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408" r:id="rId2"/>
    <p:sldId id="410" r:id="rId3"/>
    <p:sldId id="409" r:id="rId4"/>
    <p:sldId id="413" r:id="rId5"/>
    <p:sldId id="411" r:id="rId6"/>
    <p:sldId id="412" r:id="rId7"/>
    <p:sldId id="419" r:id="rId8"/>
    <p:sldId id="415" r:id="rId9"/>
    <p:sldId id="416" r:id="rId10"/>
    <p:sldId id="417" r:id="rId11"/>
    <p:sldId id="418" r:id="rId12"/>
    <p:sldId id="420" r:id="rId13"/>
    <p:sldId id="421" r:id="rId14"/>
    <p:sldId id="422" r:id="rId15"/>
    <p:sldId id="423" r:id="rId16"/>
    <p:sldId id="424" r:id="rId17"/>
    <p:sldId id="425" r:id="rId18"/>
    <p:sldId id="426" r:id="rId19"/>
    <p:sldId id="427" r:id="rId20"/>
    <p:sldId id="428" r:id="rId21"/>
    <p:sldId id="429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D"/>
    <a:srgbClr val="0000FF"/>
    <a:srgbClr val="2F53AB"/>
    <a:srgbClr val="5D82E6"/>
    <a:srgbClr val="C6F981"/>
    <a:srgbClr val="010E38"/>
    <a:srgbClr val="505F8C"/>
    <a:srgbClr val="869EE9"/>
    <a:srgbClr val="91A6E9"/>
    <a:srgbClr val="899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89926" autoAdjust="0"/>
  </p:normalViewPr>
  <p:slideViewPr>
    <p:cSldViewPr>
      <p:cViewPr varScale="1">
        <p:scale>
          <a:sx n="59" d="100"/>
          <a:sy n="59" d="100"/>
        </p:scale>
        <p:origin x="1016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1655D-5572-4471-B1E8-4A0555647C7C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6C6E7-2581-4398-B66B-6312A1555A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108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2304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6C6E7-2581-4398-B66B-6312A1555AA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287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6C6E7-2581-4398-B66B-6312A1555AA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542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6C6E7-2581-4398-B66B-6312A1555AA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98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emf"/><Relationship Id="rId18" Type="http://schemas.openxmlformats.org/officeDocument/2006/relationships/image" Target="../media/image2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17" Type="http://schemas.openxmlformats.org/officeDocument/2006/relationships/image" Target="../media/image21.emf"/><Relationship Id="rId2" Type="http://schemas.openxmlformats.org/officeDocument/2006/relationships/image" Target="../media/image6.emf"/><Relationship Id="rId16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10" Type="http://schemas.openxmlformats.org/officeDocument/2006/relationships/image" Target="../media/image14.emf"/><Relationship Id="rId19" Type="http://schemas.openxmlformats.org/officeDocument/2006/relationships/image" Target="../media/image23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emf"/><Relationship Id="rId18" Type="http://schemas.openxmlformats.org/officeDocument/2006/relationships/image" Target="../media/image2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17" Type="http://schemas.openxmlformats.org/officeDocument/2006/relationships/image" Target="../media/image21.emf"/><Relationship Id="rId2" Type="http://schemas.openxmlformats.org/officeDocument/2006/relationships/image" Target="../media/image6.emf"/><Relationship Id="rId16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10" Type="http://schemas.openxmlformats.org/officeDocument/2006/relationships/image" Target="../media/image14.emf"/><Relationship Id="rId19" Type="http://schemas.openxmlformats.org/officeDocument/2006/relationships/image" Target="../media/image23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D21F2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 amt="20000"/>
          </a:blip>
          <a:srcRect t="18633" b="13923"/>
          <a:stretch/>
        </p:blipFill>
        <p:spPr>
          <a:xfrm>
            <a:off x="551500" y="1"/>
            <a:ext cx="11454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940333" y="3044392"/>
            <a:ext cx="8677200" cy="9438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45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936133" y="3988200"/>
            <a:ext cx="66856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719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1" preserve="1" userDrawn="1">
  <p:cSld name="1_Titre et texte sur deux colonnes 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15600" y="2274233"/>
            <a:ext cx="5333200" cy="38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6665" lvl="0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9" name="Google Shape;59;p11"/>
          <p:cNvPicPr preferRelativeResize="0"/>
          <p:nvPr/>
        </p:nvPicPr>
        <p:blipFill rotWithShape="1">
          <a:blip r:embed="rId2">
            <a:alphaModFix/>
          </a:blip>
          <a:srcRect l="69923"/>
          <a:stretch/>
        </p:blipFill>
        <p:spPr>
          <a:xfrm>
            <a:off x="1" y="258732"/>
            <a:ext cx="401231" cy="118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1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3"/>
          </p:nvPr>
        </p:nvSpPr>
        <p:spPr>
          <a:xfrm>
            <a:off x="415600" y="1271567"/>
            <a:ext cx="5333200" cy="8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223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5"/>
          <p:cNvPicPr preferRelativeResize="0"/>
          <p:nvPr/>
        </p:nvPicPr>
        <p:blipFill rotWithShape="1">
          <a:blip r:embed="rId2">
            <a:alphaModFix/>
          </a:blip>
          <a:srcRect t="25082" r="36664" b="25082"/>
          <a:stretch/>
        </p:blipFill>
        <p:spPr>
          <a:xfrm>
            <a:off x="5992967" y="0"/>
            <a:ext cx="619903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54000" y="1534800"/>
            <a:ext cx="5393600" cy="20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354000" y="3692001"/>
            <a:ext cx="5393600" cy="1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600"/>
              <a:buNone/>
              <a:defRPr>
                <a:solidFill>
                  <a:srgbClr val="12415B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12415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12415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12415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219170" lvl="1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3pPr>
            <a:lvl4pPr marL="2438339" lvl="3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marL="3047924" lvl="4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marL="3657509" lvl="5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marL="4267093" lvl="6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marL="4876678" lvl="7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marL="5486263" lvl="8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" name="Google Shape;46;p9">
            <a:extLst>
              <a:ext uri="{FF2B5EF4-FFF2-40B4-BE49-F238E27FC236}">
                <a16:creationId xmlns:a16="http://schemas.microsoft.com/office/drawing/2014/main" id="{0132FAF5-7CF8-31ED-D56F-007DD5BA2065}"/>
              </a:ext>
            </a:extLst>
          </p:cNvPr>
          <p:cNvPicPr preferRelativeResize="0"/>
          <p:nvPr userDrawn="1"/>
        </p:nvPicPr>
        <p:blipFill>
          <a:blip r:embed="rId3">
            <a:alphaModFix amt="50000"/>
          </a:blip>
          <a:srcRect/>
          <a:stretch/>
        </p:blipFill>
        <p:spPr>
          <a:xfrm rot="10800000" flipH="1">
            <a:off x="11500574" y="6391932"/>
            <a:ext cx="819519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7;p9">
            <a:extLst>
              <a:ext uri="{FF2B5EF4-FFF2-40B4-BE49-F238E27FC236}">
                <a16:creationId xmlns:a16="http://schemas.microsoft.com/office/drawing/2014/main" id="{84D1050F-4862-2038-7A70-345F4B1F2E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6329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os chiffre 1 1 1">
  <p:cSld name="Gros chiffre 1 1 1">
    <p:bg>
      <p:bgPr>
        <a:solidFill>
          <a:srgbClr val="12415B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/>
          <p:cNvPicPr preferRelativeResize="0"/>
          <p:nvPr/>
        </p:nvPicPr>
        <p:blipFill rotWithShape="1">
          <a:blip r:embed="rId2">
            <a:alphaModFix/>
          </a:blip>
          <a:srcRect t="10530" b="10530"/>
          <a:stretch/>
        </p:blipFill>
        <p:spPr>
          <a:xfrm>
            <a:off x="1202333" y="1"/>
            <a:ext cx="978733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415600" y="1674733"/>
            <a:ext cx="11360800" cy="27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2000"/>
              <a:buNone/>
              <a:defRPr sz="16000">
                <a:solidFill>
                  <a:srgbClr val="D21F2E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415600" y="4075133"/>
            <a:ext cx="11360800" cy="1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69329" lvl="0" indent="0" algn="ctr" rt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600"/>
              <a:buNone/>
              <a:defRPr b="1">
                <a:solidFill>
                  <a:srgbClr val="D21F2E"/>
                </a:solidFill>
              </a:defRPr>
            </a:lvl1pPr>
            <a:lvl2pPr marL="1219170" lvl="1" indent="-41485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  <a:defRPr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/>
            </a:lvl3pPr>
            <a:lvl4pPr marL="2438339" lvl="3" indent="-38945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●"/>
              <a:defRPr/>
            </a:lvl4pPr>
            <a:lvl5pPr marL="3047924" lvl="4" indent="-38945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○"/>
              <a:defRPr/>
            </a:lvl5pPr>
            <a:lvl6pPr marL="3657509" lvl="5" indent="-38945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■"/>
              <a:defRPr/>
            </a:lvl6pPr>
            <a:lvl7pPr marL="4267093" lvl="6" indent="-38945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●"/>
              <a:defRPr/>
            </a:lvl7pPr>
            <a:lvl8pPr marL="4876678" lvl="7" indent="-389457" algn="ctr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 algn="ctr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2" name="Google Shape;46;p9">
            <a:extLst>
              <a:ext uri="{FF2B5EF4-FFF2-40B4-BE49-F238E27FC236}">
                <a16:creationId xmlns:a16="http://schemas.microsoft.com/office/drawing/2014/main" id="{6CC09846-36C8-80EF-A16C-C2F7629E6D2E}"/>
              </a:ext>
            </a:extLst>
          </p:cNvPr>
          <p:cNvPicPr preferRelativeResize="0"/>
          <p:nvPr userDrawn="1"/>
        </p:nvPicPr>
        <p:blipFill>
          <a:blip r:embed="rId3">
            <a:alphaModFix amt="50000"/>
          </a:blip>
          <a:srcRect/>
          <a:stretch/>
        </p:blipFill>
        <p:spPr>
          <a:xfrm rot="10800000" flipH="1">
            <a:off x="11500574" y="6391932"/>
            <a:ext cx="819519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7;p9">
            <a:extLst>
              <a:ext uri="{FF2B5EF4-FFF2-40B4-BE49-F238E27FC236}">
                <a16:creationId xmlns:a16="http://schemas.microsoft.com/office/drawing/2014/main" id="{0DAD4C16-72C2-6434-804D-956FD586A43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81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One column 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49B74B3-B4CB-CA9C-8345-E454395AF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03253" y="985699"/>
            <a:ext cx="1414852" cy="14148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FAC6F33-744C-413A-B96B-AC208C191B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3063" y="4444131"/>
            <a:ext cx="1414852" cy="14148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B8F9413-D4C4-FC30-4614-3218727EEA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7969" y="4444131"/>
            <a:ext cx="1414852" cy="14148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444068-5055-E69D-6FC0-A24B372CFD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969" y="2714915"/>
            <a:ext cx="1414852" cy="14148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B6C7FF-71FF-E779-0448-361FE154F6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488158" y="985699"/>
            <a:ext cx="1414852" cy="141485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57C2F2-0490-5C8E-41DE-8C2459C7BEF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488158" y="2714915"/>
            <a:ext cx="1414852" cy="14148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5A520FC-5E78-B570-4C3F-F82E63825D4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918347" y="2714915"/>
            <a:ext cx="1414852" cy="14148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85D4963-0F8F-4AA8-E3EC-B091FE8C0B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18347" y="985699"/>
            <a:ext cx="1414852" cy="141485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BD4EB39-F5AE-0481-D909-071F3745066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57969" y="985699"/>
            <a:ext cx="1414852" cy="141485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ACB0571-EDD2-821B-37DA-AC876936F30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773063" y="985699"/>
            <a:ext cx="1414852" cy="141485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E06F8D0-739C-2CFA-D8D3-E5264BEBEF7D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73063" y="2714915"/>
            <a:ext cx="1414852" cy="141485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C365378-E984-9057-8585-3ECAB9FC0EF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03253" y="4444131"/>
            <a:ext cx="1414852" cy="141485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88CC433-83FD-40A9-A5CC-8E5D524934C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633442" y="4444131"/>
            <a:ext cx="1414852" cy="141485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DD6D2DB-6804-931B-5561-57F4CDA5420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203253" y="2714915"/>
            <a:ext cx="1414852" cy="141485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CE35E4F-B8A4-3D79-ED09-0FCFF1F260C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918347" y="4444131"/>
            <a:ext cx="1414852" cy="141485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0D5F48AC-7FA7-4783-9D8A-6D56A1667E5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633442" y="2714915"/>
            <a:ext cx="1414852" cy="141485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92BB80C2-07DE-7110-8F13-E33C82F58B6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4488158" y="4444131"/>
            <a:ext cx="1414852" cy="1414852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A1856681-2705-0B35-F0C7-D33AB9025465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9633442" y="985699"/>
            <a:ext cx="1414852" cy="141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55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1_One column text">
    <p:bg>
      <p:bgPr>
        <a:solidFill>
          <a:schemeClr val="bg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49B74B3-B4CB-CA9C-8345-E454395AF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03253" y="985699"/>
            <a:ext cx="1414852" cy="14148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FAC6F33-744C-413A-B96B-AC208C191B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3063" y="4444131"/>
            <a:ext cx="1414852" cy="14148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B8F9413-D4C4-FC30-4614-3218727EEA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7969" y="4444131"/>
            <a:ext cx="1414852" cy="14148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444068-5055-E69D-6FC0-A24B372CFD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969" y="2714915"/>
            <a:ext cx="1414852" cy="14148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B6C7FF-71FF-E779-0448-361FE154F6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488158" y="985699"/>
            <a:ext cx="1414852" cy="141485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57C2F2-0490-5C8E-41DE-8C2459C7BEF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488158" y="2714915"/>
            <a:ext cx="1414852" cy="14148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5A520FC-5E78-B570-4C3F-F82E63825D4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918347" y="2714915"/>
            <a:ext cx="1414852" cy="14148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85D4963-0F8F-4AA8-E3EC-B091FE8C0B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18347" y="985699"/>
            <a:ext cx="1414852" cy="141485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BD4EB39-F5AE-0481-D909-071F3745066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57969" y="985699"/>
            <a:ext cx="1414852" cy="141485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ACB0571-EDD2-821B-37DA-AC876936F30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773063" y="985699"/>
            <a:ext cx="1414852" cy="141485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E06F8D0-739C-2CFA-D8D3-E5264BEBEF7D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73063" y="2714915"/>
            <a:ext cx="1414852" cy="141485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C365378-E984-9057-8585-3ECAB9FC0EF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03253" y="4444131"/>
            <a:ext cx="1414852" cy="141485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88CC433-83FD-40A9-A5CC-8E5D524934C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633442" y="4444131"/>
            <a:ext cx="1414852" cy="141485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DD6D2DB-6804-931B-5561-57F4CDA5420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203253" y="2714915"/>
            <a:ext cx="1414852" cy="141485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CE35E4F-B8A4-3D79-ED09-0FCFF1F260C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918347" y="4444131"/>
            <a:ext cx="1414852" cy="141485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0D5F48AC-7FA7-4783-9D8A-6D56A1667E5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633442" y="2714915"/>
            <a:ext cx="1414852" cy="141485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92BB80C2-07DE-7110-8F13-E33C82F58B6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4488158" y="4444131"/>
            <a:ext cx="1414852" cy="1414852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A1856681-2705-0B35-F0C7-D33AB9025465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9633442" y="985699"/>
            <a:ext cx="1414852" cy="141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1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 1 1" preserve="1" userDrawn="1">
  <p:cSld name="Diapositive de titre 1 1">
    <p:bg>
      <p:bgPr>
        <a:solidFill>
          <a:srgbClr val="D21F2E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1EEDF91A-B077-4348-BEB2-2DCAF6E929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6303" y="-28531"/>
            <a:ext cx="5995917" cy="6900228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90"/>
              <a:gd name="connsiteY0" fmla="*/ 0 h 10000"/>
              <a:gd name="connsiteX1" fmla="*/ 10000 w 10090"/>
              <a:gd name="connsiteY1" fmla="*/ 0 h 10000"/>
              <a:gd name="connsiteX2" fmla="*/ 10090 w 10090"/>
              <a:gd name="connsiteY2" fmla="*/ 4793 h 10000"/>
              <a:gd name="connsiteX3" fmla="*/ 10000 w 10090"/>
              <a:gd name="connsiteY3" fmla="*/ 10000 h 10000"/>
              <a:gd name="connsiteX4" fmla="*/ 1667 w 10090"/>
              <a:gd name="connsiteY4" fmla="*/ 10000 h 10000"/>
              <a:gd name="connsiteX5" fmla="*/ 0 w 10090"/>
              <a:gd name="connsiteY5" fmla="*/ 5000 h 10000"/>
              <a:gd name="connsiteX6" fmla="*/ 1667 w 10090"/>
              <a:gd name="connsiteY6" fmla="*/ 0 h 10000"/>
              <a:gd name="connsiteX0" fmla="*/ 1667 w 10090"/>
              <a:gd name="connsiteY0" fmla="*/ 0 h 10000"/>
              <a:gd name="connsiteX1" fmla="*/ 10000 w 10090"/>
              <a:gd name="connsiteY1" fmla="*/ 0 h 10000"/>
              <a:gd name="connsiteX2" fmla="*/ 10090 w 10090"/>
              <a:gd name="connsiteY2" fmla="*/ 4793 h 10000"/>
              <a:gd name="connsiteX3" fmla="*/ 10000 w 10090"/>
              <a:gd name="connsiteY3" fmla="*/ 10000 h 10000"/>
              <a:gd name="connsiteX4" fmla="*/ 1667 w 10090"/>
              <a:gd name="connsiteY4" fmla="*/ 10000 h 10000"/>
              <a:gd name="connsiteX5" fmla="*/ 0 w 10090"/>
              <a:gd name="connsiteY5" fmla="*/ 5000 h 10000"/>
              <a:gd name="connsiteX6" fmla="*/ 1667 w 10090"/>
              <a:gd name="connsiteY6" fmla="*/ 0 h 10000"/>
              <a:gd name="connsiteX0" fmla="*/ 1667 w 10022"/>
              <a:gd name="connsiteY0" fmla="*/ 0 h 10000"/>
              <a:gd name="connsiteX1" fmla="*/ 10000 w 10022"/>
              <a:gd name="connsiteY1" fmla="*/ 0 h 10000"/>
              <a:gd name="connsiteX2" fmla="*/ 10022 w 10022"/>
              <a:gd name="connsiteY2" fmla="*/ 4793 h 10000"/>
              <a:gd name="connsiteX3" fmla="*/ 10000 w 10022"/>
              <a:gd name="connsiteY3" fmla="*/ 10000 h 10000"/>
              <a:gd name="connsiteX4" fmla="*/ 1667 w 10022"/>
              <a:gd name="connsiteY4" fmla="*/ 10000 h 10000"/>
              <a:gd name="connsiteX5" fmla="*/ 0 w 10022"/>
              <a:gd name="connsiteY5" fmla="*/ 5000 h 10000"/>
              <a:gd name="connsiteX6" fmla="*/ 1667 w 10022"/>
              <a:gd name="connsiteY6" fmla="*/ 0 h 10000"/>
              <a:gd name="connsiteX0" fmla="*/ 1667 w 10022"/>
              <a:gd name="connsiteY0" fmla="*/ 0 h 10000"/>
              <a:gd name="connsiteX1" fmla="*/ 10000 w 10022"/>
              <a:gd name="connsiteY1" fmla="*/ 0 h 10000"/>
              <a:gd name="connsiteX2" fmla="*/ 10022 w 10022"/>
              <a:gd name="connsiteY2" fmla="*/ 4793 h 10000"/>
              <a:gd name="connsiteX3" fmla="*/ 10000 w 10022"/>
              <a:gd name="connsiteY3" fmla="*/ 10000 h 10000"/>
              <a:gd name="connsiteX4" fmla="*/ 1667 w 10022"/>
              <a:gd name="connsiteY4" fmla="*/ 10000 h 10000"/>
              <a:gd name="connsiteX5" fmla="*/ 0 w 10022"/>
              <a:gd name="connsiteY5" fmla="*/ 5000 h 10000"/>
              <a:gd name="connsiteX6" fmla="*/ 1667 w 10022"/>
              <a:gd name="connsiteY6" fmla="*/ 0 h 10000"/>
              <a:gd name="connsiteX0" fmla="*/ 5132 w 10155"/>
              <a:gd name="connsiteY0" fmla="*/ 0 h 10021"/>
              <a:gd name="connsiteX1" fmla="*/ 10133 w 10155"/>
              <a:gd name="connsiteY1" fmla="*/ 21 h 10021"/>
              <a:gd name="connsiteX2" fmla="*/ 10155 w 10155"/>
              <a:gd name="connsiteY2" fmla="*/ 4814 h 10021"/>
              <a:gd name="connsiteX3" fmla="*/ 10133 w 10155"/>
              <a:gd name="connsiteY3" fmla="*/ 10021 h 10021"/>
              <a:gd name="connsiteX4" fmla="*/ 1800 w 10155"/>
              <a:gd name="connsiteY4" fmla="*/ 10021 h 10021"/>
              <a:gd name="connsiteX5" fmla="*/ 133 w 10155"/>
              <a:gd name="connsiteY5" fmla="*/ 5021 h 10021"/>
              <a:gd name="connsiteX6" fmla="*/ 5132 w 10155"/>
              <a:gd name="connsiteY6" fmla="*/ 0 h 10021"/>
              <a:gd name="connsiteX0" fmla="*/ 5012 w 10035"/>
              <a:gd name="connsiteY0" fmla="*/ 0 h 10062"/>
              <a:gd name="connsiteX1" fmla="*/ 10013 w 10035"/>
              <a:gd name="connsiteY1" fmla="*/ 21 h 10062"/>
              <a:gd name="connsiteX2" fmla="*/ 10035 w 10035"/>
              <a:gd name="connsiteY2" fmla="*/ 4814 h 10062"/>
              <a:gd name="connsiteX3" fmla="*/ 10013 w 10035"/>
              <a:gd name="connsiteY3" fmla="*/ 10021 h 10062"/>
              <a:gd name="connsiteX4" fmla="*/ 6678 w 10035"/>
              <a:gd name="connsiteY4" fmla="*/ 10062 h 10062"/>
              <a:gd name="connsiteX5" fmla="*/ 13 w 10035"/>
              <a:gd name="connsiteY5" fmla="*/ 5021 h 10062"/>
              <a:gd name="connsiteX6" fmla="*/ 5012 w 10035"/>
              <a:gd name="connsiteY6" fmla="*/ 0 h 10062"/>
              <a:gd name="connsiteX0" fmla="*/ 5411 w 10434"/>
              <a:gd name="connsiteY0" fmla="*/ 0 h 10062"/>
              <a:gd name="connsiteX1" fmla="*/ 10412 w 10434"/>
              <a:gd name="connsiteY1" fmla="*/ 21 h 10062"/>
              <a:gd name="connsiteX2" fmla="*/ 10434 w 10434"/>
              <a:gd name="connsiteY2" fmla="*/ 4814 h 10062"/>
              <a:gd name="connsiteX3" fmla="*/ 10412 w 10434"/>
              <a:gd name="connsiteY3" fmla="*/ 10021 h 10062"/>
              <a:gd name="connsiteX4" fmla="*/ 7077 w 10434"/>
              <a:gd name="connsiteY4" fmla="*/ 10062 h 10062"/>
              <a:gd name="connsiteX5" fmla="*/ 412 w 10434"/>
              <a:gd name="connsiteY5" fmla="*/ 5021 h 10062"/>
              <a:gd name="connsiteX6" fmla="*/ 5411 w 10434"/>
              <a:gd name="connsiteY6" fmla="*/ 0 h 10062"/>
              <a:gd name="connsiteX0" fmla="*/ 4747 w 9770"/>
              <a:gd name="connsiteY0" fmla="*/ 0 h 10075"/>
              <a:gd name="connsiteX1" fmla="*/ 9748 w 9770"/>
              <a:gd name="connsiteY1" fmla="*/ 21 h 10075"/>
              <a:gd name="connsiteX2" fmla="*/ 9770 w 9770"/>
              <a:gd name="connsiteY2" fmla="*/ 4814 h 10075"/>
              <a:gd name="connsiteX3" fmla="*/ 9748 w 9770"/>
              <a:gd name="connsiteY3" fmla="*/ 10021 h 10075"/>
              <a:gd name="connsiteX4" fmla="*/ 6413 w 9770"/>
              <a:gd name="connsiteY4" fmla="*/ 10062 h 10075"/>
              <a:gd name="connsiteX5" fmla="*/ 455 w 9770"/>
              <a:gd name="connsiteY5" fmla="*/ 6344 h 10075"/>
              <a:gd name="connsiteX6" fmla="*/ 4747 w 9770"/>
              <a:gd name="connsiteY6" fmla="*/ 0 h 10075"/>
              <a:gd name="connsiteX0" fmla="*/ 5101 w 10242"/>
              <a:gd name="connsiteY0" fmla="*/ 0 h 10000"/>
              <a:gd name="connsiteX1" fmla="*/ 10219 w 10242"/>
              <a:gd name="connsiteY1" fmla="*/ 21 h 10000"/>
              <a:gd name="connsiteX2" fmla="*/ 10242 w 10242"/>
              <a:gd name="connsiteY2" fmla="*/ 4778 h 10000"/>
              <a:gd name="connsiteX3" fmla="*/ 10219 w 10242"/>
              <a:gd name="connsiteY3" fmla="*/ 9946 h 10000"/>
              <a:gd name="connsiteX4" fmla="*/ 6806 w 10242"/>
              <a:gd name="connsiteY4" fmla="*/ 9987 h 10000"/>
              <a:gd name="connsiteX5" fmla="*/ 708 w 10242"/>
              <a:gd name="connsiteY5" fmla="*/ 6297 h 10000"/>
              <a:gd name="connsiteX6" fmla="*/ 5101 w 10242"/>
              <a:gd name="connsiteY6" fmla="*/ 0 h 10000"/>
              <a:gd name="connsiteX0" fmla="*/ 4424 w 9565"/>
              <a:gd name="connsiteY0" fmla="*/ 400 h 10387"/>
              <a:gd name="connsiteX1" fmla="*/ 9542 w 9565"/>
              <a:gd name="connsiteY1" fmla="*/ 421 h 10387"/>
              <a:gd name="connsiteX2" fmla="*/ 9565 w 9565"/>
              <a:gd name="connsiteY2" fmla="*/ 5178 h 10387"/>
              <a:gd name="connsiteX3" fmla="*/ 9542 w 9565"/>
              <a:gd name="connsiteY3" fmla="*/ 10346 h 10387"/>
              <a:gd name="connsiteX4" fmla="*/ 6129 w 9565"/>
              <a:gd name="connsiteY4" fmla="*/ 10387 h 10387"/>
              <a:gd name="connsiteX5" fmla="*/ 545 w 9565"/>
              <a:gd name="connsiteY5" fmla="*/ 5876 h 10387"/>
              <a:gd name="connsiteX6" fmla="*/ 4424 w 9565"/>
              <a:gd name="connsiteY6" fmla="*/ 400 h 10387"/>
              <a:gd name="connsiteX0" fmla="*/ 4915 w 9435"/>
              <a:gd name="connsiteY0" fmla="*/ 412 h 9928"/>
              <a:gd name="connsiteX1" fmla="*/ 9411 w 9435"/>
              <a:gd name="connsiteY1" fmla="*/ 333 h 9928"/>
              <a:gd name="connsiteX2" fmla="*/ 9435 w 9435"/>
              <a:gd name="connsiteY2" fmla="*/ 4913 h 9928"/>
              <a:gd name="connsiteX3" fmla="*/ 9411 w 9435"/>
              <a:gd name="connsiteY3" fmla="*/ 9889 h 9928"/>
              <a:gd name="connsiteX4" fmla="*/ 5843 w 9435"/>
              <a:gd name="connsiteY4" fmla="*/ 9928 h 9928"/>
              <a:gd name="connsiteX5" fmla="*/ 5 w 9435"/>
              <a:gd name="connsiteY5" fmla="*/ 5585 h 9928"/>
              <a:gd name="connsiteX6" fmla="*/ 4915 w 9435"/>
              <a:gd name="connsiteY6" fmla="*/ 412 h 9928"/>
              <a:gd name="connsiteX0" fmla="*/ 5214 w 10005"/>
              <a:gd name="connsiteY0" fmla="*/ 81 h 9666"/>
              <a:gd name="connsiteX1" fmla="*/ 9980 w 10005"/>
              <a:gd name="connsiteY1" fmla="*/ 1 h 9666"/>
              <a:gd name="connsiteX2" fmla="*/ 10005 w 10005"/>
              <a:gd name="connsiteY2" fmla="*/ 4615 h 9666"/>
              <a:gd name="connsiteX3" fmla="*/ 9980 w 10005"/>
              <a:gd name="connsiteY3" fmla="*/ 9627 h 9666"/>
              <a:gd name="connsiteX4" fmla="*/ 6198 w 10005"/>
              <a:gd name="connsiteY4" fmla="*/ 9666 h 9666"/>
              <a:gd name="connsiteX5" fmla="*/ 10 w 10005"/>
              <a:gd name="connsiteY5" fmla="*/ 5292 h 9666"/>
              <a:gd name="connsiteX6" fmla="*/ 5214 w 10005"/>
              <a:gd name="connsiteY6" fmla="*/ 81 h 9666"/>
              <a:gd name="connsiteX0" fmla="*/ 3513 w 10191"/>
              <a:gd name="connsiteY0" fmla="*/ 0 h 10019"/>
              <a:gd name="connsiteX1" fmla="*/ 10166 w 10191"/>
              <a:gd name="connsiteY1" fmla="*/ 20 h 10019"/>
              <a:gd name="connsiteX2" fmla="*/ 10191 w 10191"/>
              <a:gd name="connsiteY2" fmla="*/ 4793 h 10019"/>
              <a:gd name="connsiteX3" fmla="*/ 10166 w 10191"/>
              <a:gd name="connsiteY3" fmla="*/ 9979 h 10019"/>
              <a:gd name="connsiteX4" fmla="*/ 6386 w 10191"/>
              <a:gd name="connsiteY4" fmla="*/ 10019 h 10019"/>
              <a:gd name="connsiteX5" fmla="*/ 201 w 10191"/>
              <a:gd name="connsiteY5" fmla="*/ 5494 h 10019"/>
              <a:gd name="connsiteX6" fmla="*/ 3513 w 10191"/>
              <a:gd name="connsiteY6" fmla="*/ 0 h 10019"/>
              <a:gd name="connsiteX0" fmla="*/ 3507 w 10185"/>
              <a:gd name="connsiteY0" fmla="*/ 0 h 10019"/>
              <a:gd name="connsiteX1" fmla="*/ 10160 w 10185"/>
              <a:gd name="connsiteY1" fmla="*/ 20 h 10019"/>
              <a:gd name="connsiteX2" fmla="*/ 10185 w 10185"/>
              <a:gd name="connsiteY2" fmla="*/ 4793 h 10019"/>
              <a:gd name="connsiteX3" fmla="*/ 10160 w 10185"/>
              <a:gd name="connsiteY3" fmla="*/ 9979 h 10019"/>
              <a:gd name="connsiteX4" fmla="*/ 6380 w 10185"/>
              <a:gd name="connsiteY4" fmla="*/ 10019 h 10019"/>
              <a:gd name="connsiteX5" fmla="*/ 195 w 10185"/>
              <a:gd name="connsiteY5" fmla="*/ 5494 h 10019"/>
              <a:gd name="connsiteX6" fmla="*/ 3507 w 10185"/>
              <a:gd name="connsiteY6" fmla="*/ 0 h 10019"/>
              <a:gd name="connsiteX0" fmla="*/ 3583 w 10261"/>
              <a:gd name="connsiteY0" fmla="*/ 409 h 10428"/>
              <a:gd name="connsiteX1" fmla="*/ 10236 w 10261"/>
              <a:gd name="connsiteY1" fmla="*/ 429 h 10428"/>
              <a:gd name="connsiteX2" fmla="*/ 10261 w 10261"/>
              <a:gd name="connsiteY2" fmla="*/ 5202 h 10428"/>
              <a:gd name="connsiteX3" fmla="*/ 10236 w 10261"/>
              <a:gd name="connsiteY3" fmla="*/ 10388 h 10428"/>
              <a:gd name="connsiteX4" fmla="*/ 6456 w 10261"/>
              <a:gd name="connsiteY4" fmla="*/ 10428 h 10428"/>
              <a:gd name="connsiteX5" fmla="*/ 64 w 10261"/>
              <a:gd name="connsiteY5" fmla="*/ 6006 h 10428"/>
              <a:gd name="connsiteX6" fmla="*/ 3583 w 10261"/>
              <a:gd name="connsiteY6" fmla="*/ 409 h 10428"/>
              <a:gd name="connsiteX0" fmla="*/ 3583 w 10261"/>
              <a:gd name="connsiteY0" fmla="*/ 409 h 10428"/>
              <a:gd name="connsiteX1" fmla="*/ 10236 w 10261"/>
              <a:gd name="connsiteY1" fmla="*/ 429 h 10428"/>
              <a:gd name="connsiteX2" fmla="*/ 10261 w 10261"/>
              <a:gd name="connsiteY2" fmla="*/ 5202 h 10428"/>
              <a:gd name="connsiteX3" fmla="*/ 10236 w 10261"/>
              <a:gd name="connsiteY3" fmla="*/ 10388 h 10428"/>
              <a:gd name="connsiteX4" fmla="*/ 6456 w 10261"/>
              <a:gd name="connsiteY4" fmla="*/ 10428 h 10428"/>
              <a:gd name="connsiteX5" fmla="*/ 64 w 10261"/>
              <a:gd name="connsiteY5" fmla="*/ 6006 h 10428"/>
              <a:gd name="connsiteX6" fmla="*/ 3583 w 10261"/>
              <a:gd name="connsiteY6" fmla="*/ 409 h 10428"/>
              <a:gd name="connsiteX0" fmla="*/ 3583 w 10261"/>
              <a:gd name="connsiteY0" fmla="*/ 409 h 10428"/>
              <a:gd name="connsiteX1" fmla="*/ 10236 w 10261"/>
              <a:gd name="connsiteY1" fmla="*/ 429 h 10428"/>
              <a:gd name="connsiteX2" fmla="*/ 10261 w 10261"/>
              <a:gd name="connsiteY2" fmla="*/ 5202 h 10428"/>
              <a:gd name="connsiteX3" fmla="*/ 10236 w 10261"/>
              <a:gd name="connsiteY3" fmla="*/ 10388 h 10428"/>
              <a:gd name="connsiteX4" fmla="*/ 6456 w 10261"/>
              <a:gd name="connsiteY4" fmla="*/ 10428 h 10428"/>
              <a:gd name="connsiteX5" fmla="*/ 64 w 10261"/>
              <a:gd name="connsiteY5" fmla="*/ 6006 h 10428"/>
              <a:gd name="connsiteX6" fmla="*/ 3583 w 10261"/>
              <a:gd name="connsiteY6" fmla="*/ 409 h 10428"/>
              <a:gd name="connsiteX0" fmla="*/ 3583 w 10261"/>
              <a:gd name="connsiteY0" fmla="*/ 409 h 11091"/>
              <a:gd name="connsiteX1" fmla="*/ 10236 w 10261"/>
              <a:gd name="connsiteY1" fmla="*/ 429 h 11091"/>
              <a:gd name="connsiteX2" fmla="*/ 10261 w 10261"/>
              <a:gd name="connsiteY2" fmla="*/ 5202 h 11091"/>
              <a:gd name="connsiteX3" fmla="*/ 10236 w 10261"/>
              <a:gd name="connsiteY3" fmla="*/ 10388 h 11091"/>
              <a:gd name="connsiteX4" fmla="*/ 6456 w 10261"/>
              <a:gd name="connsiteY4" fmla="*/ 10428 h 11091"/>
              <a:gd name="connsiteX5" fmla="*/ 64 w 10261"/>
              <a:gd name="connsiteY5" fmla="*/ 6006 h 11091"/>
              <a:gd name="connsiteX6" fmla="*/ 3583 w 10261"/>
              <a:gd name="connsiteY6" fmla="*/ 409 h 11091"/>
              <a:gd name="connsiteX0" fmla="*/ 3583 w 10261"/>
              <a:gd name="connsiteY0" fmla="*/ 409 h 10467"/>
              <a:gd name="connsiteX1" fmla="*/ 10236 w 10261"/>
              <a:gd name="connsiteY1" fmla="*/ 429 h 10467"/>
              <a:gd name="connsiteX2" fmla="*/ 10261 w 10261"/>
              <a:gd name="connsiteY2" fmla="*/ 5202 h 10467"/>
              <a:gd name="connsiteX3" fmla="*/ 10236 w 10261"/>
              <a:gd name="connsiteY3" fmla="*/ 10388 h 10467"/>
              <a:gd name="connsiteX4" fmla="*/ 6456 w 10261"/>
              <a:gd name="connsiteY4" fmla="*/ 10428 h 10467"/>
              <a:gd name="connsiteX5" fmla="*/ 64 w 10261"/>
              <a:gd name="connsiteY5" fmla="*/ 6006 h 10467"/>
              <a:gd name="connsiteX6" fmla="*/ 3583 w 10261"/>
              <a:gd name="connsiteY6" fmla="*/ 409 h 10467"/>
              <a:gd name="connsiteX0" fmla="*/ 3540 w 10218"/>
              <a:gd name="connsiteY0" fmla="*/ 409 h 10388"/>
              <a:gd name="connsiteX1" fmla="*/ 10193 w 10218"/>
              <a:gd name="connsiteY1" fmla="*/ 429 h 10388"/>
              <a:gd name="connsiteX2" fmla="*/ 10218 w 10218"/>
              <a:gd name="connsiteY2" fmla="*/ 5202 h 10388"/>
              <a:gd name="connsiteX3" fmla="*/ 10193 w 10218"/>
              <a:gd name="connsiteY3" fmla="*/ 10388 h 10388"/>
              <a:gd name="connsiteX4" fmla="*/ 5042 w 10218"/>
              <a:gd name="connsiteY4" fmla="*/ 8061 h 10388"/>
              <a:gd name="connsiteX5" fmla="*/ 21 w 10218"/>
              <a:gd name="connsiteY5" fmla="*/ 6006 h 10388"/>
              <a:gd name="connsiteX6" fmla="*/ 3540 w 10218"/>
              <a:gd name="connsiteY6" fmla="*/ 409 h 10388"/>
              <a:gd name="connsiteX0" fmla="*/ 3540 w 10218"/>
              <a:gd name="connsiteY0" fmla="*/ 409 h 10388"/>
              <a:gd name="connsiteX1" fmla="*/ 10193 w 10218"/>
              <a:gd name="connsiteY1" fmla="*/ 429 h 10388"/>
              <a:gd name="connsiteX2" fmla="*/ 10218 w 10218"/>
              <a:gd name="connsiteY2" fmla="*/ 5202 h 10388"/>
              <a:gd name="connsiteX3" fmla="*/ 10193 w 10218"/>
              <a:gd name="connsiteY3" fmla="*/ 10388 h 10388"/>
              <a:gd name="connsiteX4" fmla="*/ 5042 w 10218"/>
              <a:gd name="connsiteY4" fmla="*/ 8061 h 10388"/>
              <a:gd name="connsiteX5" fmla="*/ 21 w 10218"/>
              <a:gd name="connsiteY5" fmla="*/ 6006 h 10388"/>
              <a:gd name="connsiteX6" fmla="*/ 3540 w 10218"/>
              <a:gd name="connsiteY6" fmla="*/ 409 h 10388"/>
              <a:gd name="connsiteX0" fmla="*/ 3540 w 10218"/>
              <a:gd name="connsiteY0" fmla="*/ 409 h 10388"/>
              <a:gd name="connsiteX1" fmla="*/ 10193 w 10218"/>
              <a:gd name="connsiteY1" fmla="*/ 429 h 10388"/>
              <a:gd name="connsiteX2" fmla="*/ 10218 w 10218"/>
              <a:gd name="connsiteY2" fmla="*/ 5202 h 10388"/>
              <a:gd name="connsiteX3" fmla="*/ 10193 w 10218"/>
              <a:gd name="connsiteY3" fmla="*/ 10388 h 10388"/>
              <a:gd name="connsiteX4" fmla="*/ 5042 w 10218"/>
              <a:gd name="connsiteY4" fmla="*/ 8061 h 10388"/>
              <a:gd name="connsiteX5" fmla="*/ 21 w 10218"/>
              <a:gd name="connsiteY5" fmla="*/ 6006 h 10388"/>
              <a:gd name="connsiteX6" fmla="*/ 3540 w 10218"/>
              <a:gd name="connsiteY6" fmla="*/ 409 h 10388"/>
              <a:gd name="connsiteX0" fmla="*/ 3365 w 10224"/>
              <a:gd name="connsiteY0" fmla="*/ 523 h 10152"/>
              <a:gd name="connsiteX1" fmla="*/ 10199 w 10224"/>
              <a:gd name="connsiteY1" fmla="*/ 193 h 10152"/>
              <a:gd name="connsiteX2" fmla="*/ 10224 w 10224"/>
              <a:gd name="connsiteY2" fmla="*/ 4966 h 10152"/>
              <a:gd name="connsiteX3" fmla="*/ 10199 w 10224"/>
              <a:gd name="connsiteY3" fmla="*/ 10152 h 10152"/>
              <a:gd name="connsiteX4" fmla="*/ 5048 w 10224"/>
              <a:gd name="connsiteY4" fmla="*/ 7825 h 10152"/>
              <a:gd name="connsiteX5" fmla="*/ 27 w 10224"/>
              <a:gd name="connsiteY5" fmla="*/ 5770 h 10152"/>
              <a:gd name="connsiteX6" fmla="*/ 3365 w 10224"/>
              <a:gd name="connsiteY6" fmla="*/ 523 h 10152"/>
              <a:gd name="connsiteX0" fmla="*/ 3365 w 10224"/>
              <a:gd name="connsiteY0" fmla="*/ 331 h 9960"/>
              <a:gd name="connsiteX1" fmla="*/ 10199 w 10224"/>
              <a:gd name="connsiteY1" fmla="*/ 1 h 9960"/>
              <a:gd name="connsiteX2" fmla="*/ 10224 w 10224"/>
              <a:gd name="connsiteY2" fmla="*/ 4774 h 9960"/>
              <a:gd name="connsiteX3" fmla="*/ 10199 w 10224"/>
              <a:gd name="connsiteY3" fmla="*/ 9960 h 9960"/>
              <a:gd name="connsiteX4" fmla="*/ 5048 w 10224"/>
              <a:gd name="connsiteY4" fmla="*/ 7633 h 9960"/>
              <a:gd name="connsiteX5" fmla="*/ 27 w 10224"/>
              <a:gd name="connsiteY5" fmla="*/ 5578 h 9960"/>
              <a:gd name="connsiteX6" fmla="*/ 3365 w 10224"/>
              <a:gd name="connsiteY6" fmla="*/ 331 h 9960"/>
              <a:gd name="connsiteX0" fmla="*/ 3293 w 10002"/>
              <a:gd name="connsiteY0" fmla="*/ 332 h 10000"/>
              <a:gd name="connsiteX1" fmla="*/ 9978 w 10002"/>
              <a:gd name="connsiteY1" fmla="*/ 1 h 10000"/>
              <a:gd name="connsiteX2" fmla="*/ 10002 w 10002"/>
              <a:gd name="connsiteY2" fmla="*/ 4793 h 10000"/>
              <a:gd name="connsiteX3" fmla="*/ 9978 w 10002"/>
              <a:gd name="connsiteY3" fmla="*/ 10000 h 10000"/>
              <a:gd name="connsiteX4" fmla="*/ 4939 w 10002"/>
              <a:gd name="connsiteY4" fmla="*/ 7664 h 10000"/>
              <a:gd name="connsiteX5" fmla="*/ 28 w 10002"/>
              <a:gd name="connsiteY5" fmla="*/ 5600 h 10000"/>
              <a:gd name="connsiteX6" fmla="*/ 3293 w 10002"/>
              <a:gd name="connsiteY6" fmla="*/ 332 h 10000"/>
              <a:gd name="connsiteX0" fmla="*/ 3291 w 10000"/>
              <a:gd name="connsiteY0" fmla="*/ 332 h 10000"/>
              <a:gd name="connsiteX1" fmla="*/ 9976 w 10000"/>
              <a:gd name="connsiteY1" fmla="*/ 1 h 10000"/>
              <a:gd name="connsiteX2" fmla="*/ 10000 w 10000"/>
              <a:gd name="connsiteY2" fmla="*/ 4793 h 10000"/>
              <a:gd name="connsiteX3" fmla="*/ 9976 w 10000"/>
              <a:gd name="connsiteY3" fmla="*/ 10000 h 10000"/>
              <a:gd name="connsiteX4" fmla="*/ 4937 w 10000"/>
              <a:gd name="connsiteY4" fmla="*/ 7664 h 10000"/>
              <a:gd name="connsiteX5" fmla="*/ 26 w 10000"/>
              <a:gd name="connsiteY5" fmla="*/ 5600 h 10000"/>
              <a:gd name="connsiteX6" fmla="*/ 3291 w 10000"/>
              <a:gd name="connsiteY6" fmla="*/ 332 h 10000"/>
              <a:gd name="connsiteX0" fmla="*/ 3291 w 10000"/>
              <a:gd name="connsiteY0" fmla="*/ 332 h 10000"/>
              <a:gd name="connsiteX1" fmla="*/ 9976 w 10000"/>
              <a:gd name="connsiteY1" fmla="*/ 1 h 10000"/>
              <a:gd name="connsiteX2" fmla="*/ 10000 w 10000"/>
              <a:gd name="connsiteY2" fmla="*/ 4793 h 10000"/>
              <a:gd name="connsiteX3" fmla="*/ 9976 w 10000"/>
              <a:gd name="connsiteY3" fmla="*/ 10000 h 10000"/>
              <a:gd name="connsiteX4" fmla="*/ 4937 w 10000"/>
              <a:gd name="connsiteY4" fmla="*/ 7664 h 10000"/>
              <a:gd name="connsiteX5" fmla="*/ 26 w 10000"/>
              <a:gd name="connsiteY5" fmla="*/ 5600 h 10000"/>
              <a:gd name="connsiteX6" fmla="*/ 3291 w 10000"/>
              <a:gd name="connsiteY6" fmla="*/ 332 h 10000"/>
              <a:gd name="connsiteX0" fmla="*/ 3316 w 10000"/>
              <a:gd name="connsiteY0" fmla="*/ 1 h 10000"/>
              <a:gd name="connsiteX1" fmla="*/ 9976 w 10000"/>
              <a:gd name="connsiteY1" fmla="*/ 1 h 10000"/>
              <a:gd name="connsiteX2" fmla="*/ 10000 w 10000"/>
              <a:gd name="connsiteY2" fmla="*/ 4793 h 10000"/>
              <a:gd name="connsiteX3" fmla="*/ 9976 w 10000"/>
              <a:gd name="connsiteY3" fmla="*/ 10000 h 10000"/>
              <a:gd name="connsiteX4" fmla="*/ 4937 w 10000"/>
              <a:gd name="connsiteY4" fmla="*/ 7664 h 10000"/>
              <a:gd name="connsiteX5" fmla="*/ 26 w 10000"/>
              <a:gd name="connsiteY5" fmla="*/ 5600 h 10000"/>
              <a:gd name="connsiteX6" fmla="*/ 3316 w 10000"/>
              <a:gd name="connsiteY6" fmla="*/ 1 h 10000"/>
              <a:gd name="connsiteX0" fmla="*/ 3319 w 10003"/>
              <a:gd name="connsiteY0" fmla="*/ 0 h 9999"/>
              <a:gd name="connsiteX1" fmla="*/ 9979 w 10003"/>
              <a:gd name="connsiteY1" fmla="*/ 0 h 9999"/>
              <a:gd name="connsiteX2" fmla="*/ 10003 w 10003"/>
              <a:gd name="connsiteY2" fmla="*/ 4792 h 9999"/>
              <a:gd name="connsiteX3" fmla="*/ 9979 w 10003"/>
              <a:gd name="connsiteY3" fmla="*/ 9999 h 9999"/>
              <a:gd name="connsiteX4" fmla="*/ 4940 w 10003"/>
              <a:gd name="connsiteY4" fmla="*/ 7663 h 9999"/>
              <a:gd name="connsiteX5" fmla="*/ 29 w 10003"/>
              <a:gd name="connsiteY5" fmla="*/ 5599 h 9999"/>
              <a:gd name="connsiteX6" fmla="*/ 3319 w 10003"/>
              <a:gd name="connsiteY6" fmla="*/ 0 h 9999"/>
              <a:gd name="connsiteX0" fmla="*/ 3316 w 9998"/>
              <a:gd name="connsiteY0" fmla="*/ 0 h 10063"/>
              <a:gd name="connsiteX1" fmla="*/ 9974 w 9998"/>
              <a:gd name="connsiteY1" fmla="*/ 0 h 10063"/>
              <a:gd name="connsiteX2" fmla="*/ 9998 w 9998"/>
              <a:gd name="connsiteY2" fmla="*/ 4792 h 10063"/>
              <a:gd name="connsiteX3" fmla="*/ 9974 w 9998"/>
              <a:gd name="connsiteY3" fmla="*/ 10000 h 10063"/>
              <a:gd name="connsiteX4" fmla="*/ 4836 w 9998"/>
              <a:gd name="connsiteY4" fmla="*/ 10020 h 10063"/>
              <a:gd name="connsiteX5" fmla="*/ 27 w 9998"/>
              <a:gd name="connsiteY5" fmla="*/ 5600 h 10063"/>
              <a:gd name="connsiteX6" fmla="*/ 3316 w 9998"/>
              <a:gd name="connsiteY6" fmla="*/ 0 h 10063"/>
              <a:gd name="connsiteX0" fmla="*/ 3317 w 10000"/>
              <a:gd name="connsiteY0" fmla="*/ 0 h 9964"/>
              <a:gd name="connsiteX1" fmla="*/ 9976 w 10000"/>
              <a:gd name="connsiteY1" fmla="*/ 0 h 9964"/>
              <a:gd name="connsiteX2" fmla="*/ 10000 w 10000"/>
              <a:gd name="connsiteY2" fmla="*/ 4762 h 9964"/>
              <a:gd name="connsiteX3" fmla="*/ 9976 w 10000"/>
              <a:gd name="connsiteY3" fmla="*/ 9937 h 9964"/>
              <a:gd name="connsiteX4" fmla="*/ 4837 w 10000"/>
              <a:gd name="connsiteY4" fmla="*/ 9957 h 9964"/>
              <a:gd name="connsiteX5" fmla="*/ 27 w 10000"/>
              <a:gd name="connsiteY5" fmla="*/ 5565 h 9964"/>
              <a:gd name="connsiteX6" fmla="*/ 3317 w 10000"/>
              <a:gd name="connsiteY6" fmla="*/ 0 h 9964"/>
              <a:gd name="connsiteX0" fmla="*/ 3317 w 10000"/>
              <a:gd name="connsiteY0" fmla="*/ 0 h 9993"/>
              <a:gd name="connsiteX1" fmla="*/ 9976 w 10000"/>
              <a:gd name="connsiteY1" fmla="*/ 0 h 9993"/>
              <a:gd name="connsiteX2" fmla="*/ 10000 w 10000"/>
              <a:gd name="connsiteY2" fmla="*/ 4779 h 9993"/>
              <a:gd name="connsiteX3" fmla="*/ 9976 w 10000"/>
              <a:gd name="connsiteY3" fmla="*/ 9973 h 9993"/>
              <a:gd name="connsiteX4" fmla="*/ 4837 w 10000"/>
              <a:gd name="connsiteY4" fmla="*/ 9993 h 9993"/>
              <a:gd name="connsiteX5" fmla="*/ 27 w 10000"/>
              <a:gd name="connsiteY5" fmla="*/ 5585 h 9993"/>
              <a:gd name="connsiteX6" fmla="*/ 3317 w 10000"/>
              <a:gd name="connsiteY6" fmla="*/ 0 h 9993"/>
              <a:gd name="connsiteX0" fmla="*/ 3317 w 10716"/>
              <a:gd name="connsiteY0" fmla="*/ 0 h 10000"/>
              <a:gd name="connsiteX1" fmla="*/ 9976 w 10716"/>
              <a:gd name="connsiteY1" fmla="*/ 0 h 10000"/>
              <a:gd name="connsiteX2" fmla="*/ 9976 w 10716"/>
              <a:gd name="connsiteY2" fmla="*/ 9980 h 10000"/>
              <a:gd name="connsiteX3" fmla="*/ 4837 w 10716"/>
              <a:gd name="connsiteY3" fmla="*/ 10000 h 10000"/>
              <a:gd name="connsiteX4" fmla="*/ 27 w 10716"/>
              <a:gd name="connsiteY4" fmla="*/ 5589 h 10000"/>
              <a:gd name="connsiteX5" fmla="*/ 3317 w 10716"/>
              <a:gd name="connsiteY5" fmla="*/ 0 h 10000"/>
              <a:gd name="connsiteX0" fmla="*/ 3317 w 10356"/>
              <a:gd name="connsiteY0" fmla="*/ 0 h 10000"/>
              <a:gd name="connsiteX1" fmla="*/ 9976 w 10356"/>
              <a:gd name="connsiteY1" fmla="*/ 0 h 10000"/>
              <a:gd name="connsiteX2" fmla="*/ 9976 w 10356"/>
              <a:gd name="connsiteY2" fmla="*/ 9980 h 10000"/>
              <a:gd name="connsiteX3" fmla="*/ 4837 w 10356"/>
              <a:gd name="connsiteY3" fmla="*/ 10000 h 10000"/>
              <a:gd name="connsiteX4" fmla="*/ 27 w 10356"/>
              <a:gd name="connsiteY4" fmla="*/ 5589 h 10000"/>
              <a:gd name="connsiteX5" fmla="*/ 3317 w 10356"/>
              <a:gd name="connsiteY5" fmla="*/ 0 h 10000"/>
              <a:gd name="connsiteX0" fmla="*/ 3317 w 9976"/>
              <a:gd name="connsiteY0" fmla="*/ 0 h 10000"/>
              <a:gd name="connsiteX1" fmla="*/ 9976 w 9976"/>
              <a:gd name="connsiteY1" fmla="*/ 0 h 10000"/>
              <a:gd name="connsiteX2" fmla="*/ 9976 w 9976"/>
              <a:gd name="connsiteY2" fmla="*/ 9980 h 10000"/>
              <a:gd name="connsiteX3" fmla="*/ 4837 w 9976"/>
              <a:gd name="connsiteY3" fmla="*/ 10000 h 10000"/>
              <a:gd name="connsiteX4" fmla="*/ 27 w 9976"/>
              <a:gd name="connsiteY4" fmla="*/ 5589 h 10000"/>
              <a:gd name="connsiteX5" fmla="*/ 3317 w 9976"/>
              <a:gd name="connsiteY5" fmla="*/ 0 h 10000"/>
              <a:gd name="connsiteX0" fmla="*/ 3325 w 10000"/>
              <a:gd name="connsiteY0" fmla="*/ 0 h 9980"/>
              <a:gd name="connsiteX1" fmla="*/ 10000 w 10000"/>
              <a:gd name="connsiteY1" fmla="*/ 0 h 9980"/>
              <a:gd name="connsiteX2" fmla="*/ 10000 w 10000"/>
              <a:gd name="connsiteY2" fmla="*/ 9980 h 9980"/>
              <a:gd name="connsiteX3" fmla="*/ 4849 w 10000"/>
              <a:gd name="connsiteY3" fmla="*/ 9979 h 9980"/>
              <a:gd name="connsiteX4" fmla="*/ 27 w 10000"/>
              <a:gd name="connsiteY4" fmla="*/ 5589 h 9980"/>
              <a:gd name="connsiteX5" fmla="*/ 3325 w 10000"/>
              <a:gd name="connsiteY5" fmla="*/ 0 h 9980"/>
              <a:gd name="connsiteX0" fmla="*/ 3348 w 10023"/>
              <a:gd name="connsiteY0" fmla="*/ 0 h 10000"/>
              <a:gd name="connsiteX1" fmla="*/ 10023 w 10023"/>
              <a:gd name="connsiteY1" fmla="*/ 0 h 10000"/>
              <a:gd name="connsiteX2" fmla="*/ 10023 w 10023"/>
              <a:gd name="connsiteY2" fmla="*/ 10000 h 10000"/>
              <a:gd name="connsiteX3" fmla="*/ 4872 w 10023"/>
              <a:gd name="connsiteY3" fmla="*/ 9999 h 10000"/>
              <a:gd name="connsiteX4" fmla="*/ 50 w 10023"/>
              <a:gd name="connsiteY4" fmla="*/ 5600 h 10000"/>
              <a:gd name="connsiteX5" fmla="*/ 3348 w 10023"/>
              <a:gd name="connsiteY5" fmla="*/ 0 h 10000"/>
              <a:gd name="connsiteX0" fmla="*/ 5113 w 9974"/>
              <a:gd name="connsiteY0" fmla="*/ 0 h 10000"/>
              <a:gd name="connsiteX1" fmla="*/ 9974 w 9974"/>
              <a:gd name="connsiteY1" fmla="*/ 0 h 10000"/>
              <a:gd name="connsiteX2" fmla="*/ 9974 w 9974"/>
              <a:gd name="connsiteY2" fmla="*/ 10000 h 10000"/>
              <a:gd name="connsiteX3" fmla="*/ 4823 w 9974"/>
              <a:gd name="connsiteY3" fmla="*/ 9999 h 10000"/>
              <a:gd name="connsiteX4" fmla="*/ 1 w 9974"/>
              <a:gd name="connsiteY4" fmla="*/ 5600 h 10000"/>
              <a:gd name="connsiteX5" fmla="*/ 5113 w 9974"/>
              <a:gd name="connsiteY5" fmla="*/ 0 h 10000"/>
              <a:gd name="connsiteX0" fmla="*/ 5155 w 10029"/>
              <a:gd name="connsiteY0" fmla="*/ 0 h 10000"/>
              <a:gd name="connsiteX1" fmla="*/ 10029 w 10029"/>
              <a:gd name="connsiteY1" fmla="*/ 0 h 10000"/>
              <a:gd name="connsiteX2" fmla="*/ 10029 w 10029"/>
              <a:gd name="connsiteY2" fmla="*/ 10000 h 10000"/>
              <a:gd name="connsiteX3" fmla="*/ 4865 w 10029"/>
              <a:gd name="connsiteY3" fmla="*/ 9999 h 10000"/>
              <a:gd name="connsiteX4" fmla="*/ 30 w 10029"/>
              <a:gd name="connsiteY4" fmla="*/ 5600 h 10000"/>
              <a:gd name="connsiteX5" fmla="*/ 5155 w 10029"/>
              <a:gd name="connsiteY5" fmla="*/ 0 h 10000"/>
              <a:gd name="connsiteX0" fmla="*/ 5176 w 10050"/>
              <a:gd name="connsiteY0" fmla="*/ 378 h 10739"/>
              <a:gd name="connsiteX1" fmla="*/ 10050 w 10050"/>
              <a:gd name="connsiteY1" fmla="*/ 378 h 10739"/>
              <a:gd name="connsiteX2" fmla="*/ 10050 w 10050"/>
              <a:gd name="connsiteY2" fmla="*/ 10378 h 10739"/>
              <a:gd name="connsiteX3" fmla="*/ 4886 w 10050"/>
              <a:gd name="connsiteY3" fmla="*/ 10377 h 10739"/>
              <a:gd name="connsiteX4" fmla="*/ 28 w 10050"/>
              <a:gd name="connsiteY4" fmla="*/ 5482 h 10739"/>
              <a:gd name="connsiteX5" fmla="*/ 5176 w 10050"/>
              <a:gd name="connsiteY5" fmla="*/ 378 h 10739"/>
              <a:gd name="connsiteX0" fmla="*/ 5176 w 10050"/>
              <a:gd name="connsiteY0" fmla="*/ 378 h 10739"/>
              <a:gd name="connsiteX1" fmla="*/ 10050 w 10050"/>
              <a:gd name="connsiteY1" fmla="*/ 378 h 10739"/>
              <a:gd name="connsiteX2" fmla="*/ 10050 w 10050"/>
              <a:gd name="connsiteY2" fmla="*/ 10378 h 10739"/>
              <a:gd name="connsiteX3" fmla="*/ 4886 w 10050"/>
              <a:gd name="connsiteY3" fmla="*/ 10377 h 10739"/>
              <a:gd name="connsiteX4" fmla="*/ 28 w 10050"/>
              <a:gd name="connsiteY4" fmla="*/ 5482 h 10739"/>
              <a:gd name="connsiteX5" fmla="*/ 5176 w 10050"/>
              <a:gd name="connsiteY5" fmla="*/ 378 h 10739"/>
              <a:gd name="connsiteX0" fmla="*/ 5176 w 10050"/>
              <a:gd name="connsiteY0" fmla="*/ 11 h 10372"/>
              <a:gd name="connsiteX1" fmla="*/ 10050 w 10050"/>
              <a:gd name="connsiteY1" fmla="*/ 11 h 10372"/>
              <a:gd name="connsiteX2" fmla="*/ 10050 w 10050"/>
              <a:gd name="connsiteY2" fmla="*/ 10011 h 10372"/>
              <a:gd name="connsiteX3" fmla="*/ 4886 w 10050"/>
              <a:gd name="connsiteY3" fmla="*/ 10010 h 10372"/>
              <a:gd name="connsiteX4" fmla="*/ 28 w 10050"/>
              <a:gd name="connsiteY4" fmla="*/ 5115 h 10372"/>
              <a:gd name="connsiteX5" fmla="*/ 5176 w 10050"/>
              <a:gd name="connsiteY5" fmla="*/ 11 h 10372"/>
              <a:gd name="connsiteX0" fmla="*/ 5176 w 10050"/>
              <a:gd name="connsiteY0" fmla="*/ 11 h 10011"/>
              <a:gd name="connsiteX1" fmla="*/ 10050 w 10050"/>
              <a:gd name="connsiteY1" fmla="*/ 11 h 10011"/>
              <a:gd name="connsiteX2" fmla="*/ 10050 w 10050"/>
              <a:gd name="connsiteY2" fmla="*/ 10011 h 10011"/>
              <a:gd name="connsiteX3" fmla="*/ 4886 w 10050"/>
              <a:gd name="connsiteY3" fmla="*/ 10010 h 10011"/>
              <a:gd name="connsiteX4" fmla="*/ 28 w 10050"/>
              <a:gd name="connsiteY4" fmla="*/ 5115 h 10011"/>
              <a:gd name="connsiteX5" fmla="*/ 5176 w 10050"/>
              <a:gd name="connsiteY5" fmla="*/ 11 h 10011"/>
              <a:gd name="connsiteX0" fmla="*/ 5176 w 10050"/>
              <a:gd name="connsiteY0" fmla="*/ 1 h 10001"/>
              <a:gd name="connsiteX1" fmla="*/ 10050 w 10050"/>
              <a:gd name="connsiteY1" fmla="*/ 1 h 10001"/>
              <a:gd name="connsiteX2" fmla="*/ 10050 w 10050"/>
              <a:gd name="connsiteY2" fmla="*/ 10001 h 10001"/>
              <a:gd name="connsiteX3" fmla="*/ 4886 w 10050"/>
              <a:gd name="connsiteY3" fmla="*/ 10000 h 10001"/>
              <a:gd name="connsiteX4" fmla="*/ 28 w 10050"/>
              <a:gd name="connsiteY4" fmla="*/ 5105 h 10001"/>
              <a:gd name="connsiteX5" fmla="*/ 5176 w 10050"/>
              <a:gd name="connsiteY5" fmla="*/ 1 h 10001"/>
              <a:gd name="connsiteX0" fmla="*/ 5176 w 10050"/>
              <a:gd name="connsiteY0" fmla="*/ 1 h 10001"/>
              <a:gd name="connsiteX1" fmla="*/ 10050 w 10050"/>
              <a:gd name="connsiteY1" fmla="*/ 1 h 10001"/>
              <a:gd name="connsiteX2" fmla="*/ 10050 w 10050"/>
              <a:gd name="connsiteY2" fmla="*/ 10001 h 10001"/>
              <a:gd name="connsiteX3" fmla="*/ 4886 w 10050"/>
              <a:gd name="connsiteY3" fmla="*/ 10000 h 10001"/>
              <a:gd name="connsiteX4" fmla="*/ 28 w 10050"/>
              <a:gd name="connsiteY4" fmla="*/ 5105 h 10001"/>
              <a:gd name="connsiteX5" fmla="*/ 5176 w 10050"/>
              <a:gd name="connsiteY5" fmla="*/ 1 h 10001"/>
              <a:gd name="connsiteX0" fmla="*/ 4830 w 9704"/>
              <a:gd name="connsiteY0" fmla="*/ 1 h 10001"/>
              <a:gd name="connsiteX1" fmla="*/ 9704 w 9704"/>
              <a:gd name="connsiteY1" fmla="*/ 1 h 10001"/>
              <a:gd name="connsiteX2" fmla="*/ 9704 w 9704"/>
              <a:gd name="connsiteY2" fmla="*/ 10001 h 10001"/>
              <a:gd name="connsiteX3" fmla="*/ 4540 w 9704"/>
              <a:gd name="connsiteY3" fmla="*/ 10000 h 10001"/>
              <a:gd name="connsiteX4" fmla="*/ 32 w 9704"/>
              <a:gd name="connsiteY4" fmla="*/ 4340 h 10001"/>
              <a:gd name="connsiteX5" fmla="*/ 4830 w 9704"/>
              <a:gd name="connsiteY5" fmla="*/ 1 h 10001"/>
              <a:gd name="connsiteX0" fmla="*/ 5111 w 10134"/>
              <a:gd name="connsiteY0" fmla="*/ 2 h 10001"/>
              <a:gd name="connsiteX1" fmla="*/ 10134 w 10134"/>
              <a:gd name="connsiteY1" fmla="*/ 2 h 10001"/>
              <a:gd name="connsiteX2" fmla="*/ 10134 w 10134"/>
              <a:gd name="connsiteY2" fmla="*/ 10001 h 10001"/>
              <a:gd name="connsiteX3" fmla="*/ 4812 w 10134"/>
              <a:gd name="connsiteY3" fmla="*/ 10000 h 10001"/>
              <a:gd name="connsiteX4" fmla="*/ 167 w 10134"/>
              <a:gd name="connsiteY4" fmla="*/ 4341 h 10001"/>
              <a:gd name="connsiteX5" fmla="*/ 5111 w 10134"/>
              <a:gd name="connsiteY5" fmla="*/ 2 h 10001"/>
              <a:gd name="connsiteX0" fmla="*/ 5158 w 10181"/>
              <a:gd name="connsiteY0" fmla="*/ 1 h 10000"/>
              <a:gd name="connsiteX1" fmla="*/ 10181 w 10181"/>
              <a:gd name="connsiteY1" fmla="*/ 1 h 10000"/>
              <a:gd name="connsiteX2" fmla="*/ 10181 w 10181"/>
              <a:gd name="connsiteY2" fmla="*/ 10000 h 10000"/>
              <a:gd name="connsiteX3" fmla="*/ 4859 w 10181"/>
              <a:gd name="connsiteY3" fmla="*/ 9999 h 10000"/>
              <a:gd name="connsiteX4" fmla="*/ 166 w 10181"/>
              <a:gd name="connsiteY4" fmla="*/ 5559 h 10000"/>
              <a:gd name="connsiteX5" fmla="*/ 5158 w 10181"/>
              <a:gd name="connsiteY5" fmla="*/ 1 h 10000"/>
              <a:gd name="connsiteX0" fmla="*/ 5158 w 10181"/>
              <a:gd name="connsiteY0" fmla="*/ 1 h 10000"/>
              <a:gd name="connsiteX1" fmla="*/ 10181 w 10181"/>
              <a:gd name="connsiteY1" fmla="*/ 1 h 10000"/>
              <a:gd name="connsiteX2" fmla="*/ 10181 w 10181"/>
              <a:gd name="connsiteY2" fmla="*/ 10000 h 10000"/>
              <a:gd name="connsiteX3" fmla="*/ 4859 w 10181"/>
              <a:gd name="connsiteY3" fmla="*/ 9999 h 10000"/>
              <a:gd name="connsiteX4" fmla="*/ 166 w 10181"/>
              <a:gd name="connsiteY4" fmla="*/ 5559 h 10000"/>
              <a:gd name="connsiteX5" fmla="*/ 5158 w 10181"/>
              <a:gd name="connsiteY5" fmla="*/ 1 h 10000"/>
              <a:gd name="connsiteX0" fmla="*/ 5158 w 10181"/>
              <a:gd name="connsiteY0" fmla="*/ 1 h 10000"/>
              <a:gd name="connsiteX1" fmla="*/ 10181 w 10181"/>
              <a:gd name="connsiteY1" fmla="*/ 1 h 10000"/>
              <a:gd name="connsiteX2" fmla="*/ 10181 w 10181"/>
              <a:gd name="connsiteY2" fmla="*/ 10000 h 10000"/>
              <a:gd name="connsiteX3" fmla="*/ 4859 w 10181"/>
              <a:gd name="connsiteY3" fmla="*/ 9999 h 10000"/>
              <a:gd name="connsiteX4" fmla="*/ 166 w 10181"/>
              <a:gd name="connsiteY4" fmla="*/ 5559 h 10000"/>
              <a:gd name="connsiteX5" fmla="*/ 5158 w 10181"/>
              <a:gd name="connsiteY5" fmla="*/ 1 h 10000"/>
              <a:gd name="connsiteX0" fmla="*/ 5158 w 10181"/>
              <a:gd name="connsiteY0" fmla="*/ 1 h 10002"/>
              <a:gd name="connsiteX1" fmla="*/ 10181 w 10181"/>
              <a:gd name="connsiteY1" fmla="*/ 1 h 10002"/>
              <a:gd name="connsiteX2" fmla="*/ 10181 w 10181"/>
              <a:gd name="connsiteY2" fmla="*/ 10000 h 10002"/>
              <a:gd name="connsiteX3" fmla="*/ 4859 w 10181"/>
              <a:gd name="connsiteY3" fmla="*/ 9999 h 10002"/>
              <a:gd name="connsiteX4" fmla="*/ 166 w 10181"/>
              <a:gd name="connsiteY4" fmla="*/ 5559 h 10002"/>
              <a:gd name="connsiteX5" fmla="*/ 5158 w 10181"/>
              <a:gd name="connsiteY5" fmla="*/ 1 h 10002"/>
              <a:gd name="connsiteX0" fmla="*/ 4834 w 9857"/>
              <a:gd name="connsiteY0" fmla="*/ 1 h 10014"/>
              <a:gd name="connsiteX1" fmla="*/ 9857 w 9857"/>
              <a:gd name="connsiteY1" fmla="*/ 1 h 10014"/>
              <a:gd name="connsiteX2" fmla="*/ 9857 w 9857"/>
              <a:gd name="connsiteY2" fmla="*/ 10000 h 10014"/>
              <a:gd name="connsiteX3" fmla="*/ 4535 w 9857"/>
              <a:gd name="connsiteY3" fmla="*/ 9999 h 10014"/>
              <a:gd name="connsiteX4" fmla="*/ 178 w 9857"/>
              <a:gd name="connsiteY4" fmla="*/ 5910 h 10014"/>
              <a:gd name="connsiteX5" fmla="*/ 4834 w 9857"/>
              <a:gd name="connsiteY5" fmla="*/ 1 h 10014"/>
              <a:gd name="connsiteX0" fmla="*/ 5252 w 10348"/>
              <a:gd name="connsiteY0" fmla="*/ 1 h 9990"/>
              <a:gd name="connsiteX1" fmla="*/ 10348 w 10348"/>
              <a:gd name="connsiteY1" fmla="*/ 1 h 9990"/>
              <a:gd name="connsiteX2" fmla="*/ 10348 w 10348"/>
              <a:gd name="connsiteY2" fmla="*/ 9986 h 9990"/>
              <a:gd name="connsiteX3" fmla="*/ 4949 w 10348"/>
              <a:gd name="connsiteY3" fmla="*/ 9985 h 9990"/>
              <a:gd name="connsiteX4" fmla="*/ 529 w 10348"/>
              <a:gd name="connsiteY4" fmla="*/ 5902 h 9990"/>
              <a:gd name="connsiteX5" fmla="*/ 5252 w 10348"/>
              <a:gd name="connsiteY5" fmla="*/ 1 h 9990"/>
              <a:gd name="connsiteX0" fmla="*/ 5075 w 10000"/>
              <a:gd name="connsiteY0" fmla="*/ 1 h 9996"/>
              <a:gd name="connsiteX1" fmla="*/ 10000 w 10000"/>
              <a:gd name="connsiteY1" fmla="*/ 1 h 9996"/>
              <a:gd name="connsiteX2" fmla="*/ 10000 w 10000"/>
              <a:gd name="connsiteY2" fmla="*/ 9996 h 9996"/>
              <a:gd name="connsiteX3" fmla="*/ 4783 w 10000"/>
              <a:gd name="connsiteY3" fmla="*/ 9995 h 9996"/>
              <a:gd name="connsiteX4" fmla="*/ 511 w 10000"/>
              <a:gd name="connsiteY4" fmla="*/ 5908 h 9996"/>
              <a:gd name="connsiteX5" fmla="*/ 5075 w 10000"/>
              <a:gd name="connsiteY5" fmla="*/ 1 h 9996"/>
              <a:gd name="connsiteX0" fmla="*/ 5041 w 9966"/>
              <a:gd name="connsiteY0" fmla="*/ 1 h 10000"/>
              <a:gd name="connsiteX1" fmla="*/ 9966 w 9966"/>
              <a:gd name="connsiteY1" fmla="*/ 1 h 10000"/>
              <a:gd name="connsiteX2" fmla="*/ 9966 w 9966"/>
              <a:gd name="connsiteY2" fmla="*/ 10000 h 10000"/>
              <a:gd name="connsiteX3" fmla="*/ 4749 w 9966"/>
              <a:gd name="connsiteY3" fmla="*/ 9999 h 10000"/>
              <a:gd name="connsiteX4" fmla="*/ 477 w 9966"/>
              <a:gd name="connsiteY4" fmla="*/ 5910 h 10000"/>
              <a:gd name="connsiteX5" fmla="*/ 5041 w 9966"/>
              <a:gd name="connsiteY5" fmla="*/ 1 h 10000"/>
              <a:gd name="connsiteX0" fmla="*/ 4882 w 9824"/>
              <a:gd name="connsiteY0" fmla="*/ 1 h 10358"/>
              <a:gd name="connsiteX1" fmla="*/ 9824 w 9824"/>
              <a:gd name="connsiteY1" fmla="*/ 1 h 10358"/>
              <a:gd name="connsiteX2" fmla="*/ 9824 w 9824"/>
              <a:gd name="connsiteY2" fmla="*/ 10000 h 10358"/>
              <a:gd name="connsiteX3" fmla="*/ 4589 w 9824"/>
              <a:gd name="connsiteY3" fmla="*/ 9999 h 10358"/>
              <a:gd name="connsiteX4" fmla="*/ 492 w 9824"/>
              <a:gd name="connsiteY4" fmla="*/ 5145 h 10358"/>
              <a:gd name="connsiteX5" fmla="*/ 4882 w 9824"/>
              <a:gd name="connsiteY5" fmla="*/ 1 h 10358"/>
              <a:gd name="connsiteX0" fmla="*/ 4736 w 9767"/>
              <a:gd name="connsiteY0" fmla="*/ 1 h 10000"/>
              <a:gd name="connsiteX1" fmla="*/ 9767 w 9767"/>
              <a:gd name="connsiteY1" fmla="*/ 1 h 10000"/>
              <a:gd name="connsiteX2" fmla="*/ 9767 w 9767"/>
              <a:gd name="connsiteY2" fmla="*/ 9654 h 10000"/>
              <a:gd name="connsiteX3" fmla="*/ 4438 w 9767"/>
              <a:gd name="connsiteY3" fmla="*/ 9653 h 10000"/>
              <a:gd name="connsiteX4" fmla="*/ 268 w 9767"/>
              <a:gd name="connsiteY4" fmla="*/ 4967 h 10000"/>
              <a:gd name="connsiteX5" fmla="*/ 4736 w 9767"/>
              <a:gd name="connsiteY5" fmla="*/ 1 h 10000"/>
              <a:gd name="connsiteX0" fmla="*/ 2291 w 9782"/>
              <a:gd name="connsiteY0" fmla="*/ 1 h 10000"/>
              <a:gd name="connsiteX1" fmla="*/ 9782 w 9782"/>
              <a:gd name="connsiteY1" fmla="*/ 1 h 10000"/>
              <a:gd name="connsiteX2" fmla="*/ 9782 w 9782"/>
              <a:gd name="connsiteY2" fmla="*/ 9654 h 10000"/>
              <a:gd name="connsiteX3" fmla="*/ 4326 w 9782"/>
              <a:gd name="connsiteY3" fmla="*/ 9653 h 10000"/>
              <a:gd name="connsiteX4" fmla="*/ 56 w 9782"/>
              <a:gd name="connsiteY4" fmla="*/ 4967 h 10000"/>
              <a:gd name="connsiteX5" fmla="*/ 2291 w 9782"/>
              <a:gd name="connsiteY5" fmla="*/ 1 h 10000"/>
              <a:gd name="connsiteX0" fmla="*/ 2317 w 9975"/>
              <a:gd name="connsiteY0" fmla="*/ 0 h 9999"/>
              <a:gd name="connsiteX1" fmla="*/ 9975 w 9975"/>
              <a:gd name="connsiteY1" fmla="*/ 0 h 9999"/>
              <a:gd name="connsiteX2" fmla="*/ 9975 w 9975"/>
              <a:gd name="connsiteY2" fmla="*/ 9653 h 9999"/>
              <a:gd name="connsiteX3" fmla="*/ 4397 w 9975"/>
              <a:gd name="connsiteY3" fmla="*/ 9652 h 9999"/>
              <a:gd name="connsiteX4" fmla="*/ 32 w 9975"/>
              <a:gd name="connsiteY4" fmla="*/ 4966 h 9999"/>
              <a:gd name="connsiteX5" fmla="*/ 2317 w 9975"/>
              <a:gd name="connsiteY5" fmla="*/ 0 h 9999"/>
              <a:gd name="connsiteX0" fmla="*/ 2717 w 10394"/>
              <a:gd name="connsiteY0" fmla="*/ 0 h 10000"/>
              <a:gd name="connsiteX1" fmla="*/ 10394 w 10394"/>
              <a:gd name="connsiteY1" fmla="*/ 0 h 10000"/>
              <a:gd name="connsiteX2" fmla="*/ 10394 w 10394"/>
              <a:gd name="connsiteY2" fmla="*/ 9654 h 10000"/>
              <a:gd name="connsiteX3" fmla="*/ 4802 w 10394"/>
              <a:gd name="connsiteY3" fmla="*/ 9653 h 10000"/>
              <a:gd name="connsiteX4" fmla="*/ 426 w 10394"/>
              <a:gd name="connsiteY4" fmla="*/ 4966 h 10000"/>
              <a:gd name="connsiteX5" fmla="*/ 2717 w 10394"/>
              <a:gd name="connsiteY5" fmla="*/ 0 h 10000"/>
              <a:gd name="connsiteX0" fmla="*/ 1398 w 10060"/>
              <a:gd name="connsiteY0" fmla="*/ 20 h 10000"/>
              <a:gd name="connsiteX1" fmla="*/ 10060 w 10060"/>
              <a:gd name="connsiteY1" fmla="*/ 0 h 10000"/>
              <a:gd name="connsiteX2" fmla="*/ 10060 w 10060"/>
              <a:gd name="connsiteY2" fmla="*/ 9654 h 10000"/>
              <a:gd name="connsiteX3" fmla="*/ 4468 w 10060"/>
              <a:gd name="connsiteY3" fmla="*/ 9653 h 10000"/>
              <a:gd name="connsiteX4" fmla="*/ 92 w 10060"/>
              <a:gd name="connsiteY4" fmla="*/ 4966 h 10000"/>
              <a:gd name="connsiteX5" fmla="*/ 1398 w 10060"/>
              <a:gd name="connsiteY5" fmla="*/ 20 h 10000"/>
              <a:gd name="connsiteX0" fmla="*/ 1229 w 9891"/>
              <a:gd name="connsiteY0" fmla="*/ 20 h 10003"/>
              <a:gd name="connsiteX1" fmla="*/ 9891 w 9891"/>
              <a:gd name="connsiteY1" fmla="*/ 0 h 10003"/>
              <a:gd name="connsiteX2" fmla="*/ 9891 w 9891"/>
              <a:gd name="connsiteY2" fmla="*/ 9654 h 10003"/>
              <a:gd name="connsiteX3" fmla="*/ 4299 w 9891"/>
              <a:gd name="connsiteY3" fmla="*/ 9653 h 10003"/>
              <a:gd name="connsiteX4" fmla="*/ 100 w 9891"/>
              <a:gd name="connsiteY4" fmla="*/ 4926 h 10003"/>
              <a:gd name="connsiteX5" fmla="*/ 1229 w 9891"/>
              <a:gd name="connsiteY5" fmla="*/ 20 h 10003"/>
              <a:gd name="connsiteX0" fmla="*/ 1243 w 10000"/>
              <a:gd name="connsiteY0" fmla="*/ 20 h 9651"/>
              <a:gd name="connsiteX1" fmla="*/ 10000 w 10000"/>
              <a:gd name="connsiteY1" fmla="*/ 0 h 9651"/>
              <a:gd name="connsiteX2" fmla="*/ 10000 w 10000"/>
              <a:gd name="connsiteY2" fmla="*/ 9651 h 9651"/>
              <a:gd name="connsiteX3" fmla="*/ 4346 w 10000"/>
              <a:gd name="connsiteY3" fmla="*/ 9650 h 9651"/>
              <a:gd name="connsiteX4" fmla="*/ 101 w 10000"/>
              <a:gd name="connsiteY4" fmla="*/ 4925 h 9651"/>
              <a:gd name="connsiteX5" fmla="*/ 1243 w 10000"/>
              <a:gd name="connsiteY5" fmla="*/ 20 h 9651"/>
              <a:gd name="connsiteX0" fmla="*/ 1538 w 10295"/>
              <a:gd name="connsiteY0" fmla="*/ 21 h 10000"/>
              <a:gd name="connsiteX1" fmla="*/ 10295 w 10295"/>
              <a:gd name="connsiteY1" fmla="*/ 0 h 10000"/>
              <a:gd name="connsiteX2" fmla="*/ 10295 w 10295"/>
              <a:gd name="connsiteY2" fmla="*/ 10000 h 10000"/>
              <a:gd name="connsiteX3" fmla="*/ 4641 w 10295"/>
              <a:gd name="connsiteY3" fmla="*/ 9999 h 10000"/>
              <a:gd name="connsiteX4" fmla="*/ 396 w 10295"/>
              <a:gd name="connsiteY4" fmla="*/ 5103 h 10000"/>
              <a:gd name="connsiteX5" fmla="*/ 1538 w 10295"/>
              <a:gd name="connsiteY5" fmla="*/ 21 h 10000"/>
              <a:gd name="connsiteX0" fmla="*/ 2184 w 10941"/>
              <a:gd name="connsiteY0" fmla="*/ 21 h 10000"/>
              <a:gd name="connsiteX1" fmla="*/ 10941 w 10941"/>
              <a:gd name="connsiteY1" fmla="*/ 0 h 10000"/>
              <a:gd name="connsiteX2" fmla="*/ 10941 w 10941"/>
              <a:gd name="connsiteY2" fmla="*/ 10000 h 10000"/>
              <a:gd name="connsiteX3" fmla="*/ 5287 w 10941"/>
              <a:gd name="connsiteY3" fmla="*/ 9999 h 10000"/>
              <a:gd name="connsiteX4" fmla="*/ 327 w 10941"/>
              <a:gd name="connsiteY4" fmla="*/ 5372 h 10000"/>
              <a:gd name="connsiteX5" fmla="*/ 2184 w 10941"/>
              <a:gd name="connsiteY5" fmla="*/ 21 h 10000"/>
              <a:gd name="connsiteX0" fmla="*/ 2184 w 10941"/>
              <a:gd name="connsiteY0" fmla="*/ 21 h 10000"/>
              <a:gd name="connsiteX1" fmla="*/ 10941 w 10941"/>
              <a:gd name="connsiteY1" fmla="*/ 0 h 10000"/>
              <a:gd name="connsiteX2" fmla="*/ 10941 w 10941"/>
              <a:gd name="connsiteY2" fmla="*/ 10000 h 10000"/>
              <a:gd name="connsiteX3" fmla="*/ 5287 w 10941"/>
              <a:gd name="connsiteY3" fmla="*/ 9999 h 10000"/>
              <a:gd name="connsiteX4" fmla="*/ 327 w 10941"/>
              <a:gd name="connsiteY4" fmla="*/ 5372 h 10000"/>
              <a:gd name="connsiteX5" fmla="*/ 2184 w 10941"/>
              <a:gd name="connsiteY5" fmla="*/ 21 h 10000"/>
              <a:gd name="connsiteX0" fmla="*/ 1891 w 10648"/>
              <a:gd name="connsiteY0" fmla="*/ 21 h 10000"/>
              <a:gd name="connsiteX1" fmla="*/ 10648 w 10648"/>
              <a:gd name="connsiteY1" fmla="*/ 0 h 10000"/>
              <a:gd name="connsiteX2" fmla="*/ 10648 w 10648"/>
              <a:gd name="connsiteY2" fmla="*/ 10000 h 10000"/>
              <a:gd name="connsiteX3" fmla="*/ 3845 w 10648"/>
              <a:gd name="connsiteY3" fmla="*/ 9937 h 10000"/>
              <a:gd name="connsiteX4" fmla="*/ 34 w 10648"/>
              <a:gd name="connsiteY4" fmla="*/ 5372 h 10000"/>
              <a:gd name="connsiteX5" fmla="*/ 1891 w 10648"/>
              <a:gd name="connsiteY5" fmla="*/ 21 h 10000"/>
              <a:gd name="connsiteX0" fmla="*/ 2075 w 10832"/>
              <a:gd name="connsiteY0" fmla="*/ 21 h 10000"/>
              <a:gd name="connsiteX1" fmla="*/ 10832 w 10832"/>
              <a:gd name="connsiteY1" fmla="*/ 0 h 10000"/>
              <a:gd name="connsiteX2" fmla="*/ 10832 w 10832"/>
              <a:gd name="connsiteY2" fmla="*/ 10000 h 10000"/>
              <a:gd name="connsiteX3" fmla="*/ 4029 w 10832"/>
              <a:gd name="connsiteY3" fmla="*/ 9937 h 10000"/>
              <a:gd name="connsiteX4" fmla="*/ 218 w 10832"/>
              <a:gd name="connsiteY4" fmla="*/ 5372 h 10000"/>
              <a:gd name="connsiteX5" fmla="*/ 2075 w 10832"/>
              <a:gd name="connsiteY5" fmla="*/ 21 h 10000"/>
              <a:gd name="connsiteX0" fmla="*/ 1892 w 10649"/>
              <a:gd name="connsiteY0" fmla="*/ 21 h 10020"/>
              <a:gd name="connsiteX1" fmla="*/ 10649 w 10649"/>
              <a:gd name="connsiteY1" fmla="*/ 0 h 10020"/>
              <a:gd name="connsiteX2" fmla="*/ 10649 w 10649"/>
              <a:gd name="connsiteY2" fmla="*/ 10000 h 10020"/>
              <a:gd name="connsiteX3" fmla="*/ 3872 w 10649"/>
              <a:gd name="connsiteY3" fmla="*/ 10020 h 10020"/>
              <a:gd name="connsiteX4" fmla="*/ 35 w 10649"/>
              <a:gd name="connsiteY4" fmla="*/ 5372 h 10020"/>
              <a:gd name="connsiteX5" fmla="*/ 1892 w 10649"/>
              <a:gd name="connsiteY5" fmla="*/ 21 h 10020"/>
              <a:gd name="connsiteX0" fmla="*/ 1892 w 10649"/>
              <a:gd name="connsiteY0" fmla="*/ 21 h 10020"/>
              <a:gd name="connsiteX1" fmla="*/ 10649 w 10649"/>
              <a:gd name="connsiteY1" fmla="*/ 0 h 10020"/>
              <a:gd name="connsiteX2" fmla="*/ 10649 w 10649"/>
              <a:gd name="connsiteY2" fmla="*/ 10000 h 10020"/>
              <a:gd name="connsiteX3" fmla="*/ 3872 w 10649"/>
              <a:gd name="connsiteY3" fmla="*/ 10020 h 10020"/>
              <a:gd name="connsiteX4" fmla="*/ 35 w 10649"/>
              <a:gd name="connsiteY4" fmla="*/ 5372 h 10020"/>
              <a:gd name="connsiteX5" fmla="*/ 1892 w 10649"/>
              <a:gd name="connsiteY5" fmla="*/ 21 h 10020"/>
              <a:gd name="connsiteX0" fmla="*/ 1866 w 10649"/>
              <a:gd name="connsiteY0" fmla="*/ 0 h 10061"/>
              <a:gd name="connsiteX1" fmla="*/ 10649 w 10649"/>
              <a:gd name="connsiteY1" fmla="*/ 41 h 10061"/>
              <a:gd name="connsiteX2" fmla="*/ 10649 w 10649"/>
              <a:gd name="connsiteY2" fmla="*/ 10041 h 10061"/>
              <a:gd name="connsiteX3" fmla="*/ 3872 w 10649"/>
              <a:gd name="connsiteY3" fmla="*/ 10061 h 10061"/>
              <a:gd name="connsiteX4" fmla="*/ 35 w 10649"/>
              <a:gd name="connsiteY4" fmla="*/ 5413 h 10061"/>
              <a:gd name="connsiteX5" fmla="*/ 1866 w 10649"/>
              <a:gd name="connsiteY5" fmla="*/ 0 h 10061"/>
              <a:gd name="connsiteX0" fmla="*/ 2012 w 10795"/>
              <a:gd name="connsiteY0" fmla="*/ 0 h 10061"/>
              <a:gd name="connsiteX1" fmla="*/ 10795 w 10795"/>
              <a:gd name="connsiteY1" fmla="*/ 41 h 10061"/>
              <a:gd name="connsiteX2" fmla="*/ 10795 w 10795"/>
              <a:gd name="connsiteY2" fmla="*/ 10041 h 10061"/>
              <a:gd name="connsiteX3" fmla="*/ 4018 w 10795"/>
              <a:gd name="connsiteY3" fmla="*/ 10061 h 10061"/>
              <a:gd name="connsiteX4" fmla="*/ 181 w 10795"/>
              <a:gd name="connsiteY4" fmla="*/ 5413 h 10061"/>
              <a:gd name="connsiteX5" fmla="*/ 2012 w 10795"/>
              <a:gd name="connsiteY5" fmla="*/ 0 h 1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95" h="10061">
                <a:moveTo>
                  <a:pt x="2012" y="0"/>
                </a:moveTo>
                <a:lnTo>
                  <a:pt x="10795" y="41"/>
                </a:lnTo>
                <a:lnTo>
                  <a:pt x="10795" y="10041"/>
                </a:lnTo>
                <a:lnTo>
                  <a:pt x="4018" y="10061"/>
                </a:lnTo>
                <a:cubicBezTo>
                  <a:pt x="3848" y="10071"/>
                  <a:pt x="1077" y="9116"/>
                  <a:pt x="181" y="5413"/>
                </a:cubicBezTo>
                <a:cubicBezTo>
                  <a:pt x="-715" y="1710"/>
                  <a:pt x="1996" y="4"/>
                  <a:pt x="2012" y="0"/>
                </a:cubicBez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fr-FR" dirty="0"/>
          </a:p>
        </p:txBody>
      </p:sp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669767" y="1453367"/>
            <a:ext cx="5116800" cy="31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45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669763" y="4501517"/>
            <a:ext cx="43428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2919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-tête de section 3">
  <p:cSld name="En-tête de section 3">
    <p:bg>
      <p:bgPr>
        <a:solidFill>
          <a:srgbClr val="12415B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 rotWithShape="1">
          <a:blip r:embed="rId2">
            <a:alphaModFix amt="20000"/>
          </a:blip>
          <a:srcRect r="7123" b="79669"/>
          <a:stretch/>
        </p:blipFill>
        <p:spPr>
          <a:xfrm>
            <a:off x="1552767" y="4790667"/>
            <a:ext cx="10639231" cy="206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6"/>
          <p:cNvPicPr preferRelativeResize="0"/>
          <p:nvPr/>
        </p:nvPicPr>
        <p:blipFill rotWithShape="1">
          <a:blip r:embed="rId2">
            <a:alphaModFix amt="20000"/>
          </a:blip>
          <a:srcRect t="39871" r="36896"/>
          <a:stretch/>
        </p:blipFill>
        <p:spPr>
          <a:xfrm>
            <a:off x="9016168" y="2"/>
            <a:ext cx="3175833" cy="268633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97467" y="2869796"/>
            <a:ext cx="10962800" cy="11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45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pic>
        <p:nvPicPr>
          <p:cNvPr id="2" name="Google Shape;46;p9">
            <a:extLst>
              <a:ext uri="{FF2B5EF4-FFF2-40B4-BE49-F238E27FC236}">
                <a16:creationId xmlns:a16="http://schemas.microsoft.com/office/drawing/2014/main" id="{FB5F4DEE-BC2D-8FEE-33D4-FDFD40BFABEA}"/>
              </a:ext>
            </a:extLst>
          </p:cNvPr>
          <p:cNvPicPr preferRelativeResize="0"/>
          <p:nvPr userDrawn="1"/>
        </p:nvPicPr>
        <p:blipFill>
          <a:blip r:embed="rId3">
            <a:alphaModFix amt="50000"/>
          </a:blip>
          <a:srcRect/>
          <a:stretch/>
        </p:blipFill>
        <p:spPr>
          <a:xfrm rot="10800000" flipH="1">
            <a:off x="11500574" y="6391932"/>
            <a:ext cx="819519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7;p9">
            <a:extLst>
              <a:ext uri="{FF2B5EF4-FFF2-40B4-BE49-F238E27FC236}">
                <a16:creationId xmlns:a16="http://schemas.microsoft.com/office/drawing/2014/main" id="{693D0B22-4306-4207-0130-63153E17DD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568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2">
  <p:cSld name="Titre et texte sur deux colonnes 2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/>
          <p:cNvPicPr preferRelativeResize="0"/>
          <p:nvPr/>
        </p:nvPicPr>
        <p:blipFill rotWithShape="1">
          <a:blip r:embed="rId2">
            <a:alphaModFix/>
          </a:blip>
          <a:srcRect t="13758" b="13751"/>
          <a:stretch/>
        </p:blipFill>
        <p:spPr>
          <a:xfrm>
            <a:off x="856800" y="-29366"/>
            <a:ext cx="10754997" cy="691673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099300" y="546667"/>
            <a:ext cx="7993600" cy="11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pic>
        <p:nvPicPr>
          <p:cNvPr id="46" name="Google Shape;46;p9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1"/>
          </p:nvPr>
        </p:nvSpPr>
        <p:spPr>
          <a:xfrm>
            <a:off x="2099300" y="1730267"/>
            <a:ext cx="7993600" cy="43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BM Plex Sans"/>
              <a:buChar char="●"/>
              <a:defRPr sz="21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IBM Plex Sans"/>
              <a:buChar char="●"/>
              <a:defRPr sz="17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BM Plex Sans"/>
              <a:buChar char="○"/>
              <a:defRPr sz="16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2438339" lvl="3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●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3047924" lvl="4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○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3657509" lvl="5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■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4267093" lvl="6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●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4876678" lvl="7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○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5486263" lvl="8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■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5185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2 1">
  <p:cSld name="Titre et texte sur deux colonnes 2 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0"/>
          <p:cNvPicPr preferRelativeResize="0"/>
          <p:nvPr/>
        </p:nvPicPr>
        <p:blipFill rotWithShape="1">
          <a:blip r:embed="rId2">
            <a:alphaModFix/>
          </a:blip>
          <a:srcRect t="14062" b="13453"/>
          <a:stretch/>
        </p:blipFill>
        <p:spPr>
          <a:xfrm>
            <a:off x="856800" y="-29366"/>
            <a:ext cx="10754997" cy="691673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2099300" y="546667"/>
            <a:ext cx="7993600" cy="11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pic>
        <p:nvPicPr>
          <p:cNvPr id="52" name="Google Shape;52;p10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2099300" y="1730267"/>
            <a:ext cx="7993600" cy="43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BM Plex Sans"/>
              <a:buChar char="●"/>
              <a:defRPr sz="21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IBM Plex Sans"/>
              <a:buChar char="●"/>
              <a:defRPr sz="17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BM Plex Sans"/>
              <a:buChar char="○"/>
              <a:defRPr sz="16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2438339" lvl="3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●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3047924" lvl="4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○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3657509" lvl="5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■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4267093" lvl="6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●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4876678" lvl="7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○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5486263" lvl="8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BM Plex Sans"/>
              <a:buChar char="■"/>
              <a:defRPr sz="1333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2390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1" preserve="1" userDrawn="1">
  <p:cSld name="Titre et texte sur deux colonnes 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pic>
        <p:nvPicPr>
          <p:cNvPr id="60" name="Google Shape;60;p11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" name="Google Shape;7;p1">
            <a:extLst>
              <a:ext uri="{FF2B5EF4-FFF2-40B4-BE49-F238E27FC236}">
                <a16:creationId xmlns:a16="http://schemas.microsoft.com/office/drawing/2014/main" id="{A7B74512-F23E-3E8B-F204-85804BB67C4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15600" y="1639833"/>
            <a:ext cx="11360800" cy="44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600"/>
              <a:buFont typeface="IBM Plex Sans"/>
              <a:buChar char="●"/>
              <a:defRPr sz="21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1219170" lvl="1" indent="-41485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300"/>
              <a:buFont typeface="IBM Plex Sans"/>
              <a:buChar char="●"/>
              <a:defRPr sz="17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828754" lvl="2" indent="-4063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200"/>
              <a:buFont typeface="IBM Plex Sans"/>
              <a:buChar char="○"/>
              <a:defRPr sz="16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2438339" lvl="3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000"/>
              <a:buFont typeface="IBM Plex Sans"/>
              <a:buChar char="●"/>
              <a:defRPr sz="13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3047924" lvl="4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○"/>
              <a:defRPr sz="13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3657509" lvl="5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■"/>
              <a:defRPr sz="13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4267093" lvl="6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●"/>
              <a:defRPr sz="13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4876678" lvl="7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○"/>
              <a:defRPr sz="13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5486263" lvl="8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■"/>
              <a:defRPr sz="1333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 dirty="0"/>
          </a:p>
        </p:txBody>
      </p:sp>
      <p:pic>
        <p:nvPicPr>
          <p:cNvPr id="3" name="Google Shape;59;p11">
            <a:extLst>
              <a:ext uri="{FF2B5EF4-FFF2-40B4-BE49-F238E27FC236}">
                <a16:creationId xmlns:a16="http://schemas.microsoft.com/office/drawing/2014/main" id="{DD157450-A7BB-496B-AFAF-D09DF52FB39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69923"/>
          <a:stretch/>
        </p:blipFill>
        <p:spPr>
          <a:xfrm>
            <a:off x="1" y="258732"/>
            <a:ext cx="401231" cy="1183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184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1" preserve="1" userDrawn="1">
  <p:cSld name="1_Titre et texte sur deux colonnes 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15600" y="2274233"/>
            <a:ext cx="11360800" cy="38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6665" lvl="0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0" name="Google Shape;60;p11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3"/>
          </p:nvPr>
        </p:nvSpPr>
        <p:spPr>
          <a:xfrm>
            <a:off x="415599" y="1271567"/>
            <a:ext cx="11375171" cy="8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pic>
        <p:nvPicPr>
          <p:cNvPr id="2" name="Google Shape;59;p11">
            <a:extLst>
              <a:ext uri="{FF2B5EF4-FFF2-40B4-BE49-F238E27FC236}">
                <a16:creationId xmlns:a16="http://schemas.microsoft.com/office/drawing/2014/main" id="{709F21F7-3518-52DF-D389-C5A7D70B38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69923"/>
          <a:stretch/>
        </p:blipFill>
        <p:spPr>
          <a:xfrm>
            <a:off x="1" y="258732"/>
            <a:ext cx="401231" cy="1183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72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1">
  <p:cSld name="1_Titre et texte sur deux colonnes 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15600" y="2274233"/>
            <a:ext cx="5333200" cy="38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6665" lvl="0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"/>
          </p:nvPr>
        </p:nvSpPr>
        <p:spPr>
          <a:xfrm>
            <a:off x="6443200" y="2274367"/>
            <a:ext cx="5333200" cy="38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6665" lvl="0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0" name="Google Shape;60;p11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3"/>
          </p:nvPr>
        </p:nvSpPr>
        <p:spPr>
          <a:xfrm>
            <a:off x="415600" y="1271567"/>
            <a:ext cx="5333200" cy="8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63" name="Google Shape;63;p11"/>
          <p:cNvSpPr txBox="1">
            <a:spLocks noGrp="1"/>
          </p:cNvSpPr>
          <p:nvPr>
            <p:ph type="title" idx="4"/>
          </p:nvPr>
        </p:nvSpPr>
        <p:spPr>
          <a:xfrm>
            <a:off x="6443200" y="1271567"/>
            <a:ext cx="5333200" cy="8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pic>
        <p:nvPicPr>
          <p:cNvPr id="2" name="Google Shape;59;p11">
            <a:extLst>
              <a:ext uri="{FF2B5EF4-FFF2-40B4-BE49-F238E27FC236}">
                <a16:creationId xmlns:a16="http://schemas.microsoft.com/office/drawing/2014/main" id="{548A8D12-D60C-A008-716A-63A3792E0EB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69923"/>
          <a:stretch/>
        </p:blipFill>
        <p:spPr>
          <a:xfrm>
            <a:off x="1" y="258732"/>
            <a:ext cx="401231" cy="1183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2463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sur deux colonnes 1" preserve="1" userDrawn="1">
  <p:cSld name="1_Titre et texte sur deux colonnes 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15600" y="2274233"/>
            <a:ext cx="5333200" cy="38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6665" lvl="0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9" name="Google Shape;59;p11"/>
          <p:cNvPicPr preferRelativeResize="0"/>
          <p:nvPr/>
        </p:nvPicPr>
        <p:blipFill rotWithShape="1">
          <a:blip r:embed="rId2">
            <a:alphaModFix/>
          </a:blip>
          <a:srcRect l="69923"/>
          <a:stretch/>
        </p:blipFill>
        <p:spPr>
          <a:xfrm>
            <a:off x="1" y="258732"/>
            <a:ext cx="401231" cy="118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1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 rot="10800000" flipH="1">
            <a:off x="11500167" y="6391932"/>
            <a:ext cx="820333" cy="7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1544541" y="63919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b="0" i="0">
                <a:solidFill>
                  <a:schemeClr val="lt1"/>
                </a:solidFill>
                <a:latin typeface="IBM Plex Sans" panose="020B0503050203000203" pitchFamily="34" charset="0"/>
              </a:defRPr>
            </a:lvl1pPr>
            <a:lvl2pPr lvl="1" algn="ctr" rtl="0"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buNone/>
              <a:defRPr b="1">
                <a:solidFill>
                  <a:schemeClr val="lt1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‹N°›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3"/>
          </p:nvPr>
        </p:nvSpPr>
        <p:spPr>
          <a:xfrm>
            <a:off x="415600" y="1271567"/>
            <a:ext cx="5333200" cy="8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800"/>
              <a:buNone/>
              <a:defRPr sz="2400">
                <a:solidFill>
                  <a:srgbClr val="12415B"/>
                </a:solidFill>
              </a:defRPr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2" name="Espace réservé pour une image  7">
            <a:extLst>
              <a:ext uri="{FF2B5EF4-FFF2-40B4-BE49-F238E27FC236}">
                <a16:creationId xmlns:a16="http://schemas.microsoft.com/office/drawing/2014/main" id="{89681124-A76B-127A-8CED-F9CD228069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6303" y="-28531"/>
            <a:ext cx="5995917" cy="6900228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90"/>
              <a:gd name="connsiteY0" fmla="*/ 0 h 10000"/>
              <a:gd name="connsiteX1" fmla="*/ 10000 w 10090"/>
              <a:gd name="connsiteY1" fmla="*/ 0 h 10000"/>
              <a:gd name="connsiteX2" fmla="*/ 10090 w 10090"/>
              <a:gd name="connsiteY2" fmla="*/ 4793 h 10000"/>
              <a:gd name="connsiteX3" fmla="*/ 10000 w 10090"/>
              <a:gd name="connsiteY3" fmla="*/ 10000 h 10000"/>
              <a:gd name="connsiteX4" fmla="*/ 1667 w 10090"/>
              <a:gd name="connsiteY4" fmla="*/ 10000 h 10000"/>
              <a:gd name="connsiteX5" fmla="*/ 0 w 10090"/>
              <a:gd name="connsiteY5" fmla="*/ 5000 h 10000"/>
              <a:gd name="connsiteX6" fmla="*/ 1667 w 10090"/>
              <a:gd name="connsiteY6" fmla="*/ 0 h 10000"/>
              <a:gd name="connsiteX0" fmla="*/ 1667 w 10090"/>
              <a:gd name="connsiteY0" fmla="*/ 0 h 10000"/>
              <a:gd name="connsiteX1" fmla="*/ 10000 w 10090"/>
              <a:gd name="connsiteY1" fmla="*/ 0 h 10000"/>
              <a:gd name="connsiteX2" fmla="*/ 10090 w 10090"/>
              <a:gd name="connsiteY2" fmla="*/ 4793 h 10000"/>
              <a:gd name="connsiteX3" fmla="*/ 10000 w 10090"/>
              <a:gd name="connsiteY3" fmla="*/ 10000 h 10000"/>
              <a:gd name="connsiteX4" fmla="*/ 1667 w 10090"/>
              <a:gd name="connsiteY4" fmla="*/ 10000 h 10000"/>
              <a:gd name="connsiteX5" fmla="*/ 0 w 10090"/>
              <a:gd name="connsiteY5" fmla="*/ 5000 h 10000"/>
              <a:gd name="connsiteX6" fmla="*/ 1667 w 10090"/>
              <a:gd name="connsiteY6" fmla="*/ 0 h 10000"/>
              <a:gd name="connsiteX0" fmla="*/ 1667 w 10022"/>
              <a:gd name="connsiteY0" fmla="*/ 0 h 10000"/>
              <a:gd name="connsiteX1" fmla="*/ 10000 w 10022"/>
              <a:gd name="connsiteY1" fmla="*/ 0 h 10000"/>
              <a:gd name="connsiteX2" fmla="*/ 10022 w 10022"/>
              <a:gd name="connsiteY2" fmla="*/ 4793 h 10000"/>
              <a:gd name="connsiteX3" fmla="*/ 10000 w 10022"/>
              <a:gd name="connsiteY3" fmla="*/ 10000 h 10000"/>
              <a:gd name="connsiteX4" fmla="*/ 1667 w 10022"/>
              <a:gd name="connsiteY4" fmla="*/ 10000 h 10000"/>
              <a:gd name="connsiteX5" fmla="*/ 0 w 10022"/>
              <a:gd name="connsiteY5" fmla="*/ 5000 h 10000"/>
              <a:gd name="connsiteX6" fmla="*/ 1667 w 10022"/>
              <a:gd name="connsiteY6" fmla="*/ 0 h 10000"/>
              <a:gd name="connsiteX0" fmla="*/ 1667 w 10022"/>
              <a:gd name="connsiteY0" fmla="*/ 0 h 10000"/>
              <a:gd name="connsiteX1" fmla="*/ 10000 w 10022"/>
              <a:gd name="connsiteY1" fmla="*/ 0 h 10000"/>
              <a:gd name="connsiteX2" fmla="*/ 10022 w 10022"/>
              <a:gd name="connsiteY2" fmla="*/ 4793 h 10000"/>
              <a:gd name="connsiteX3" fmla="*/ 10000 w 10022"/>
              <a:gd name="connsiteY3" fmla="*/ 10000 h 10000"/>
              <a:gd name="connsiteX4" fmla="*/ 1667 w 10022"/>
              <a:gd name="connsiteY4" fmla="*/ 10000 h 10000"/>
              <a:gd name="connsiteX5" fmla="*/ 0 w 10022"/>
              <a:gd name="connsiteY5" fmla="*/ 5000 h 10000"/>
              <a:gd name="connsiteX6" fmla="*/ 1667 w 10022"/>
              <a:gd name="connsiteY6" fmla="*/ 0 h 10000"/>
              <a:gd name="connsiteX0" fmla="*/ 5132 w 10155"/>
              <a:gd name="connsiteY0" fmla="*/ 0 h 10021"/>
              <a:gd name="connsiteX1" fmla="*/ 10133 w 10155"/>
              <a:gd name="connsiteY1" fmla="*/ 21 h 10021"/>
              <a:gd name="connsiteX2" fmla="*/ 10155 w 10155"/>
              <a:gd name="connsiteY2" fmla="*/ 4814 h 10021"/>
              <a:gd name="connsiteX3" fmla="*/ 10133 w 10155"/>
              <a:gd name="connsiteY3" fmla="*/ 10021 h 10021"/>
              <a:gd name="connsiteX4" fmla="*/ 1800 w 10155"/>
              <a:gd name="connsiteY4" fmla="*/ 10021 h 10021"/>
              <a:gd name="connsiteX5" fmla="*/ 133 w 10155"/>
              <a:gd name="connsiteY5" fmla="*/ 5021 h 10021"/>
              <a:gd name="connsiteX6" fmla="*/ 5132 w 10155"/>
              <a:gd name="connsiteY6" fmla="*/ 0 h 10021"/>
              <a:gd name="connsiteX0" fmla="*/ 5012 w 10035"/>
              <a:gd name="connsiteY0" fmla="*/ 0 h 10062"/>
              <a:gd name="connsiteX1" fmla="*/ 10013 w 10035"/>
              <a:gd name="connsiteY1" fmla="*/ 21 h 10062"/>
              <a:gd name="connsiteX2" fmla="*/ 10035 w 10035"/>
              <a:gd name="connsiteY2" fmla="*/ 4814 h 10062"/>
              <a:gd name="connsiteX3" fmla="*/ 10013 w 10035"/>
              <a:gd name="connsiteY3" fmla="*/ 10021 h 10062"/>
              <a:gd name="connsiteX4" fmla="*/ 6678 w 10035"/>
              <a:gd name="connsiteY4" fmla="*/ 10062 h 10062"/>
              <a:gd name="connsiteX5" fmla="*/ 13 w 10035"/>
              <a:gd name="connsiteY5" fmla="*/ 5021 h 10062"/>
              <a:gd name="connsiteX6" fmla="*/ 5012 w 10035"/>
              <a:gd name="connsiteY6" fmla="*/ 0 h 10062"/>
              <a:gd name="connsiteX0" fmla="*/ 5411 w 10434"/>
              <a:gd name="connsiteY0" fmla="*/ 0 h 10062"/>
              <a:gd name="connsiteX1" fmla="*/ 10412 w 10434"/>
              <a:gd name="connsiteY1" fmla="*/ 21 h 10062"/>
              <a:gd name="connsiteX2" fmla="*/ 10434 w 10434"/>
              <a:gd name="connsiteY2" fmla="*/ 4814 h 10062"/>
              <a:gd name="connsiteX3" fmla="*/ 10412 w 10434"/>
              <a:gd name="connsiteY3" fmla="*/ 10021 h 10062"/>
              <a:gd name="connsiteX4" fmla="*/ 7077 w 10434"/>
              <a:gd name="connsiteY4" fmla="*/ 10062 h 10062"/>
              <a:gd name="connsiteX5" fmla="*/ 412 w 10434"/>
              <a:gd name="connsiteY5" fmla="*/ 5021 h 10062"/>
              <a:gd name="connsiteX6" fmla="*/ 5411 w 10434"/>
              <a:gd name="connsiteY6" fmla="*/ 0 h 10062"/>
              <a:gd name="connsiteX0" fmla="*/ 4747 w 9770"/>
              <a:gd name="connsiteY0" fmla="*/ 0 h 10075"/>
              <a:gd name="connsiteX1" fmla="*/ 9748 w 9770"/>
              <a:gd name="connsiteY1" fmla="*/ 21 h 10075"/>
              <a:gd name="connsiteX2" fmla="*/ 9770 w 9770"/>
              <a:gd name="connsiteY2" fmla="*/ 4814 h 10075"/>
              <a:gd name="connsiteX3" fmla="*/ 9748 w 9770"/>
              <a:gd name="connsiteY3" fmla="*/ 10021 h 10075"/>
              <a:gd name="connsiteX4" fmla="*/ 6413 w 9770"/>
              <a:gd name="connsiteY4" fmla="*/ 10062 h 10075"/>
              <a:gd name="connsiteX5" fmla="*/ 455 w 9770"/>
              <a:gd name="connsiteY5" fmla="*/ 6344 h 10075"/>
              <a:gd name="connsiteX6" fmla="*/ 4747 w 9770"/>
              <a:gd name="connsiteY6" fmla="*/ 0 h 10075"/>
              <a:gd name="connsiteX0" fmla="*/ 5101 w 10242"/>
              <a:gd name="connsiteY0" fmla="*/ 0 h 10000"/>
              <a:gd name="connsiteX1" fmla="*/ 10219 w 10242"/>
              <a:gd name="connsiteY1" fmla="*/ 21 h 10000"/>
              <a:gd name="connsiteX2" fmla="*/ 10242 w 10242"/>
              <a:gd name="connsiteY2" fmla="*/ 4778 h 10000"/>
              <a:gd name="connsiteX3" fmla="*/ 10219 w 10242"/>
              <a:gd name="connsiteY3" fmla="*/ 9946 h 10000"/>
              <a:gd name="connsiteX4" fmla="*/ 6806 w 10242"/>
              <a:gd name="connsiteY4" fmla="*/ 9987 h 10000"/>
              <a:gd name="connsiteX5" fmla="*/ 708 w 10242"/>
              <a:gd name="connsiteY5" fmla="*/ 6297 h 10000"/>
              <a:gd name="connsiteX6" fmla="*/ 5101 w 10242"/>
              <a:gd name="connsiteY6" fmla="*/ 0 h 10000"/>
              <a:gd name="connsiteX0" fmla="*/ 4424 w 9565"/>
              <a:gd name="connsiteY0" fmla="*/ 400 h 10387"/>
              <a:gd name="connsiteX1" fmla="*/ 9542 w 9565"/>
              <a:gd name="connsiteY1" fmla="*/ 421 h 10387"/>
              <a:gd name="connsiteX2" fmla="*/ 9565 w 9565"/>
              <a:gd name="connsiteY2" fmla="*/ 5178 h 10387"/>
              <a:gd name="connsiteX3" fmla="*/ 9542 w 9565"/>
              <a:gd name="connsiteY3" fmla="*/ 10346 h 10387"/>
              <a:gd name="connsiteX4" fmla="*/ 6129 w 9565"/>
              <a:gd name="connsiteY4" fmla="*/ 10387 h 10387"/>
              <a:gd name="connsiteX5" fmla="*/ 545 w 9565"/>
              <a:gd name="connsiteY5" fmla="*/ 5876 h 10387"/>
              <a:gd name="connsiteX6" fmla="*/ 4424 w 9565"/>
              <a:gd name="connsiteY6" fmla="*/ 400 h 10387"/>
              <a:gd name="connsiteX0" fmla="*/ 4915 w 9435"/>
              <a:gd name="connsiteY0" fmla="*/ 412 h 9928"/>
              <a:gd name="connsiteX1" fmla="*/ 9411 w 9435"/>
              <a:gd name="connsiteY1" fmla="*/ 333 h 9928"/>
              <a:gd name="connsiteX2" fmla="*/ 9435 w 9435"/>
              <a:gd name="connsiteY2" fmla="*/ 4913 h 9928"/>
              <a:gd name="connsiteX3" fmla="*/ 9411 w 9435"/>
              <a:gd name="connsiteY3" fmla="*/ 9889 h 9928"/>
              <a:gd name="connsiteX4" fmla="*/ 5843 w 9435"/>
              <a:gd name="connsiteY4" fmla="*/ 9928 h 9928"/>
              <a:gd name="connsiteX5" fmla="*/ 5 w 9435"/>
              <a:gd name="connsiteY5" fmla="*/ 5585 h 9928"/>
              <a:gd name="connsiteX6" fmla="*/ 4915 w 9435"/>
              <a:gd name="connsiteY6" fmla="*/ 412 h 9928"/>
              <a:gd name="connsiteX0" fmla="*/ 5214 w 10005"/>
              <a:gd name="connsiteY0" fmla="*/ 81 h 9666"/>
              <a:gd name="connsiteX1" fmla="*/ 9980 w 10005"/>
              <a:gd name="connsiteY1" fmla="*/ 1 h 9666"/>
              <a:gd name="connsiteX2" fmla="*/ 10005 w 10005"/>
              <a:gd name="connsiteY2" fmla="*/ 4615 h 9666"/>
              <a:gd name="connsiteX3" fmla="*/ 9980 w 10005"/>
              <a:gd name="connsiteY3" fmla="*/ 9627 h 9666"/>
              <a:gd name="connsiteX4" fmla="*/ 6198 w 10005"/>
              <a:gd name="connsiteY4" fmla="*/ 9666 h 9666"/>
              <a:gd name="connsiteX5" fmla="*/ 10 w 10005"/>
              <a:gd name="connsiteY5" fmla="*/ 5292 h 9666"/>
              <a:gd name="connsiteX6" fmla="*/ 5214 w 10005"/>
              <a:gd name="connsiteY6" fmla="*/ 81 h 9666"/>
              <a:gd name="connsiteX0" fmla="*/ 3513 w 10191"/>
              <a:gd name="connsiteY0" fmla="*/ 0 h 10019"/>
              <a:gd name="connsiteX1" fmla="*/ 10166 w 10191"/>
              <a:gd name="connsiteY1" fmla="*/ 20 h 10019"/>
              <a:gd name="connsiteX2" fmla="*/ 10191 w 10191"/>
              <a:gd name="connsiteY2" fmla="*/ 4793 h 10019"/>
              <a:gd name="connsiteX3" fmla="*/ 10166 w 10191"/>
              <a:gd name="connsiteY3" fmla="*/ 9979 h 10019"/>
              <a:gd name="connsiteX4" fmla="*/ 6386 w 10191"/>
              <a:gd name="connsiteY4" fmla="*/ 10019 h 10019"/>
              <a:gd name="connsiteX5" fmla="*/ 201 w 10191"/>
              <a:gd name="connsiteY5" fmla="*/ 5494 h 10019"/>
              <a:gd name="connsiteX6" fmla="*/ 3513 w 10191"/>
              <a:gd name="connsiteY6" fmla="*/ 0 h 10019"/>
              <a:gd name="connsiteX0" fmla="*/ 3507 w 10185"/>
              <a:gd name="connsiteY0" fmla="*/ 0 h 10019"/>
              <a:gd name="connsiteX1" fmla="*/ 10160 w 10185"/>
              <a:gd name="connsiteY1" fmla="*/ 20 h 10019"/>
              <a:gd name="connsiteX2" fmla="*/ 10185 w 10185"/>
              <a:gd name="connsiteY2" fmla="*/ 4793 h 10019"/>
              <a:gd name="connsiteX3" fmla="*/ 10160 w 10185"/>
              <a:gd name="connsiteY3" fmla="*/ 9979 h 10019"/>
              <a:gd name="connsiteX4" fmla="*/ 6380 w 10185"/>
              <a:gd name="connsiteY4" fmla="*/ 10019 h 10019"/>
              <a:gd name="connsiteX5" fmla="*/ 195 w 10185"/>
              <a:gd name="connsiteY5" fmla="*/ 5494 h 10019"/>
              <a:gd name="connsiteX6" fmla="*/ 3507 w 10185"/>
              <a:gd name="connsiteY6" fmla="*/ 0 h 10019"/>
              <a:gd name="connsiteX0" fmla="*/ 3583 w 10261"/>
              <a:gd name="connsiteY0" fmla="*/ 409 h 10428"/>
              <a:gd name="connsiteX1" fmla="*/ 10236 w 10261"/>
              <a:gd name="connsiteY1" fmla="*/ 429 h 10428"/>
              <a:gd name="connsiteX2" fmla="*/ 10261 w 10261"/>
              <a:gd name="connsiteY2" fmla="*/ 5202 h 10428"/>
              <a:gd name="connsiteX3" fmla="*/ 10236 w 10261"/>
              <a:gd name="connsiteY3" fmla="*/ 10388 h 10428"/>
              <a:gd name="connsiteX4" fmla="*/ 6456 w 10261"/>
              <a:gd name="connsiteY4" fmla="*/ 10428 h 10428"/>
              <a:gd name="connsiteX5" fmla="*/ 64 w 10261"/>
              <a:gd name="connsiteY5" fmla="*/ 6006 h 10428"/>
              <a:gd name="connsiteX6" fmla="*/ 3583 w 10261"/>
              <a:gd name="connsiteY6" fmla="*/ 409 h 10428"/>
              <a:gd name="connsiteX0" fmla="*/ 3583 w 10261"/>
              <a:gd name="connsiteY0" fmla="*/ 409 h 10428"/>
              <a:gd name="connsiteX1" fmla="*/ 10236 w 10261"/>
              <a:gd name="connsiteY1" fmla="*/ 429 h 10428"/>
              <a:gd name="connsiteX2" fmla="*/ 10261 w 10261"/>
              <a:gd name="connsiteY2" fmla="*/ 5202 h 10428"/>
              <a:gd name="connsiteX3" fmla="*/ 10236 w 10261"/>
              <a:gd name="connsiteY3" fmla="*/ 10388 h 10428"/>
              <a:gd name="connsiteX4" fmla="*/ 6456 w 10261"/>
              <a:gd name="connsiteY4" fmla="*/ 10428 h 10428"/>
              <a:gd name="connsiteX5" fmla="*/ 64 w 10261"/>
              <a:gd name="connsiteY5" fmla="*/ 6006 h 10428"/>
              <a:gd name="connsiteX6" fmla="*/ 3583 w 10261"/>
              <a:gd name="connsiteY6" fmla="*/ 409 h 10428"/>
              <a:gd name="connsiteX0" fmla="*/ 3583 w 10261"/>
              <a:gd name="connsiteY0" fmla="*/ 409 h 10428"/>
              <a:gd name="connsiteX1" fmla="*/ 10236 w 10261"/>
              <a:gd name="connsiteY1" fmla="*/ 429 h 10428"/>
              <a:gd name="connsiteX2" fmla="*/ 10261 w 10261"/>
              <a:gd name="connsiteY2" fmla="*/ 5202 h 10428"/>
              <a:gd name="connsiteX3" fmla="*/ 10236 w 10261"/>
              <a:gd name="connsiteY3" fmla="*/ 10388 h 10428"/>
              <a:gd name="connsiteX4" fmla="*/ 6456 w 10261"/>
              <a:gd name="connsiteY4" fmla="*/ 10428 h 10428"/>
              <a:gd name="connsiteX5" fmla="*/ 64 w 10261"/>
              <a:gd name="connsiteY5" fmla="*/ 6006 h 10428"/>
              <a:gd name="connsiteX6" fmla="*/ 3583 w 10261"/>
              <a:gd name="connsiteY6" fmla="*/ 409 h 10428"/>
              <a:gd name="connsiteX0" fmla="*/ 3583 w 10261"/>
              <a:gd name="connsiteY0" fmla="*/ 409 h 11091"/>
              <a:gd name="connsiteX1" fmla="*/ 10236 w 10261"/>
              <a:gd name="connsiteY1" fmla="*/ 429 h 11091"/>
              <a:gd name="connsiteX2" fmla="*/ 10261 w 10261"/>
              <a:gd name="connsiteY2" fmla="*/ 5202 h 11091"/>
              <a:gd name="connsiteX3" fmla="*/ 10236 w 10261"/>
              <a:gd name="connsiteY3" fmla="*/ 10388 h 11091"/>
              <a:gd name="connsiteX4" fmla="*/ 6456 w 10261"/>
              <a:gd name="connsiteY4" fmla="*/ 10428 h 11091"/>
              <a:gd name="connsiteX5" fmla="*/ 64 w 10261"/>
              <a:gd name="connsiteY5" fmla="*/ 6006 h 11091"/>
              <a:gd name="connsiteX6" fmla="*/ 3583 w 10261"/>
              <a:gd name="connsiteY6" fmla="*/ 409 h 11091"/>
              <a:gd name="connsiteX0" fmla="*/ 3583 w 10261"/>
              <a:gd name="connsiteY0" fmla="*/ 409 h 10467"/>
              <a:gd name="connsiteX1" fmla="*/ 10236 w 10261"/>
              <a:gd name="connsiteY1" fmla="*/ 429 h 10467"/>
              <a:gd name="connsiteX2" fmla="*/ 10261 w 10261"/>
              <a:gd name="connsiteY2" fmla="*/ 5202 h 10467"/>
              <a:gd name="connsiteX3" fmla="*/ 10236 w 10261"/>
              <a:gd name="connsiteY3" fmla="*/ 10388 h 10467"/>
              <a:gd name="connsiteX4" fmla="*/ 6456 w 10261"/>
              <a:gd name="connsiteY4" fmla="*/ 10428 h 10467"/>
              <a:gd name="connsiteX5" fmla="*/ 64 w 10261"/>
              <a:gd name="connsiteY5" fmla="*/ 6006 h 10467"/>
              <a:gd name="connsiteX6" fmla="*/ 3583 w 10261"/>
              <a:gd name="connsiteY6" fmla="*/ 409 h 10467"/>
              <a:gd name="connsiteX0" fmla="*/ 3540 w 10218"/>
              <a:gd name="connsiteY0" fmla="*/ 409 h 10388"/>
              <a:gd name="connsiteX1" fmla="*/ 10193 w 10218"/>
              <a:gd name="connsiteY1" fmla="*/ 429 h 10388"/>
              <a:gd name="connsiteX2" fmla="*/ 10218 w 10218"/>
              <a:gd name="connsiteY2" fmla="*/ 5202 h 10388"/>
              <a:gd name="connsiteX3" fmla="*/ 10193 w 10218"/>
              <a:gd name="connsiteY3" fmla="*/ 10388 h 10388"/>
              <a:gd name="connsiteX4" fmla="*/ 5042 w 10218"/>
              <a:gd name="connsiteY4" fmla="*/ 8061 h 10388"/>
              <a:gd name="connsiteX5" fmla="*/ 21 w 10218"/>
              <a:gd name="connsiteY5" fmla="*/ 6006 h 10388"/>
              <a:gd name="connsiteX6" fmla="*/ 3540 w 10218"/>
              <a:gd name="connsiteY6" fmla="*/ 409 h 10388"/>
              <a:gd name="connsiteX0" fmla="*/ 3540 w 10218"/>
              <a:gd name="connsiteY0" fmla="*/ 409 h 10388"/>
              <a:gd name="connsiteX1" fmla="*/ 10193 w 10218"/>
              <a:gd name="connsiteY1" fmla="*/ 429 h 10388"/>
              <a:gd name="connsiteX2" fmla="*/ 10218 w 10218"/>
              <a:gd name="connsiteY2" fmla="*/ 5202 h 10388"/>
              <a:gd name="connsiteX3" fmla="*/ 10193 w 10218"/>
              <a:gd name="connsiteY3" fmla="*/ 10388 h 10388"/>
              <a:gd name="connsiteX4" fmla="*/ 5042 w 10218"/>
              <a:gd name="connsiteY4" fmla="*/ 8061 h 10388"/>
              <a:gd name="connsiteX5" fmla="*/ 21 w 10218"/>
              <a:gd name="connsiteY5" fmla="*/ 6006 h 10388"/>
              <a:gd name="connsiteX6" fmla="*/ 3540 w 10218"/>
              <a:gd name="connsiteY6" fmla="*/ 409 h 10388"/>
              <a:gd name="connsiteX0" fmla="*/ 3540 w 10218"/>
              <a:gd name="connsiteY0" fmla="*/ 409 h 10388"/>
              <a:gd name="connsiteX1" fmla="*/ 10193 w 10218"/>
              <a:gd name="connsiteY1" fmla="*/ 429 h 10388"/>
              <a:gd name="connsiteX2" fmla="*/ 10218 w 10218"/>
              <a:gd name="connsiteY2" fmla="*/ 5202 h 10388"/>
              <a:gd name="connsiteX3" fmla="*/ 10193 w 10218"/>
              <a:gd name="connsiteY3" fmla="*/ 10388 h 10388"/>
              <a:gd name="connsiteX4" fmla="*/ 5042 w 10218"/>
              <a:gd name="connsiteY4" fmla="*/ 8061 h 10388"/>
              <a:gd name="connsiteX5" fmla="*/ 21 w 10218"/>
              <a:gd name="connsiteY5" fmla="*/ 6006 h 10388"/>
              <a:gd name="connsiteX6" fmla="*/ 3540 w 10218"/>
              <a:gd name="connsiteY6" fmla="*/ 409 h 10388"/>
              <a:gd name="connsiteX0" fmla="*/ 3365 w 10224"/>
              <a:gd name="connsiteY0" fmla="*/ 523 h 10152"/>
              <a:gd name="connsiteX1" fmla="*/ 10199 w 10224"/>
              <a:gd name="connsiteY1" fmla="*/ 193 h 10152"/>
              <a:gd name="connsiteX2" fmla="*/ 10224 w 10224"/>
              <a:gd name="connsiteY2" fmla="*/ 4966 h 10152"/>
              <a:gd name="connsiteX3" fmla="*/ 10199 w 10224"/>
              <a:gd name="connsiteY3" fmla="*/ 10152 h 10152"/>
              <a:gd name="connsiteX4" fmla="*/ 5048 w 10224"/>
              <a:gd name="connsiteY4" fmla="*/ 7825 h 10152"/>
              <a:gd name="connsiteX5" fmla="*/ 27 w 10224"/>
              <a:gd name="connsiteY5" fmla="*/ 5770 h 10152"/>
              <a:gd name="connsiteX6" fmla="*/ 3365 w 10224"/>
              <a:gd name="connsiteY6" fmla="*/ 523 h 10152"/>
              <a:gd name="connsiteX0" fmla="*/ 3365 w 10224"/>
              <a:gd name="connsiteY0" fmla="*/ 331 h 9960"/>
              <a:gd name="connsiteX1" fmla="*/ 10199 w 10224"/>
              <a:gd name="connsiteY1" fmla="*/ 1 h 9960"/>
              <a:gd name="connsiteX2" fmla="*/ 10224 w 10224"/>
              <a:gd name="connsiteY2" fmla="*/ 4774 h 9960"/>
              <a:gd name="connsiteX3" fmla="*/ 10199 w 10224"/>
              <a:gd name="connsiteY3" fmla="*/ 9960 h 9960"/>
              <a:gd name="connsiteX4" fmla="*/ 5048 w 10224"/>
              <a:gd name="connsiteY4" fmla="*/ 7633 h 9960"/>
              <a:gd name="connsiteX5" fmla="*/ 27 w 10224"/>
              <a:gd name="connsiteY5" fmla="*/ 5578 h 9960"/>
              <a:gd name="connsiteX6" fmla="*/ 3365 w 10224"/>
              <a:gd name="connsiteY6" fmla="*/ 331 h 9960"/>
              <a:gd name="connsiteX0" fmla="*/ 3293 w 10002"/>
              <a:gd name="connsiteY0" fmla="*/ 332 h 10000"/>
              <a:gd name="connsiteX1" fmla="*/ 9978 w 10002"/>
              <a:gd name="connsiteY1" fmla="*/ 1 h 10000"/>
              <a:gd name="connsiteX2" fmla="*/ 10002 w 10002"/>
              <a:gd name="connsiteY2" fmla="*/ 4793 h 10000"/>
              <a:gd name="connsiteX3" fmla="*/ 9978 w 10002"/>
              <a:gd name="connsiteY3" fmla="*/ 10000 h 10000"/>
              <a:gd name="connsiteX4" fmla="*/ 4939 w 10002"/>
              <a:gd name="connsiteY4" fmla="*/ 7664 h 10000"/>
              <a:gd name="connsiteX5" fmla="*/ 28 w 10002"/>
              <a:gd name="connsiteY5" fmla="*/ 5600 h 10000"/>
              <a:gd name="connsiteX6" fmla="*/ 3293 w 10002"/>
              <a:gd name="connsiteY6" fmla="*/ 332 h 10000"/>
              <a:gd name="connsiteX0" fmla="*/ 3291 w 10000"/>
              <a:gd name="connsiteY0" fmla="*/ 332 h 10000"/>
              <a:gd name="connsiteX1" fmla="*/ 9976 w 10000"/>
              <a:gd name="connsiteY1" fmla="*/ 1 h 10000"/>
              <a:gd name="connsiteX2" fmla="*/ 10000 w 10000"/>
              <a:gd name="connsiteY2" fmla="*/ 4793 h 10000"/>
              <a:gd name="connsiteX3" fmla="*/ 9976 w 10000"/>
              <a:gd name="connsiteY3" fmla="*/ 10000 h 10000"/>
              <a:gd name="connsiteX4" fmla="*/ 4937 w 10000"/>
              <a:gd name="connsiteY4" fmla="*/ 7664 h 10000"/>
              <a:gd name="connsiteX5" fmla="*/ 26 w 10000"/>
              <a:gd name="connsiteY5" fmla="*/ 5600 h 10000"/>
              <a:gd name="connsiteX6" fmla="*/ 3291 w 10000"/>
              <a:gd name="connsiteY6" fmla="*/ 332 h 10000"/>
              <a:gd name="connsiteX0" fmla="*/ 3291 w 10000"/>
              <a:gd name="connsiteY0" fmla="*/ 332 h 10000"/>
              <a:gd name="connsiteX1" fmla="*/ 9976 w 10000"/>
              <a:gd name="connsiteY1" fmla="*/ 1 h 10000"/>
              <a:gd name="connsiteX2" fmla="*/ 10000 w 10000"/>
              <a:gd name="connsiteY2" fmla="*/ 4793 h 10000"/>
              <a:gd name="connsiteX3" fmla="*/ 9976 w 10000"/>
              <a:gd name="connsiteY3" fmla="*/ 10000 h 10000"/>
              <a:gd name="connsiteX4" fmla="*/ 4937 w 10000"/>
              <a:gd name="connsiteY4" fmla="*/ 7664 h 10000"/>
              <a:gd name="connsiteX5" fmla="*/ 26 w 10000"/>
              <a:gd name="connsiteY5" fmla="*/ 5600 h 10000"/>
              <a:gd name="connsiteX6" fmla="*/ 3291 w 10000"/>
              <a:gd name="connsiteY6" fmla="*/ 332 h 10000"/>
              <a:gd name="connsiteX0" fmla="*/ 3316 w 10000"/>
              <a:gd name="connsiteY0" fmla="*/ 1 h 10000"/>
              <a:gd name="connsiteX1" fmla="*/ 9976 w 10000"/>
              <a:gd name="connsiteY1" fmla="*/ 1 h 10000"/>
              <a:gd name="connsiteX2" fmla="*/ 10000 w 10000"/>
              <a:gd name="connsiteY2" fmla="*/ 4793 h 10000"/>
              <a:gd name="connsiteX3" fmla="*/ 9976 w 10000"/>
              <a:gd name="connsiteY3" fmla="*/ 10000 h 10000"/>
              <a:gd name="connsiteX4" fmla="*/ 4937 w 10000"/>
              <a:gd name="connsiteY4" fmla="*/ 7664 h 10000"/>
              <a:gd name="connsiteX5" fmla="*/ 26 w 10000"/>
              <a:gd name="connsiteY5" fmla="*/ 5600 h 10000"/>
              <a:gd name="connsiteX6" fmla="*/ 3316 w 10000"/>
              <a:gd name="connsiteY6" fmla="*/ 1 h 10000"/>
              <a:gd name="connsiteX0" fmla="*/ 3319 w 10003"/>
              <a:gd name="connsiteY0" fmla="*/ 0 h 9999"/>
              <a:gd name="connsiteX1" fmla="*/ 9979 w 10003"/>
              <a:gd name="connsiteY1" fmla="*/ 0 h 9999"/>
              <a:gd name="connsiteX2" fmla="*/ 10003 w 10003"/>
              <a:gd name="connsiteY2" fmla="*/ 4792 h 9999"/>
              <a:gd name="connsiteX3" fmla="*/ 9979 w 10003"/>
              <a:gd name="connsiteY3" fmla="*/ 9999 h 9999"/>
              <a:gd name="connsiteX4" fmla="*/ 4940 w 10003"/>
              <a:gd name="connsiteY4" fmla="*/ 7663 h 9999"/>
              <a:gd name="connsiteX5" fmla="*/ 29 w 10003"/>
              <a:gd name="connsiteY5" fmla="*/ 5599 h 9999"/>
              <a:gd name="connsiteX6" fmla="*/ 3319 w 10003"/>
              <a:gd name="connsiteY6" fmla="*/ 0 h 9999"/>
              <a:gd name="connsiteX0" fmla="*/ 3316 w 9998"/>
              <a:gd name="connsiteY0" fmla="*/ 0 h 10063"/>
              <a:gd name="connsiteX1" fmla="*/ 9974 w 9998"/>
              <a:gd name="connsiteY1" fmla="*/ 0 h 10063"/>
              <a:gd name="connsiteX2" fmla="*/ 9998 w 9998"/>
              <a:gd name="connsiteY2" fmla="*/ 4792 h 10063"/>
              <a:gd name="connsiteX3" fmla="*/ 9974 w 9998"/>
              <a:gd name="connsiteY3" fmla="*/ 10000 h 10063"/>
              <a:gd name="connsiteX4" fmla="*/ 4836 w 9998"/>
              <a:gd name="connsiteY4" fmla="*/ 10020 h 10063"/>
              <a:gd name="connsiteX5" fmla="*/ 27 w 9998"/>
              <a:gd name="connsiteY5" fmla="*/ 5600 h 10063"/>
              <a:gd name="connsiteX6" fmla="*/ 3316 w 9998"/>
              <a:gd name="connsiteY6" fmla="*/ 0 h 10063"/>
              <a:gd name="connsiteX0" fmla="*/ 3317 w 10000"/>
              <a:gd name="connsiteY0" fmla="*/ 0 h 9964"/>
              <a:gd name="connsiteX1" fmla="*/ 9976 w 10000"/>
              <a:gd name="connsiteY1" fmla="*/ 0 h 9964"/>
              <a:gd name="connsiteX2" fmla="*/ 10000 w 10000"/>
              <a:gd name="connsiteY2" fmla="*/ 4762 h 9964"/>
              <a:gd name="connsiteX3" fmla="*/ 9976 w 10000"/>
              <a:gd name="connsiteY3" fmla="*/ 9937 h 9964"/>
              <a:gd name="connsiteX4" fmla="*/ 4837 w 10000"/>
              <a:gd name="connsiteY4" fmla="*/ 9957 h 9964"/>
              <a:gd name="connsiteX5" fmla="*/ 27 w 10000"/>
              <a:gd name="connsiteY5" fmla="*/ 5565 h 9964"/>
              <a:gd name="connsiteX6" fmla="*/ 3317 w 10000"/>
              <a:gd name="connsiteY6" fmla="*/ 0 h 9964"/>
              <a:gd name="connsiteX0" fmla="*/ 3317 w 10000"/>
              <a:gd name="connsiteY0" fmla="*/ 0 h 9993"/>
              <a:gd name="connsiteX1" fmla="*/ 9976 w 10000"/>
              <a:gd name="connsiteY1" fmla="*/ 0 h 9993"/>
              <a:gd name="connsiteX2" fmla="*/ 10000 w 10000"/>
              <a:gd name="connsiteY2" fmla="*/ 4779 h 9993"/>
              <a:gd name="connsiteX3" fmla="*/ 9976 w 10000"/>
              <a:gd name="connsiteY3" fmla="*/ 9973 h 9993"/>
              <a:gd name="connsiteX4" fmla="*/ 4837 w 10000"/>
              <a:gd name="connsiteY4" fmla="*/ 9993 h 9993"/>
              <a:gd name="connsiteX5" fmla="*/ 27 w 10000"/>
              <a:gd name="connsiteY5" fmla="*/ 5585 h 9993"/>
              <a:gd name="connsiteX6" fmla="*/ 3317 w 10000"/>
              <a:gd name="connsiteY6" fmla="*/ 0 h 9993"/>
              <a:gd name="connsiteX0" fmla="*/ 3317 w 10716"/>
              <a:gd name="connsiteY0" fmla="*/ 0 h 10000"/>
              <a:gd name="connsiteX1" fmla="*/ 9976 w 10716"/>
              <a:gd name="connsiteY1" fmla="*/ 0 h 10000"/>
              <a:gd name="connsiteX2" fmla="*/ 9976 w 10716"/>
              <a:gd name="connsiteY2" fmla="*/ 9980 h 10000"/>
              <a:gd name="connsiteX3" fmla="*/ 4837 w 10716"/>
              <a:gd name="connsiteY3" fmla="*/ 10000 h 10000"/>
              <a:gd name="connsiteX4" fmla="*/ 27 w 10716"/>
              <a:gd name="connsiteY4" fmla="*/ 5589 h 10000"/>
              <a:gd name="connsiteX5" fmla="*/ 3317 w 10716"/>
              <a:gd name="connsiteY5" fmla="*/ 0 h 10000"/>
              <a:gd name="connsiteX0" fmla="*/ 3317 w 10356"/>
              <a:gd name="connsiteY0" fmla="*/ 0 h 10000"/>
              <a:gd name="connsiteX1" fmla="*/ 9976 w 10356"/>
              <a:gd name="connsiteY1" fmla="*/ 0 h 10000"/>
              <a:gd name="connsiteX2" fmla="*/ 9976 w 10356"/>
              <a:gd name="connsiteY2" fmla="*/ 9980 h 10000"/>
              <a:gd name="connsiteX3" fmla="*/ 4837 w 10356"/>
              <a:gd name="connsiteY3" fmla="*/ 10000 h 10000"/>
              <a:gd name="connsiteX4" fmla="*/ 27 w 10356"/>
              <a:gd name="connsiteY4" fmla="*/ 5589 h 10000"/>
              <a:gd name="connsiteX5" fmla="*/ 3317 w 10356"/>
              <a:gd name="connsiteY5" fmla="*/ 0 h 10000"/>
              <a:gd name="connsiteX0" fmla="*/ 3317 w 9976"/>
              <a:gd name="connsiteY0" fmla="*/ 0 h 10000"/>
              <a:gd name="connsiteX1" fmla="*/ 9976 w 9976"/>
              <a:gd name="connsiteY1" fmla="*/ 0 h 10000"/>
              <a:gd name="connsiteX2" fmla="*/ 9976 w 9976"/>
              <a:gd name="connsiteY2" fmla="*/ 9980 h 10000"/>
              <a:gd name="connsiteX3" fmla="*/ 4837 w 9976"/>
              <a:gd name="connsiteY3" fmla="*/ 10000 h 10000"/>
              <a:gd name="connsiteX4" fmla="*/ 27 w 9976"/>
              <a:gd name="connsiteY4" fmla="*/ 5589 h 10000"/>
              <a:gd name="connsiteX5" fmla="*/ 3317 w 9976"/>
              <a:gd name="connsiteY5" fmla="*/ 0 h 10000"/>
              <a:gd name="connsiteX0" fmla="*/ 3325 w 10000"/>
              <a:gd name="connsiteY0" fmla="*/ 0 h 9980"/>
              <a:gd name="connsiteX1" fmla="*/ 10000 w 10000"/>
              <a:gd name="connsiteY1" fmla="*/ 0 h 9980"/>
              <a:gd name="connsiteX2" fmla="*/ 10000 w 10000"/>
              <a:gd name="connsiteY2" fmla="*/ 9980 h 9980"/>
              <a:gd name="connsiteX3" fmla="*/ 4849 w 10000"/>
              <a:gd name="connsiteY3" fmla="*/ 9979 h 9980"/>
              <a:gd name="connsiteX4" fmla="*/ 27 w 10000"/>
              <a:gd name="connsiteY4" fmla="*/ 5589 h 9980"/>
              <a:gd name="connsiteX5" fmla="*/ 3325 w 10000"/>
              <a:gd name="connsiteY5" fmla="*/ 0 h 9980"/>
              <a:gd name="connsiteX0" fmla="*/ 3348 w 10023"/>
              <a:gd name="connsiteY0" fmla="*/ 0 h 10000"/>
              <a:gd name="connsiteX1" fmla="*/ 10023 w 10023"/>
              <a:gd name="connsiteY1" fmla="*/ 0 h 10000"/>
              <a:gd name="connsiteX2" fmla="*/ 10023 w 10023"/>
              <a:gd name="connsiteY2" fmla="*/ 10000 h 10000"/>
              <a:gd name="connsiteX3" fmla="*/ 4872 w 10023"/>
              <a:gd name="connsiteY3" fmla="*/ 9999 h 10000"/>
              <a:gd name="connsiteX4" fmla="*/ 50 w 10023"/>
              <a:gd name="connsiteY4" fmla="*/ 5600 h 10000"/>
              <a:gd name="connsiteX5" fmla="*/ 3348 w 10023"/>
              <a:gd name="connsiteY5" fmla="*/ 0 h 10000"/>
              <a:gd name="connsiteX0" fmla="*/ 5113 w 9974"/>
              <a:gd name="connsiteY0" fmla="*/ 0 h 10000"/>
              <a:gd name="connsiteX1" fmla="*/ 9974 w 9974"/>
              <a:gd name="connsiteY1" fmla="*/ 0 h 10000"/>
              <a:gd name="connsiteX2" fmla="*/ 9974 w 9974"/>
              <a:gd name="connsiteY2" fmla="*/ 10000 h 10000"/>
              <a:gd name="connsiteX3" fmla="*/ 4823 w 9974"/>
              <a:gd name="connsiteY3" fmla="*/ 9999 h 10000"/>
              <a:gd name="connsiteX4" fmla="*/ 1 w 9974"/>
              <a:gd name="connsiteY4" fmla="*/ 5600 h 10000"/>
              <a:gd name="connsiteX5" fmla="*/ 5113 w 9974"/>
              <a:gd name="connsiteY5" fmla="*/ 0 h 10000"/>
              <a:gd name="connsiteX0" fmla="*/ 5155 w 10029"/>
              <a:gd name="connsiteY0" fmla="*/ 0 h 10000"/>
              <a:gd name="connsiteX1" fmla="*/ 10029 w 10029"/>
              <a:gd name="connsiteY1" fmla="*/ 0 h 10000"/>
              <a:gd name="connsiteX2" fmla="*/ 10029 w 10029"/>
              <a:gd name="connsiteY2" fmla="*/ 10000 h 10000"/>
              <a:gd name="connsiteX3" fmla="*/ 4865 w 10029"/>
              <a:gd name="connsiteY3" fmla="*/ 9999 h 10000"/>
              <a:gd name="connsiteX4" fmla="*/ 30 w 10029"/>
              <a:gd name="connsiteY4" fmla="*/ 5600 h 10000"/>
              <a:gd name="connsiteX5" fmla="*/ 5155 w 10029"/>
              <a:gd name="connsiteY5" fmla="*/ 0 h 10000"/>
              <a:gd name="connsiteX0" fmla="*/ 5176 w 10050"/>
              <a:gd name="connsiteY0" fmla="*/ 378 h 10739"/>
              <a:gd name="connsiteX1" fmla="*/ 10050 w 10050"/>
              <a:gd name="connsiteY1" fmla="*/ 378 h 10739"/>
              <a:gd name="connsiteX2" fmla="*/ 10050 w 10050"/>
              <a:gd name="connsiteY2" fmla="*/ 10378 h 10739"/>
              <a:gd name="connsiteX3" fmla="*/ 4886 w 10050"/>
              <a:gd name="connsiteY3" fmla="*/ 10377 h 10739"/>
              <a:gd name="connsiteX4" fmla="*/ 28 w 10050"/>
              <a:gd name="connsiteY4" fmla="*/ 5482 h 10739"/>
              <a:gd name="connsiteX5" fmla="*/ 5176 w 10050"/>
              <a:gd name="connsiteY5" fmla="*/ 378 h 10739"/>
              <a:gd name="connsiteX0" fmla="*/ 5176 w 10050"/>
              <a:gd name="connsiteY0" fmla="*/ 378 h 10739"/>
              <a:gd name="connsiteX1" fmla="*/ 10050 w 10050"/>
              <a:gd name="connsiteY1" fmla="*/ 378 h 10739"/>
              <a:gd name="connsiteX2" fmla="*/ 10050 w 10050"/>
              <a:gd name="connsiteY2" fmla="*/ 10378 h 10739"/>
              <a:gd name="connsiteX3" fmla="*/ 4886 w 10050"/>
              <a:gd name="connsiteY3" fmla="*/ 10377 h 10739"/>
              <a:gd name="connsiteX4" fmla="*/ 28 w 10050"/>
              <a:gd name="connsiteY4" fmla="*/ 5482 h 10739"/>
              <a:gd name="connsiteX5" fmla="*/ 5176 w 10050"/>
              <a:gd name="connsiteY5" fmla="*/ 378 h 10739"/>
              <a:gd name="connsiteX0" fmla="*/ 5176 w 10050"/>
              <a:gd name="connsiteY0" fmla="*/ 11 h 10372"/>
              <a:gd name="connsiteX1" fmla="*/ 10050 w 10050"/>
              <a:gd name="connsiteY1" fmla="*/ 11 h 10372"/>
              <a:gd name="connsiteX2" fmla="*/ 10050 w 10050"/>
              <a:gd name="connsiteY2" fmla="*/ 10011 h 10372"/>
              <a:gd name="connsiteX3" fmla="*/ 4886 w 10050"/>
              <a:gd name="connsiteY3" fmla="*/ 10010 h 10372"/>
              <a:gd name="connsiteX4" fmla="*/ 28 w 10050"/>
              <a:gd name="connsiteY4" fmla="*/ 5115 h 10372"/>
              <a:gd name="connsiteX5" fmla="*/ 5176 w 10050"/>
              <a:gd name="connsiteY5" fmla="*/ 11 h 10372"/>
              <a:gd name="connsiteX0" fmla="*/ 5176 w 10050"/>
              <a:gd name="connsiteY0" fmla="*/ 11 h 10011"/>
              <a:gd name="connsiteX1" fmla="*/ 10050 w 10050"/>
              <a:gd name="connsiteY1" fmla="*/ 11 h 10011"/>
              <a:gd name="connsiteX2" fmla="*/ 10050 w 10050"/>
              <a:gd name="connsiteY2" fmla="*/ 10011 h 10011"/>
              <a:gd name="connsiteX3" fmla="*/ 4886 w 10050"/>
              <a:gd name="connsiteY3" fmla="*/ 10010 h 10011"/>
              <a:gd name="connsiteX4" fmla="*/ 28 w 10050"/>
              <a:gd name="connsiteY4" fmla="*/ 5115 h 10011"/>
              <a:gd name="connsiteX5" fmla="*/ 5176 w 10050"/>
              <a:gd name="connsiteY5" fmla="*/ 11 h 10011"/>
              <a:gd name="connsiteX0" fmla="*/ 5176 w 10050"/>
              <a:gd name="connsiteY0" fmla="*/ 1 h 10001"/>
              <a:gd name="connsiteX1" fmla="*/ 10050 w 10050"/>
              <a:gd name="connsiteY1" fmla="*/ 1 h 10001"/>
              <a:gd name="connsiteX2" fmla="*/ 10050 w 10050"/>
              <a:gd name="connsiteY2" fmla="*/ 10001 h 10001"/>
              <a:gd name="connsiteX3" fmla="*/ 4886 w 10050"/>
              <a:gd name="connsiteY3" fmla="*/ 10000 h 10001"/>
              <a:gd name="connsiteX4" fmla="*/ 28 w 10050"/>
              <a:gd name="connsiteY4" fmla="*/ 5105 h 10001"/>
              <a:gd name="connsiteX5" fmla="*/ 5176 w 10050"/>
              <a:gd name="connsiteY5" fmla="*/ 1 h 10001"/>
              <a:gd name="connsiteX0" fmla="*/ 5176 w 10050"/>
              <a:gd name="connsiteY0" fmla="*/ 1 h 10001"/>
              <a:gd name="connsiteX1" fmla="*/ 10050 w 10050"/>
              <a:gd name="connsiteY1" fmla="*/ 1 h 10001"/>
              <a:gd name="connsiteX2" fmla="*/ 10050 w 10050"/>
              <a:gd name="connsiteY2" fmla="*/ 10001 h 10001"/>
              <a:gd name="connsiteX3" fmla="*/ 4886 w 10050"/>
              <a:gd name="connsiteY3" fmla="*/ 10000 h 10001"/>
              <a:gd name="connsiteX4" fmla="*/ 28 w 10050"/>
              <a:gd name="connsiteY4" fmla="*/ 5105 h 10001"/>
              <a:gd name="connsiteX5" fmla="*/ 5176 w 10050"/>
              <a:gd name="connsiteY5" fmla="*/ 1 h 10001"/>
              <a:gd name="connsiteX0" fmla="*/ 4830 w 9704"/>
              <a:gd name="connsiteY0" fmla="*/ 1 h 10001"/>
              <a:gd name="connsiteX1" fmla="*/ 9704 w 9704"/>
              <a:gd name="connsiteY1" fmla="*/ 1 h 10001"/>
              <a:gd name="connsiteX2" fmla="*/ 9704 w 9704"/>
              <a:gd name="connsiteY2" fmla="*/ 10001 h 10001"/>
              <a:gd name="connsiteX3" fmla="*/ 4540 w 9704"/>
              <a:gd name="connsiteY3" fmla="*/ 10000 h 10001"/>
              <a:gd name="connsiteX4" fmla="*/ 32 w 9704"/>
              <a:gd name="connsiteY4" fmla="*/ 4340 h 10001"/>
              <a:gd name="connsiteX5" fmla="*/ 4830 w 9704"/>
              <a:gd name="connsiteY5" fmla="*/ 1 h 10001"/>
              <a:gd name="connsiteX0" fmla="*/ 5111 w 10134"/>
              <a:gd name="connsiteY0" fmla="*/ 2 h 10001"/>
              <a:gd name="connsiteX1" fmla="*/ 10134 w 10134"/>
              <a:gd name="connsiteY1" fmla="*/ 2 h 10001"/>
              <a:gd name="connsiteX2" fmla="*/ 10134 w 10134"/>
              <a:gd name="connsiteY2" fmla="*/ 10001 h 10001"/>
              <a:gd name="connsiteX3" fmla="*/ 4812 w 10134"/>
              <a:gd name="connsiteY3" fmla="*/ 10000 h 10001"/>
              <a:gd name="connsiteX4" fmla="*/ 167 w 10134"/>
              <a:gd name="connsiteY4" fmla="*/ 4341 h 10001"/>
              <a:gd name="connsiteX5" fmla="*/ 5111 w 10134"/>
              <a:gd name="connsiteY5" fmla="*/ 2 h 10001"/>
              <a:gd name="connsiteX0" fmla="*/ 5158 w 10181"/>
              <a:gd name="connsiteY0" fmla="*/ 1 h 10000"/>
              <a:gd name="connsiteX1" fmla="*/ 10181 w 10181"/>
              <a:gd name="connsiteY1" fmla="*/ 1 h 10000"/>
              <a:gd name="connsiteX2" fmla="*/ 10181 w 10181"/>
              <a:gd name="connsiteY2" fmla="*/ 10000 h 10000"/>
              <a:gd name="connsiteX3" fmla="*/ 4859 w 10181"/>
              <a:gd name="connsiteY3" fmla="*/ 9999 h 10000"/>
              <a:gd name="connsiteX4" fmla="*/ 166 w 10181"/>
              <a:gd name="connsiteY4" fmla="*/ 5559 h 10000"/>
              <a:gd name="connsiteX5" fmla="*/ 5158 w 10181"/>
              <a:gd name="connsiteY5" fmla="*/ 1 h 10000"/>
              <a:gd name="connsiteX0" fmla="*/ 5158 w 10181"/>
              <a:gd name="connsiteY0" fmla="*/ 1 h 10000"/>
              <a:gd name="connsiteX1" fmla="*/ 10181 w 10181"/>
              <a:gd name="connsiteY1" fmla="*/ 1 h 10000"/>
              <a:gd name="connsiteX2" fmla="*/ 10181 w 10181"/>
              <a:gd name="connsiteY2" fmla="*/ 10000 h 10000"/>
              <a:gd name="connsiteX3" fmla="*/ 4859 w 10181"/>
              <a:gd name="connsiteY3" fmla="*/ 9999 h 10000"/>
              <a:gd name="connsiteX4" fmla="*/ 166 w 10181"/>
              <a:gd name="connsiteY4" fmla="*/ 5559 h 10000"/>
              <a:gd name="connsiteX5" fmla="*/ 5158 w 10181"/>
              <a:gd name="connsiteY5" fmla="*/ 1 h 10000"/>
              <a:gd name="connsiteX0" fmla="*/ 5158 w 10181"/>
              <a:gd name="connsiteY0" fmla="*/ 1 h 10000"/>
              <a:gd name="connsiteX1" fmla="*/ 10181 w 10181"/>
              <a:gd name="connsiteY1" fmla="*/ 1 h 10000"/>
              <a:gd name="connsiteX2" fmla="*/ 10181 w 10181"/>
              <a:gd name="connsiteY2" fmla="*/ 10000 h 10000"/>
              <a:gd name="connsiteX3" fmla="*/ 4859 w 10181"/>
              <a:gd name="connsiteY3" fmla="*/ 9999 h 10000"/>
              <a:gd name="connsiteX4" fmla="*/ 166 w 10181"/>
              <a:gd name="connsiteY4" fmla="*/ 5559 h 10000"/>
              <a:gd name="connsiteX5" fmla="*/ 5158 w 10181"/>
              <a:gd name="connsiteY5" fmla="*/ 1 h 10000"/>
              <a:gd name="connsiteX0" fmla="*/ 5158 w 10181"/>
              <a:gd name="connsiteY0" fmla="*/ 1 h 10002"/>
              <a:gd name="connsiteX1" fmla="*/ 10181 w 10181"/>
              <a:gd name="connsiteY1" fmla="*/ 1 h 10002"/>
              <a:gd name="connsiteX2" fmla="*/ 10181 w 10181"/>
              <a:gd name="connsiteY2" fmla="*/ 10000 h 10002"/>
              <a:gd name="connsiteX3" fmla="*/ 4859 w 10181"/>
              <a:gd name="connsiteY3" fmla="*/ 9999 h 10002"/>
              <a:gd name="connsiteX4" fmla="*/ 166 w 10181"/>
              <a:gd name="connsiteY4" fmla="*/ 5559 h 10002"/>
              <a:gd name="connsiteX5" fmla="*/ 5158 w 10181"/>
              <a:gd name="connsiteY5" fmla="*/ 1 h 10002"/>
              <a:gd name="connsiteX0" fmla="*/ 4834 w 9857"/>
              <a:gd name="connsiteY0" fmla="*/ 1 h 10014"/>
              <a:gd name="connsiteX1" fmla="*/ 9857 w 9857"/>
              <a:gd name="connsiteY1" fmla="*/ 1 h 10014"/>
              <a:gd name="connsiteX2" fmla="*/ 9857 w 9857"/>
              <a:gd name="connsiteY2" fmla="*/ 10000 h 10014"/>
              <a:gd name="connsiteX3" fmla="*/ 4535 w 9857"/>
              <a:gd name="connsiteY3" fmla="*/ 9999 h 10014"/>
              <a:gd name="connsiteX4" fmla="*/ 178 w 9857"/>
              <a:gd name="connsiteY4" fmla="*/ 5910 h 10014"/>
              <a:gd name="connsiteX5" fmla="*/ 4834 w 9857"/>
              <a:gd name="connsiteY5" fmla="*/ 1 h 10014"/>
              <a:gd name="connsiteX0" fmla="*/ 5252 w 10348"/>
              <a:gd name="connsiteY0" fmla="*/ 1 h 9990"/>
              <a:gd name="connsiteX1" fmla="*/ 10348 w 10348"/>
              <a:gd name="connsiteY1" fmla="*/ 1 h 9990"/>
              <a:gd name="connsiteX2" fmla="*/ 10348 w 10348"/>
              <a:gd name="connsiteY2" fmla="*/ 9986 h 9990"/>
              <a:gd name="connsiteX3" fmla="*/ 4949 w 10348"/>
              <a:gd name="connsiteY3" fmla="*/ 9985 h 9990"/>
              <a:gd name="connsiteX4" fmla="*/ 529 w 10348"/>
              <a:gd name="connsiteY4" fmla="*/ 5902 h 9990"/>
              <a:gd name="connsiteX5" fmla="*/ 5252 w 10348"/>
              <a:gd name="connsiteY5" fmla="*/ 1 h 9990"/>
              <a:gd name="connsiteX0" fmla="*/ 5075 w 10000"/>
              <a:gd name="connsiteY0" fmla="*/ 1 h 9996"/>
              <a:gd name="connsiteX1" fmla="*/ 10000 w 10000"/>
              <a:gd name="connsiteY1" fmla="*/ 1 h 9996"/>
              <a:gd name="connsiteX2" fmla="*/ 10000 w 10000"/>
              <a:gd name="connsiteY2" fmla="*/ 9996 h 9996"/>
              <a:gd name="connsiteX3" fmla="*/ 4783 w 10000"/>
              <a:gd name="connsiteY3" fmla="*/ 9995 h 9996"/>
              <a:gd name="connsiteX4" fmla="*/ 511 w 10000"/>
              <a:gd name="connsiteY4" fmla="*/ 5908 h 9996"/>
              <a:gd name="connsiteX5" fmla="*/ 5075 w 10000"/>
              <a:gd name="connsiteY5" fmla="*/ 1 h 9996"/>
              <a:gd name="connsiteX0" fmla="*/ 5041 w 9966"/>
              <a:gd name="connsiteY0" fmla="*/ 1 h 10000"/>
              <a:gd name="connsiteX1" fmla="*/ 9966 w 9966"/>
              <a:gd name="connsiteY1" fmla="*/ 1 h 10000"/>
              <a:gd name="connsiteX2" fmla="*/ 9966 w 9966"/>
              <a:gd name="connsiteY2" fmla="*/ 10000 h 10000"/>
              <a:gd name="connsiteX3" fmla="*/ 4749 w 9966"/>
              <a:gd name="connsiteY3" fmla="*/ 9999 h 10000"/>
              <a:gd name="connsiteX4" fmla="*/ 477 w 9966"/>
              <a:gd name="connsiteY4" fmla="*/ 5910 h 10000"/>
              <a:gd name="connsiteX5" fmla="*/ 5041 w 9966"/>
              <a:gd name="connsiteY5" fmla="*/ 1 h 10000"/>
              <a:gd name="connsiteX0" fmla="*/ 4882 w 9824"/>
              <a:gd name="connsiteY0" fmla="*/ 1 h 10358"/>
              <a:gd name="connsiteX1" fmla="*/ 9824 w 9824"/>
              <a:gd name="connsiteY1" fmla="*/ 1 h 10358"/>
              <a:gd name="connsiteX2" fmla="*/ 9824 w 9824"/>
              <a:gd name="connsiteY2" fmla="*/ 10000 h 10358"/>
              <a:gd name="connsiteX3" fmla="*/ 4589 w 9824"/>
              <a:gd name="connsiteY3" fmla="*/ 9999 h 10358"/>
              <a:gd name="connsiteX4" fmla="*/ 492 w 9824"/>
              <a:gd name="connsiteY4" fmla="*/ 5145 h 10358"/>
              <a:gd name="connsiteX5" fmla="*/ 4882 w 9824"/>
              <a:gd name="connsiteY5" fmla="*/ 1 h 10358"/>
              <a:gd name="connsiteX0" fmla="*/ 4736 w 9767"/>
              <a:gd name="connsiteY0" fmla="*/ 1 h 10000"/>
              <a:gd name="connsiteX1" fmla="*/ 9767 w 9767"/>
              <a:gd name="connsiteY1" fmla="*/ 1 h 10000"/>
              <a:gd name="connsiteX2" fmla="*/ 9767 w 9767"/>
              <a:gd name="connsiteY2" fmla="*/ 9654 h 10000"/>
              <a:gd name="connsiteX3" fmla="*/ 4438 w 9767"/>
              <a:gd name="connsiteY3" fmla="*/ 9653 h 10000"/>
              <a:gd name="connsiteX4" fmla="*/ 268 w 9767"/>
              <a:gd name="connsiteY4" fmla="*/ 4967 h 10000"/>
              <a:gd name="connsiteX5" fmla="*/ 4736 w 9767"/>
              <a:gd name="connsiteY5" fmla="*/ 1 h 10000"/>
              <a:gd name="connsiteX0" fmla="*/ 2291 w 9782"/>
              <a:gd name="connsiteY0" fmla="*/ 1 h 10000"/>
              <a:gd name="connsiteX1" fmla="*/ 9782 w 9782"/>
              <a:gd name="connsiteY1" fmla="*/ 1 h 10000"/>
              <a:gd name="connsiteX2" fmla="*/ 9782 w 9782"/>
              <a:gd name="connsiteY2" fmla="*/ 9654 h 10000"/>
              <a:gd name="connsiteX3" fmla="*/ 4326 w 9782"/>
              <a:gd name="connsiteY3" fmla="*/ 9653 h 10000"/>
              <a:gd name="connsiteX4" fmla="*/ 56 w 9782"/>
              <a:gd name="connsiteY4" fmla="*/ 4967 h 10000"/>
              <a:gd name="connsiteX5" fmla="*/ 2291 w 9782"/>
              <a:gd name="connsiteY5" fmla="*/ 1 h 10000"/>
              <a:gd name="connsiteX0" fmla="*/ 2317 w 9975"/>
              <a:gd name="connsiteY0" fmla="*/ 0 h 9999"/>
              <a:gd name="connsiteX1" fmla="*/ 9975 w 9975"/>
              <a:gd name="connsiteY1" fmla="*/ 0 h 9999"/>
              <a:gd name="connsiteX2" fmla="*/ 9975 w 9975"/>
              <a:gd name="connsiteY2" fmla="*/ 9653 h 9999"/>
              <a:gd name="connsiteX3" fmla="*/ 4397 w 9975"/>
              <a:gd name="connsiteY3" fmla="*/ 9652 h 9999"/>
              <a:gd name="connsiteX4" fmla="*/ 32 w 9975"/>
              <a:gd name="connsiteY4" fmla="*/ 4966 h 9999"/>
              <a:gd name="connsiteX5" fmla="*/ 2317 w 9975"/>
              <a:gd name="connsiteY5" fmla="*/ 0 h 9999"/>
              <a:gd name="connsiteX0" fmla="*/ 2717 w 10394"/>
              <a:gd name="connsiteY0" fmla="*/ 0 h 10000"/>
              <a:gd name="connsiteX1" fmla="*/ 10394 w 10394"/>
              <a:gd name="connsiteY1" fmla="*/ 0 h 10000"/>
              <a:gd name="connsiteX2" fmla="*/ 10394 w 10394"/>
              <a:gd name="connsiteY2" fmla="*/ 9654 h 10000"/>
              <a:gd name="connsiteX3" fmla="*/ 4802 w 10394"/>
              <a:gd name="connsiteY3" fmla="*/ 9653 h 10000"/>
              <a:gd name="connsiteX4" fmla="*/ 426 w 10394"/>
              <a:gd name="connsiteY4" fmla="*/ 4966 h 10000"/>
              <a:gd name="connsiteX5" fmla="*/ 2717 w 10394"/>
              <a:gd name="connsiteY5" fmla="*/ 0 h 10000"/>
              <a:gd name="connsiteX0" fmla="*/ 1398 w 10060"/>
              <a:gd name="connsiteY0" fmla="*/ 20 h 10000"/>
              <a:gd name="connsiteX1" fmla="*/ 10060 w 10060"/>
              <a:gd name="connsiteY1" fmla="*/ 0 h 10000"/>
              <a:gd name="connsiteX2" fmla="*/ 10060 w 10060"/>
              <a:gd name="connsiteY2" fmla="*/ 9654 h 10000"/>
              <a:gd name="connsiteX3" fmla="*/ 4468 w 10060"/>
              <a:gd name="connsiteY3" fmla="*/ 9653 h 10000"/>
              <a:gd name="connsiteX4" fmla="*/ 92 w 10060"/>
              <a:gd name="connsiteY4" fmla="*/ 4966 h 10000"/>
              <a:gd name="connsiteX5" fmla="*/ 1398 w 10060"/>
              <a:gd name="connsiteY5" fmla="*/ 20 h 10000"/>
              <a:gd name="connsiteX0" fmla="*/ 1229 w 9891"/>
              <a:gd name="connsiteY0" fmla="*/ 20 h 10003"/>
              <a:gd name="connsiteX1" fmla="*/ 9891 w 9891"/>
              <a:gd name="connsiteY1" fmla="*/ 0 h 10003"/>
              <a:gd name="connsiteX2" fmla="*/ 9891 w 9891"/>
              <a:gd name="connsiteY2" fmla="*/ 9654 h 10003"/>
              <a:gd name="connsiteX3" fmla="*/ 4299 w 9891"/>
              <a:gd name="connsiteY3" fmla="*/ 9653 h 10003"/>
              <a:gd name="connsiteX4" fmla="*/ 100 w 9891"/>
              <a:gd name="connsiteY4" fmla="*/ 4926 h 10003"/>
              <a:gd name="connsiteX5" fmla="*/ 1229 w 9891"/>
              <a:gd name="connsiteY5" fmla="*/ 20 h 10003"/>
              <a:gd name="connsiteX0" fmla="*/ 1243 w 10000"/>
              <a:gd name="connsiteY0" fmla="*/ 20 h 9651"/>
              <a:gd name="connsiteX1" fmla="*/ 10000 w 10000"/>
              <a:gd name="connsiteY1" fmla="*/ 0 h 9651"/>
              <a:gd name="connsiteX2" fmla="*/ 10000 w 10000"/>
              <a:gd name="connsiteY2" fmla="*/ 9651 h 9651"/>
              <a:gd name="connsiteX3" fmla="*/ 4346 w 10000"/>
              <a:gd name="connsiteY3" fmla="*/ 9650 h 9651"/>
              <a:gd name="connsiteX4" fmla="*/ 101 w 10000"/>
              <a:gd name="connsiteY4" fmla="*/ 4925 h 9651"/>
              <a:gd name="connsiteX5" fmla="*/ 1243 w 10000"/>
              <a:gd name="connsiteY5" fmla="*/ 20 h 9651"/>
              <a:gd name="connsiteX0" fmla="*/ 1538 w 10295"/>
              <a:gd name="connsiteY0" fmla="*/ 21 h 10000"/>
              <a:gd name="connsiteX1" fmla="*/ 10295 w 10295"/>
              <a:gd name="connsiteY1" fmla="*/ 0 h 10000"/>
              <a:gd name="connsiteX2" fmla="*/ 10295 w 10295"/>
              <a:gd name="connsiteY2" fmla="*/ 10000 h 10000"/>
              <a:gd name="connsiteX3" fmla="*/ 4641 w 10295"/>
              <a:gd name="connsiteY3" fmla="*/ 9999 h 10000"/>
              <a:gd name="connsiteX4" fmla="*/ 396 w 10295"/>
              <a:gd name="connsiteY4" fmla="*/ 5103 h 10000"/>
              <a:gd name="connsiteX5" fmla="*/ 1538 w 10295"/>
              <a:gd name="connsiteY5" fmla="*/ 21 h 10000"/>
              <a:gd name="connsiteX0" fmla="*/ 2184 w 10941"/>
              <a:gd name="connsiteY0" fmla="*/ 21 h 10000"/>
              <a:gd name="connsiteX1" fmla="*/ 10941 w 10941"/>
              <a:gd name="connsiteY1" fmla="*/ 0 h 10000"/>
              <a:gd name="connsiteX2" fmla="*/ 10941 w 10941"/>
              <a:gd name="connsiteY2" fmla="*/ 10000 h 10000"/>
              <a:gd name="connsiteX3" fmla="*/ 5287 w 10941"/>
              <a:gd name="connsiteY3" fmla="*/ 9999 h 10000"/>
              <a:gd name="connsiteX4" fmla="*/ 327 w 10941"/>
              <a:gd name="connsiteY4" fmla="*/ 5372 h 10000"/>
              <a:gd name="connsiteX5" fmla="*/ 2184 w 10941"/>
              <a:gd name="connsiteY5" fmla="*/ 21 h 10000"/>
              <a:gd name="connsiteX0" fmla="*/ 2184 w 10941"/>
              <a:gd name="connsiteY0" fmla="*/ 21 h 10000"/>
              <a:gd name="connsiteX1" fmla="*/ 10941 w 10941"/>
              <a:gd name="connsiteY1" fmla="*/ 0 h 10000"/>
              <a:gd name="connsiteX2" fmla="*/ 10941 w 10941"/>
              <a:gd name="connsiteY2" fmla="*/ 10000 h 10000"/>
              <a:gd name="connsiteX3" fmla="*/ 5287 w 10941"/>
              <a:gd name="connsiteY3" fmla="*/ 9999 h 10000"/>
              <a:gd name="connsiteX4" fmla="*/ 327 w 10941"/>
              <a:gd name="connsiteY4" fmla="*/ 5372 h 10000"/>
              <a:gd name="connsiteX5" fmla="*/ 2184 w 10941"/>
              <a:gd name="connsiteY5" fmla="*/ 21 h 10000"/>
              <a:gd name="connsiteX0" fmla="*/ 1891 w 10648"/>
              <a:gd name="connsiteY0" fmla="*/ 21 h 10000"/>
              <a:gd name="connsiteX1" fmla="*/ 10648 w 10648"/>
              <a:gd name="connsiteY1" fmla="*/ 0 h 10000"/>
              <a:gd name="connsiteX2" fmla="*/ 10648 w 10648"/>
              <a:gd name="connsiteY2" fmla="*/ 10000 h 10000"/>
              <a:gd name="connsiteX3" fmla="*/ 3845 w 10648"/>
              <a:gd name="connsiteY3" fmla="*/ 9937 h 10000"/>
              <a:gd name="connsiteX4" fmla="*/ 34 w 10648"/>
              <a:gd name="connsiteY4" fmla="*/ 5372 h 10000"/>
              <a:gd name="connsiteX5" fmla="*/ 1891 w 10648"/>
              <a:gd name="connsiteY5" fmla="*/ 21 h 10000"/>
              <a:gd name="connsiteX0" fmla="*/ 2075 w 10832"/>
              <a:gd name="connsiteY0" fmla="*/ 21 h 10000"/>
              <a:gd name="connsiteX1" fmla="*/ 10832 w 10832"/>
              <a:gd name="connsiteY1" fmla="*/ 0 h 10000"/>
              <a:gd name="connsiteX2" fmla="*/ 10832 w 10832"/>
              <a:gd name="connsiteY2" fmla="*/ 10000 h 10000"/>
              <a:gd name="connsiteX3" fmla="*/ 4029 w 10832"/>
              <a:gd name="connsiteY3" fmla="*/ 9937 h 10000"/>
              <a:gd name="connsiteX4" fmla="*/ 218 w 10832"/>
              <a:gd name="connsiteY4" fmla="*/ 5372 h 10000"/>
              <a:gd name="connsiteX5" fmla="*/ 2075 w 10832"/>
              <a:gd name="connsiteY5" fmla="*/ 21 h 10000"/>
              <a:gd name="connsiteX0" fmla="*/ 1892 w 10649"/>
              <a:gd name="connsiteY0" fmla="*/ 21 h 10020"/>
              <a:gd name="connsiteX1" fmla="*/ 10649 w 10649"/>
              <a:gd name="connsiteY1" fmla="*/ 0 h 10020"/>
              <a:gd name="connsiteX2" fmla="*/ 10649 w 10649"/>
              <a:gd name="connsiteY2" fmla="*/ 10000 h 10020"/>
              <a:gd name="connsiteX3" fmla="*/ 3872 w 10649"/>
              <a:gd name="connsiteY3" fmla="*/ 10020 h 10020"/>
              <a:gd name="connsiteX4" fmla="*/ 35 w 10649"/>
              <a:gd name="connsiteY4" fmla="*/ 5372 h 10020"/>
              <a:gd name="connsiteX5" fmla="*/ 1892 w 10649"/>
              <a:gd name="connsiteY5" fmla="*/ 21 h 10020"/>
              <a:gd name="connsiteX0" fmla="*/ 1892 w 10649"/>
              <a:gd name="connsiteY0" fmla="*/ 21 h 10020"/>
              <a:gd name="connsiteX1" fmla="*/ 10649 w 10649"/>
              <a:gd name="connsiteY1" fmla="*/ 0 h 10020"/>
              <a:gd name="connsiteX2" fmla="*/ 10649 w 10649"/>
              <a:gd name="connsiteY2" fmla="*/ 10000 h 10020"/>
              <a:gd name="connsiteX3" fmla="*/ 3872 w 10649"/>
              <a:gd name="connsiteY3" fmla="*/ 10020 h 10020"/>
              <a:gd name="connsiteX4" fmla="*/ 35 w 10649"/>
              <a:gd name="connsiteY4" fmla="*/ 5372 h 10020"/>
              <a:gd name="connsiteX5" fmla="*/ 1892 w 10649"/>
              <a:gd name="connsiteY5" fmla="*/ 21 h 10020"/>
              <a:gd name="connsiteX0" fmla="*/ 1866 w 10649"/>
              <a:gd name="connsiteY0" fmla="*/ 0 h 10061"/>
              <a:gd name="connsiteX1" fmla="*/ 10649 w 10649"/>
              <a:gd name="connsiteY1" fmla="*/ 41 h 10061"/>
              <a:gd name="connsiteX2" fmla="*/ 10649 w 10649"/>
              <a:gd name="connsiteY2" fmla="*/ 10041 h 10061"/>
              <a:gd name="connsiteX3" fmla="*/ 3872 w 10649"/>
              <a:gd name="connsiteY3" fmla="*/ 10061 h 10061"/>
              <a:gd name="connsiteX4" fmla="*/ 35 w 10649"/>
              <a:gd name="connsiteY4" fmla="*/ 5413 h 10061"/>
              <a:gd name="connsiteX5" fmla="*/ 1866 w 10649"/>
              <a:gd name="connsiteY5" fmla="*/ 0 h 10061"/>
              <a:gd name="connsiteX0" fmla="*/ 2012 w 10795"/>
              <a:gd name="connsiteY0" fmla="*/ 0 h 10061"/>
              <a:gd name="connsiteX1" fmla="*/ 10795 w 10795"/>
              <a:gd name="connsiteY1" fmla="*/ 41 h 10061"/>
              <a:gd name="connsiteX2" fmla="*/ 10795 w 10795"/>
              <a:gd name="connsiteY2" fmla="*/ 10041 h 10061"/>
              <a:gd name="connsiteX3" fmla="*/ 4018 w 10795"/>
              <a:gd name="connsiteY3" fmla="*/ 10061 h 10061"/>
              <a:gd name="connsiteX4" fmla="*/ 181 w 10795"/>
              <a:gd name="connsiteY4" fmla="*/ 5413 h 10061"/>
              <a:gd name="connsiteX5" fmla="*/ 2012 w 10795"/>
              <a:gd name="connsiteY5" fmla="*/ 0 h 1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95" h="10061">
                <a:moveTo>
                  <a:pt x="2012" y="0"/>
                </a:moveTo>
                <a:lnTo>
                  <a:pt x="10795" y="41"/>
                </a:lnTo>
                <a:lnTo>
                  <a:pt x="10795" y="10041"/>
                </a:lnTo>
                <a:lnTo>
                  <a:pt x="4018" y="10061"/>
                </a:lnTo>
                <a:cubicBezTo>
                  <a:pt x="3848" y="10071"/>
                  <a:pt x="1077" y="9116"/>
                  <a:pt x="181" y="5413"/>
                </a:cubicBezTo>
                <a:cubicBezTo>
                  <a:pt x="-715" y="1710"/>
                  <a:pt x="1996" y="4"/>
                  <a:pt x="2012" y="0"/>
                </a:cubicBez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807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2400"/>
              <a:buFont typeface="IBM Plex Sans"/>
              <a:buNone/>
              <a:defRPr sz="2400" b="1">
                <a:solidFill>
                  <a:srgbClr val="D21F2E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BM Plex Sans"/>
              <a:buNone/>
              <a:defRPr sz="300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639833"/>
            <a:ext cx="11360800" cy="44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600"/>
              <a:buFont typeface="IBM Plex Sans"/>
              <a:buChar char="●"/>
              <a:defRPr sz="16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300"/>
              <a:buFont typeface="IBM Plex Sans"/>
              <a:buChar char="●"/>
              <a:defRPr sz="13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200"/>
              <a:buFont typeface="IBM Plex Sans"/>
              <a:buChar char="○"/>
              <a:defRPr sz="12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lvl="3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000"/>
              <a:buFont typeface="IBM Plex Sans"/>
              <a:buChar char="●"/>
              <a:defRPr sz="10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lvl="4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○"/>
              <a:defRPr sz="10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■"/>
              <a:defRPr sz="10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lvl="6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●"/>
              <a:defRPr sz="10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lvl="7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○"/>
              <a:defRPr sz="10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lvl="8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■"/>
              <a:defRPr sz="1000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 dirty="0"/>
          </a:p>
        </p:txBody>
      </p:sp>
      <p:pic>
        <p:nvPicPr>
          <p:cNvPr id="8" name="Google Shape;8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" y="5893334"/>
            <a:ext cx="1333999" cy="964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3338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69329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subTitle" idx="1"/>
          </p:nvPr>
        </p:nvSpPr>
        <p:spPr>
          <a:xfrm>
            <a:off x="2778345" y="6112895"/>
            <a:ext cx="6685600" cy="69286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/>
            <a:r>
              <a:rPr lang="fr-FR" sz="2000" dirty="0">
                <a:solidFill>
                  <a:srgbClr val="002060"/>
                </a:solidFill>
              </a:rPr>
              <a:t>27 juin 2025</a:t>
            </a:r>
            <a:endParaRPr sz="2000" dirty="0">
              <a:solidFill>
                <a:srgbClr val="00206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BAE58E-9270-4081-83FA-6F6E85D84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sp>
        <p:nvSpPr>
          <p:cNvPr id="7" name="Google Shape;106;p21"/>
          <p:cNvSpPr txBox="1">
            <a:spLocks/>
          </p:cNvSpPr>
          <p:nvPr/>
        </p:nvSpPr>
        <p:spPr>
          <a:xfrm>
            <a:off x="3636869" y="829292"/>
            <a:ext cx="4968552" cy="1949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 fontScale="3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BM Plex Sans"/>
              <a:buNone/>
              <a:defRPr sz="4533" b="1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BM Plex Sans"/>
              <a:buNone/>
              <a:defRPr sz="56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r>
              <a:rPr lang="fr-FR" sz="17600" kern="0" dirty="0" smtClean="0"/>
              <a:t>Outils ETP</a:t>
            </a:r>
          </a:p>
          <a:p>
            <a:r>
              <a:rPr lang="fr-FR" sz="4400" b="0" dirty="0">
                <a:solidFill>
                  <a:srgbClr val="00174D"/>
                </a:solidFill>
              </a:rPr>
              <a:t>20</a:t>
            </a:r>
            <a:r>
              <a:rPr lang="fr-FR" sz="4400" b="0" baseline="30000" dirty="0">
                <a:solidFill>
                  <a:srgbClr val="00174D"/>
                </a:solidFill>
              </a:rPr>
              <a:t>e</a:t>
            </a:r>
            <a:r>
              <a:rPr lang="fr-FR" sz="4400" b="0" dirty="0">
                <a:solidFill>
                  <a:srgbClr val="00174D"/>
                </a:solidFill>
              </a:rPr>
              <a:t> Journée de la filière </a:t>
            </a:r>
            <a:br>
              <a:rPr lang="fr-FR" sz="4400" b="0" dirty="0">
                <a:solidFill>
                  <a:srgbClr val="00174D"/>
                </a:solidFill>
              </a:rPr>
            </a:br>
            <a:r>
              <a:rPr lang="fr-FR" sz="4400" b="0" dirty="0" err="1">
                <a:solidFill>
                  <a:srgbClr val="00174D"/>
                </a:solidFill>
              </a:rPr>
              <a:t>FilRougE</a:t>
            </a:r>
            <a:r>
              <a:rPr lang="fr-FR" sz="4400" b="0" dirty="0">
                <a:solidFill>
                  <a:srgbClr val="00174D"/>
                </a:solidFill>
              </a:rPr>
              <a:t>-MCGRE</a:t>
            </a:r>
            <a:r>
              <a:rPr lang="fr-FR" kern="0" dirty="0" smtClean="0"/>
              <a:t/>
            </a:r>
            <a:br>
              <a:rPr lang="fr-FR" kern="0" dirty="0" smtClean="0"/>
            </a:br>
            <a:endParaRPr lang="fr-FR" sz="2933" kern="0" dirty="0"/>
          </a:p>
        </p:txBody>
      </p:sp>
      <p:sp>
        <p:nvSpPr>
          <p:cNvPr id="9" name="ZoneTexte 8"/>
          <p:cNvSpPr txBox="1"/>
          <p:nvPr/>
        </p:nvSpPr>
        <p:spPr>
          <a:xfrm>
            <a:off x="3503712" y="4149080"/>
            <a:ext cx="6714187" cy="1528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kern="0" dirty="0" smtClean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Dr Annie </a:t>
            </a:r>
            <a:r>
              <a:rPr lang="fr-FR" sz="1867" kern="0" dirty="0" err="1" smtClean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Kamdem</a:t>
            </a:r>
            <a:r>
              <a:rPr lang="fr-FR" sz="1867" kern="0" dirty="0" smtClean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 – Pédiatre PH</a:t>
            </a:r>
          </a:p>
          <a:p>
            <a:pPr defTabSz="1219170">
              <a:buClr>
                <a:srgbClr val="000000"/>
              </a:buClr>
            </a:pPr>
            <a:r>
              <a:rPr lang="fr-FR" sz="1867" kern="0" dirty="0" smtClean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Estelle </a:t>
            </a:r>
            <a:r>
              <a:rPr lang="fr-FR" sz="1867" kern="0" dirty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Mechain – Infirmière puéricultrice </a:t>
            </a:r>
            <a:r>
              <a:rPr lang="fr-FR" sz="1867" kern="0" dirty="0" smtClean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coordinatrice</a:t>
            </a:r>
          </a:p>
          <a:p>
            <a:pPr algn="ctr" defTabSz="1219170">
              <a:buClr>
                <a:srgbClr val="000000"/>
              </a:buClr>
            </a:pPr>
            <a:endParaRPr lang="fr-FR" sz="1867" kern="0" dirty="0">
              <a:solidFill>
                <a:srgbClr val="FFFFFF"/>
              </a:solidFill>
              <a:latin typeface="IBM Plex Sans" panose="020B060402020202020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fr-FR" sz="1867" kern="0" dirty="0" smtClean="0">
              <a:solidFill>
                <a:srgbClr val="FFFFFF"/>
              </a:solidFill>
              <a:latin typeface="IBM Plex Sans" panose="020B0604020202020204" charset="0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fr-FR" sz="1867" kern="0" dirty="0" smtClean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CRMR </a:t>
            </a:r>
            <a:r>
              <a:rPr lang="fr-FR" sz="1867" kern="0" dirty="0">
                <a:solidFill>
                  <a:srgbClr val="FFFFFF"/>
                </a:solidFill>
                <a:latin typeface="IBM Plex Sans" panose="020B0604020202020204" charset="0"/>
                <a:cs typeface="Arial"/>
                <a:sym typeface="Arial"/>
              </a:rPr>
              <a:t>drépanocytose du CHI de Créteil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4438152" y="3068960"/>
            <a:ext cx="3365985" cy="518969"/>
            <a:chOff x="4438152" y="2915844"/>
            <a:chExt cx="3365985" cy="518969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0BAE58E-9270-4081-83FA-6F6E85D84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7928" y="2950160"/>
              <a:ext cx="1181115" cy="443948"/>
            </a:xfrm>
            <a:prstGeom prst="rect">
              <a:avLst/>
            </a:prstGeom>
          </p:spPr>
        </p:pic>
        <p:grpSp>
          <p:nvGrpSpPr>
            <p:cNvPr id="5" name="Groupe 4"/>
            <p:cNvGrpSpPr/>
            <p:nvPr/>
          </p:nvGrpSpPr>
          <p:grpSpPr>
            <a:xfrm>
              <a:off x="4438152" y="2915844"/>
              <a:ext cx="3365985" cy="518969"/>
              <a:chOff x="4457167" y="2909044"/>
              <a:chExt cx="3365985" cy="518969"/>
            </a:xfrm>
          </p:grpSpPr>
          <p:pic>
            <p:nvPicPr>
              <p:cNvPr id="14" name="Picture 20" descr="https://lh7-us.googleusercontent.com/slidesz/AGV_vUdkc8xrctvZrYxiZafma2JHb_RmPEWW0E4RehA3KXjYG7ZiV552ImTTh6Tl-ZZSHrwfX-MfH3GtuG6Dnum8P8fypng_GrSWF26-VSWD6r5uVxkGXNobXSjNbNTMhSwWpSmbgyyrd4OGRKeIvABXxpKoZtq9TisGgGCp0qJlokL8jBIQ9YBoJGY=s2048?key=GY_0baL0hPKwm0Vu_3BchA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0" r="27866"/>
              <a:stretch/>
            </p:blipFill>
            <p:spPr bwMode="auto">
              <a:xfrm>
                <a:off x="6683700" y="2949535"/>
                <a:ext cx="1139452" cy="4379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4" descr="DULOXETINA | Cápsulas con cubierta entérica x 30 Und. | Theravia ...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5200" b="19361"/>
              <a:stretch/>
            </p:blipFill>
            <p:spPr bwMode="auto">
              <a:xfrm>
                <a:off x="4457167" y="2909044"/>
                <a:ext cx="936104" cy="5189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84273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err="1" smtClean="0"/>
              <a:t>Roul’Avenir</a:t>
            </a:r>
            <a:r>
              <a:rPr lang="fr-FR" sz="3100" dirty="0" smtClean="0"/>
              <a:t> </a:t>
            </a:r>
            <a:r>
              <a:rPr lang="fr-FR" sz="3100" dirty="0"/>
              <a:t>: 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>
                <a:solidFill>
                  <a:srgbClr val="002060"/>
                </a:solidFill>
              </a:rPr>
              <a:t>Roue centre d’intérêts </a:t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>et secteurs de métiers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10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pic>
        <p:nvPicPr>
          <p:cNvPr id="6" name="Espace réservé du conten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792" y="57719"/>
            <a:ext cx="6837238" cy="6800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3861048"/>
            <a:ext cx="2232248" cy="14419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6237312"/>
            <a:ext cx="1181115" cy="4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5600" y="529331"/>
            <a:ext cx="12017104" cy="810400"/>
          </a:xfrm>
        </p:spPr>
        <p:txBody>
          <a:bodyPr>
            <a:normAutofit fontScale="90000"/>
          </a:bodyPr>
          <a:lstStyle/>
          <a:p>
            <a:r>
              <a:rPr lang="fr-FR" sz="3100" dirty="0" err="1" smtClean="0"/>
              <a:t>Roul’Avenir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>
                <a:solidFill>
                  <a:srgbClr val="002060"/>
                </a:solidFill>
              </a:rPr>
              <a:t>Un passeport avenir </a:t>
            </a:r>
            <a:r>
              <a:rPr lang="fr-FR" dirty="0" smtClean="0">
                <a:solidFill>
                  <a:srgbClr val="002060"/>
                </a:solidFill>
              </a:rPr>
              <a:t>/ Autocollants </a:t>
            </a:r>
            <a:r>
              <a:rPr lang="fr-FR" dirty="0">
                <a:solidFill>
                  <a:srgbClr val="002060"/>
                </a:solidFill>
              </a:rPr>
              <a:t>centre </a:t>
            </a:r>
            <a:r>
              <a:rPr lang="fr-FR" dirty="0" smtClean="0">
                <a:solidFill>
                  <a:srgbClr val="002060"/>
                </a:solidFill>
              </a:rPr>
              <a:t>d’intérêts / Autocollants </a:t>
            </a:r>
            <a:r>
              <a:rPr lang="fr-FR" dirty="0">
                <a:solidFill>
                  <a:srgbClr val="002060"/>
                </a:solidFill>
              </a:rPr>
              <a:t>secteurs de métiers</a:t>
            </a:r>
            <a:br>
              <a:rPr lang="fr-FR" dirty="0">
                <a:solidFill>
                  <a:srgbClr val="002060"/>
                </a:solidFill>
              </a:rPr>
            </a:br>
            <a:r>
              <a:rPr lang="fr-FR" dirty="0">
                <a:solidFill>
                  <a:srgbClr val="002060"/>
                </a:solidFill>
              </a:rPr>
              <a:t/>
            </a:r>
            <a:br>
              <a:rPr lang="fr-FR" dirty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11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19336" y="1484784"/>
            <a:ext cx="5733783" cy="1877142"/>
            <a:chOff x="119336" y="1484784"/>
            <a:chExt cx="5733783" cy="1877142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3177" y="1484784"/>
              <a:ext cx="2869942" cy="187714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Espace réservé du contenu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336" y="1484784"/>
              <a:ext cx="2846075" cy="1871618"/>
            </a:xfrm>
            <a:prstGeom prst="rect">
              <a:avLst/>
            </a:prstGeom>
            <a:noFill/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024" y="1484784"/>
            <a:ext cx="5610830" cy="194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5790" y="3645024"/>
            <a:ext cx="4427962" cy="3107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336" y="6210387"/>
            <a:ext cx="1181115" cy="44394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2024" y="3702230"/>
            <a:ext cx="4379336" cy="3064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63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6048FC-6D52-4072-B090-21B17D21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564904"/>
            <a:ext cx="10962800" cy="1118400"/>
          </a:xfrm>
        </p:spPr>
        <p:txBody>
          <a:bodyPr/>
          <a:lstStyle/>
          <a:p>
            <a:pPr algn="ctr"/>
            <a:r>
              <a:rPr lang="fr-FR" dirty="0" smtClean="0"/>
              <a:t>DREP’AVENIR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60F784-06A3-45BB-9C9E-9743596CDF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308" y="487696"/>
            <a:ext cx="11360800" cy="810400"/>
          </a:xfrm>
        </p:spPr>
        <p:txBody>
          <a:bodyPr>
            <a:normAutofit fontScale="90000"/>
          </a:bodyPr>
          <a:lstStyle/>
          <a:p>
            <a:r>
              <a:rPr lang="fr-FR" sz="3100" dirty="0" err="1" smtClean="0"/>
              <a:t>Drep’Avenir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Méthodologie pour l’orientation scolaire et professionnelle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13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6237312"/>
            <a:ext cx="1412428" cy="530892"/>
          </a:xfrm>
          <a:prstGeom prst="rect">
            <a:avLst/>
          </a:prstGeom>
        </p:spPr>
      </p:pic>
      <p:sp>
        <p:nvSpPr>
          <p:cNvPr id="9" name="Espace réservé du contenu 3"/>
          <p:cNvSpPr txBox="1">
            <a:spLocks/>
          </p:cNvSpPr>
          <p:nvPr/>
        </p:nvSpPr>
        <p:spPr>
          <a:xfrm>
            <a:off x="695400" y="2134455"/>
            <a:ext cx="5544616" cy="2557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600"/>
              <a:buFont typeface="IBM Plex Sans"/>
              <a:buChar char="●"/>
              <a:defRPr sz="21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1219170" marR="0" lvl="1" indent="-414856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300"/>
              <a:buFont typeface="IBM Plex Sans"/>
              <a:buChar char="●"/>
              <a:defRPr sz="17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200"/>
              <a:buFont typeface="IBM Plex Sans"/>
              <a:buChar char="○"/>
              <a:defRPr sz="1600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2438339" marR="0" lvl="3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000"/>
              <a:buFont typeface="IBM Plex Sans"/>
              <a:buChar char="●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3047924" marR="0" lvl="4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○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3657509" marR="0" lvl="5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■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4267093" marR="0" lvl="6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●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4876678" marR="0" lvl="7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○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5486263" marR="0" lvl="8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■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214313" indent="-214313">
              <a:buFontTx/>
              <a:buChar char="-"/>
            </a:pPr>
            <a:r>
              <a:rPr lang="fr-FR" sz="1800" b="1" kern="0" dirty="0" smtClean="0"/>
              <a:t>Un plateau de jeu</a:t>
            </a:r>
            <a:endParaRPr lang="fr-FR" sz="1800" b="1" kern="0" dirty="0" smtClean="0">
              <a:solidFill>
                <a:srgbClr val="002060"/>
              </a:solidFill>
            </a:endParaRP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Un livret animateur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>
                <a:solidFill>
                  <a:srgbClr val="002060"/>
                </a:solidFill>
              </a:rPr>
              <a:t>6 cartes personnages 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20 cartes centres d’intérêts (x6)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3 cartes domaines professionnels (x6)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15 cartes sous-secteurs de métiers (x6)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15 cartes compétences (x6)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30 fiches métiers 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6 pions</a:t>
            </a:r>
          </a:p>
          <a:p>
            <a:pPr marL="214313" indent="-214313">
              <a:buFontTx/>
              <a:buChar char="-"/>
            </a:pPr>
            <a:r>
              <a:rPr lang="fr-FR" sz="1800" b="1" kern="0" dirty="0" smtClean="0"/>
              <a:t>1 dé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89083" y="170080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</a:rPr>
              <a:t>Contenu du jeu : </a:t>
            </a:r>
            <a:endParaRPr lang="fr-FR" sz="2000" b="1" dirty="0">
              <a:solidFill>
                <a:srgbClr val="00206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176120" y="170080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</a:rPr>
              <a:t>Objectifs : </a:t>
            </a:r>
            <a:endParaRPr lang="fr-FR" sz="2000" b="1" dirty="0">
              <a:solidFill>
                <a:srgbClr val="002060"/>
              </a:solidFill>
            </a:endParaRPr>
          </a:p>
        </p:txBody>
      </p:sp>
      <p:sp>
        <p:nvSpPr>
          <p:cNvPr id="14" name="Espace réservé du contenu 3"/>
          <p:cNvSpPr txBox="1">
            <a:spLocks/>
          </p:cNvSpPr>
          <p:nvPr/>
        </p:nvSpPr>
        <p:spPr>
          <a:xfrm>
            <a:off x="6277580" y="2420888"/>
            <a:ext cx="5544616" cy="2557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600"/>
              <a:buFont typeface="IBM Plex Sans"/>
              <a:buChar char="●"/>
              <a:defRPr sz="21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1219170" marR="0" lvl="1" indent="-414856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300"/>
              <a:buFont typeface="IBM Plex Sans"/>
              <a:buChar char="●"/>
              <a:defRPr sz="17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200"/>
              <a:buFont typeface="IBM Plex Sans"/>
              <a:buChar char="○"/>
              <a:defRPr sz="1600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2438339" marR="0" lvl="3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000"/>
              <a:buFont typeface="IBM Plex Sans"/>
              <a:buChar char="●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3047924" marR="0" lvl="4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○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3657509" marR="0" lvl="5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■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4267093" marR="0" lvl="6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●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4876678" marR="0" lvl="7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○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5486263" marR="0" lvl="8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■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56665" indent="0">
              <a:buClrTx/>
              <a:buNone/>
            </a:pPr>
            <a:r>
              <a:rPr lang="fr-FR" sz="1800" dirty="0">
                <a:solidFill>
                  <a:srgbClr val="002060"/>
                </a:solidFill>
              </a:rPr>
              <a:t>Les </a:t>
            </a:r>
            <a:r>
              <a:rPr lang="fr-FR" sz="1800" b="1" dirty="0">
                <a:solidFill>
                  <a:srgbClr val="002060"/>
                </a:solidFill>
              </a:rPr>
              <a:t>familiariser </a:t>
            </a:r>
            <a:r>
              <a:rPr lang="fr-FR" sz="1800" dirty="0">
                <a:solidFill>
                  <a:srgbClr val="002060"/>
                </a:solidFill>
              </a:rPr>
              <a:t>dès le plus jeune âge </a:t>
            </a:r>
            <a:r>
              <a:rPr lang="fr-FR" sz="1800" b="1" dirty="0" smtClean="0">
                <a:solidFill>
                  <a:srgbClr val="002060"/>
                </a:solidFill>
              </a:rPr>
              <a:t>au vocabulaire et aux </a:t>
            </a:r>
            <a:r>
              <a:rPr lang="fr-FR" sz="1800" b="1" dirty="0">
                <a:solidFill>
                  <a:srgbClr val="002060"/>
                </a:solidFill>
              </a:rPr>
              <a:t>méthodes d’orientation scolaire et  </a:t>
            </a:r>
            <a:r>
              <a:rPr lang="fr-FR" sz="1800" b="1" dirty="0" smtClean="0">
                <a:solidFill>
                  <a:srgbClr val="002060"/>
                </a:solidFill>
              </a:rPr>
              <a:t>professionnelle</a:t>
            </a:r>
          </a:p>
          <a:p>
            <a:pPr marL="56665" indent="0">
              <a:buClrTx/>
              <a:buNone/>
            </a:pPr>
            <a:endParaRPr lang="fr-FR" sz="1800" b="1" dirty="0"/>
          </a:p>
          <a:p>
            <a:pPr marL="56665" indent="0">
              <a:buClrTx/>
              <a:buNone/>
            </a:pPr>
            <a:endParaRPr lang="fr-FR" sz="1800" b="1" dirty="0" smtClean="0"/>
          </a:p>
          <a:p>
            <a:pPr marL="56665" indent="0">
              <a:buClrTx/>
              <a:buNone/>
            </a:pPr>
            <a:endParaRPr lang="fr-FR" sz="1800" b="1" dirty="0"/>
          </a:p>
          <a:p>
            <a:pPr marL="56665" indent="0">
              <a:buClrTx/>
              <a:buNone/>
            </a:pPr>
            <a:endParaRPr lang="fr-FR" sz="1800" b="1" dirty="0"/>
          </a:p>
        </p:txBody>
      </p:sp>
      <p:pic>
        <p:nvPicPr>
          <p:cNvPr id="15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90" t="4773" r="6482" b="12495"/>
          <a:stretch/>
        </p:blipFill>
        <p:spPr>
          <a:xfrm>
            <a:off x="6240016" y="3569238"/>
            <a:ext cx="4968552" cy="3189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1635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err="1" smtClean="0"/>
              <a:t>Drep’Avenir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Plateau de jeu / Livret animateur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1" y="2050150"/>
            <a:ext cx="4787734" cy="375639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954" y="3443446"/>
            <a:ext cx="3383681" cy="2366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6" t="22717" r="15326" b="4022"/>
          <a:stretch/>
        </p:blipFill>
        <p:spPr>
          <a:xfrm>
            <a:off x="5120954" y="944076"/>
            <a:ext cx="3383682" cy="2331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8288" y="918021"/>
            <a:ext cx="3383681" cy="2387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Espace réservé du contenu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2408" y="3429377"/>
            <a:ext cx="3388160" cy="2395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432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898" y="1780666"/>
            <a:ext cx="1349564" cy="403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4677" y="1780666"/>
            <a:ext cx="1336547" cy="403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7020" y="1780666"/>
            <a:ext cx="1323479" cy="403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570" y="1780666"/>
            <a:ext cx="1341732" cy="403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4152" y="1780666"/>
            <a:ext cx="1336547" cy="403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9547" y="1780666"/>
            <a:ext cx="1339142" cy="403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err="1" smtClean="0"/>
              <a:t>Drep’Avenir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Cartes personnages</a:t>
            </a: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15600" y="494458"/>
            <a:ext cx="11360800" cy="810400"/>
          </a:xfrm>
        </p:spPr>
        <p:txBody>
          <a:bodyPr>
            <a:normAutofit fontScale="90000"/>
          </a:bodyPr>
          <a:lstStyle/>
          <a:p>
            <a:r>
              <a:rPr lang="fr-FR" sz="3100" dirty="0" err="1" smtClean="0"/>
              <a:t>Drep’Avenir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Cartes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-1" r="1351" b="949"/>
          <a:stretch/>
        </p:blipFill>
        <p:spPr>
          <a:xfrm>
            <a:off x="3598519" y="871695"/>
            <a:ext cx="1750526" cy="5219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6141" y="908720"/>
            <a:ext cx="1715232" cy="5219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4142" y="908720"/>
            <a:ext cx="1686329" cy="5145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3288" y="908720"/>
            <a:ext cx="1712998" cy="5145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94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745195"/>
            <a:ext cx="2808312" cy="4018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176" y="1745195"/>
            <a:ext cx="2789951" cy="404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err="1" smtClean="0"/>
              <a:t>Drep’Avenir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Fiches métiers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63352" y="3095771"/>
            <a:ext cx="419462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14313" indent="-214313">
              <a:buFontTx/>
              <a:buChar char="-"/>
            </a:pPr>
            <a:r>
              <a:rPr lang="fr-FR" b="1" dirty="0" smtClean="0"/>
              <a:t>Description </a:t>
            </a:r>
            <a:r>
              <a:rPr lang="fr-FR" b="1" dirty="0"/>
              <a:t>simple du métier</a:t>
            </a:r>
          </a:p>
          <a:p>
            <a:pPr marL="214313" indent="-214313">
              <a:buFontTx/>
              <a:buChar char="-"/>
            </a:pPr>
            <a:r>
              <a:rPr lang="fr-FR" b="1" dirty="0"/>
              <a:t>QR code : fiche métier Onisep</a:t>
            </a:r>
          </a:p>
        </p:txBody>
      </p:sp>
    </p:spTree>
    <p:extLst>
      <p:ext uri="{BB962C8B-B14F-4D97-AF65-F5344CB8AC3E}">
        <p14:creationId xmlns:p14="http://schemas.microsoft.com/office/powerpoint/2010/main" val="42451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7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91" t="4952" r="1689" b="5589"/>
          <a:stretch/>
        </p:blipFill>
        <p:spPr>
          <a:xfrm>
            <a:off x="2135560" y="1602595"/>
            <a:ext cx="7416824" cy="4869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err="1" smtClean="0"/>
              <a:t>Drep’Avenir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Exemple de parcours personnage</a:t>
            </a: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11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87391E-E405-448E-A632-2232520B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smtClean="0">
                <a:latin typeface="IBM Plex Sans" panose="020B0604020202020204" charset="0"/>
              </a:rPr>
              <a:t>Séance d’ETP: </a:t>
            </a:r>
            <a:br>
              <a:rPr lang="fr-FR" sz="3100" dirty="0" smtClean="0">
                <a:latin typeface="IBM Plex Sans" panose="020B0604020202020204" charset="0"/>
              </a:rPr>
            </a:br>
            <a:r>
              <a:rPr lang="fr-FR" sz="2700" dirty="0" err="1" smtClean="0">
                <a:solidFill>
                  <a:srgbClr val="002060"/>
                </a:solidFill>
                <a:latin typeface="IBM Plex Sans" panose="020B0604020202020204" charset="0"/>
              </a:rPr>
              <a:t>Drep’Avenir</a:t>
            </a:r>
            <a:r>
              <a:rPr lang="fr-FR" sz="2700" dirty="0" smtClean="0">
                <a:solidFill>
                  <a:srgbClr val="002060"/>
                </a:solidFill>
                <a:latin typeface="IBM Plex Sans" panose="020B0604020202020204" charset="0"/>
              </a:rPr>
              <a:t> au CHIC</a:t>
            </a:r>
            <a:r>
              <a:rPr lang="fr-FR" dirty="0">
                <a:latin typeface="Comic Sans MS" panose="030F0702030302020204" pitchFamily="66" charset="0"/>
              </a:rPr>
              <a:t/>
            </a:r>
            <a:br>
              <a:rPr lang="fr-FR" dirty="0">
                <a:latin typeface="Comic Sans MS" panose="030F0702030302020204" pitchFamily="66" charset="0"/>
              </a:rPr>
            </a:b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A0BA87-932E-45ED-A947-38072FF706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B19F74-9474-46CB-A2E4-694D0906A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915" y="170956"/>
            <a:ext cx="8184485" cy="6138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672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0723" y="476672"/>
            <a:ext cx="10288912" cy="810400"/>
          </a:xfrm>
        </p:spPr>
        <p:txBody>
          <a:bodyPr>
            <a:noAutofit/>
          </a:bodyPr>
          <a:lstStyle/>
          <a:p>
            <a:r>
              <a:rPr lang="fr-FR" sz="2800" dirty="0">
                <a:latin typeface="IBM Plex Sans" panose="020B0604020202020204" charset="0"/>
              </a:rPr>
              <a:t>Groupe de </a:t>
            </a:r>
            <a:r>
              <a:rPr lang="fr-FR" sz="2800" dirty="0" smtClean="0">
                <a:latin typeface="IBM Plex Sans" panose="020B0604020202020204" charset="0"/>
              </a:rPr>
              <a:t>travail ETP filière 2021</a:t>
            </a:r>
            <a:r>
              <a:rPr lang="fr-FR" dirty="0">
                <a:latin typeface="IBM Plex Sans" panose="020B0604020202020204" charset="0"/>
              </a:rPr>
              <a:t/>
            </a:r>
            <a:br>
              <a:rPr lang="fr-FR" dirty="0">
                <a:latin typeface="IBM Plex Sans" panose="020B0604020202020204" charset="0"/>
              </a:rPr>
            </a:br>
            <a:r>
              <a:rPr lang="fr-FR" dirty="0" smtClean="0">
                <a:solidFill>
                  <a:srgbClr val="002060"/>
                </a:solidFill>
                <a:latin typeface="IBM Plex Sans" panose="020B0604020202020204" charset="0"/>
              </a:rPr>
              <a:t>Sous groupe : transition drépanocytose - greffe </a:t>
            </a:r>
            <a:r>
              <a:rPr lang="fr-FR" dirty="0">
                <a:solidFill>
                  <a:srgbClr val="002060"/>
                </a:solidFill>
                <a:latin typeface="IBM Plex Sans" panose="020B0604020202020204" charset="0"/>
              </a:rPr>
              <a:t>de </a:t>
            </a:r>
            <a:r>
              <a:rPr lang="fr-FR" dirty="0" smtClean="0">
                <a:solidFill>
                  <a:srgbClr val="002060"/>
                </a:solidFill>
                <a:latin typeface="IBM Plex Sans" panose="020B0604020202020204" charset="0"/>
              </a:rPr>
              <a:t>moelle osseuse</a:t>
            </a:r>
            <a:endParaRPr lang="fr-FR" dirty="0">
              <a:solidFill>
                <a:srgbClr val="002060"/>
              </a:solidFill>
              <a:latin typeface="IBM Plex Sans" panose="020B060402020202020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2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Michel ANSELME</a:t>
            </a:r>
          </a:p>
          <a:p>
            <a:r>
              <a:rPr lang="fr-FR" dirty="0"/>
              <a:t>Cathy ARISTIL</a:t>
            </a:r>
          </a:p>
          <a:p>
            <a:r>
              <a:rPr lang="fr-FR" dirty="0"/>
              <a:t>Anne CORBASSON</a:t>
            </a:r>
          </a:p>
          <a:p>
            <a:r>
              <a:rPr lang="fr-FR" dirty="0"/>
              <a:t>Françoise DRISS</a:t>
            </a:r>
          </a:p>
          <a:p>
            <a:r>
              <a:rPr lang="fr-FR" dirty="0"/>
              <a:t>David ISSOM</a:t>
            </a:r>
          </a:p>
          <a:p>
            <a:r>
              <a:rPr lang="fr-FR" dirty="0"/>
              <a:t>Annie KAMDEM </a:t>
            </a:r>
          </a:p>
          <a:p>
            <a:r>
              <a:rPr lang="fr-FR" dirty="0" err="1"/>
              <a:t>Emmanuella</a:t>
            </a:r>
            <a:r>
              <a:rPr lang="fr-FR" dirty="0"/>
              <a:t> LEVEILLE</a:t>
            </a:r>
          </a:p>
          <a:p>
            <a:r>
              <a:rPr lang="fr-FR" dirty="0"/>
              <a:t>Louis SAKHO</a:t>
            </a:r>
          </a:p>
          <a:p>
            <a:r>
              <a:rPr lang="fr-FR" dirty="0"/>
              <a:t>Estelle </a:t>
            </a:r>
            <a:r>
              <a:rPr lang="fr-FR" dirty="0" smtClean="0"/>
              <a:t>MECHAIN</a:t>
            </a:r>
          </a:p>
          <a:p>
            <a:r>
              <a:rPr lang="fr-FR" b="1" dirty="0" smtClean="0"/>
              <a:t>Coordination </a:t>
            </a:r>
            <a:r>
              <a:rPr lang="fr-FR" b="1" dirty="0"/>
              <a:t>Pr </a:t>
            </a:r>
            <a:r>
              <a:rPr lang="fr-FR" b="1" dirty="0" err="1"/>
              <a:t>Mariane</a:t>
            </a:r>
            <a:r>
              <a:rPr lang="fr-FR" b="1" dirty="0"/>
              <a:t> DE </a:t>
            </a:r>
            <a:r>
              <a:rPr lang="fr-FR" b="1" dirty="0" smtClean="0"/>
              <a:t>MONTALEMBERT</a:t>
            </a:r>
            <a:endParaRPr lang="fr-FR" b="1" dirty="0"/>
          </a:p>
          <a:p>
            <a:endParaRPr lang="fr-FR" dirty="0"/>
          </a:p>
        </p:txBody>
      </p:sp>
      <p:pic>
        <p:nvPicPr>
          <p:cNvPr id="6" name="Image 5" descr="Une image contenant personne, femme, jeune, gens&#10;&#10;Description générée automatiquement">
            <a:extLst>
              <a:ext uri="{FF2B5EF4-FFF2-40B4-BE49-F238E27FC236}">
                <a16:creationId xmlns:a16="http://schemas.microsoft.com/office/drawing/2014/main" id="{54AF35DF-046D-9186-B21E-218BAE8DFA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3360252"/>
            <a:ext cx="4322991" cy="288163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7161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87391E-E405-448E-A632-2232520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46667"/>
            <a:ext cx="4240240" cy="810400"/>
          </a:xfrm>
        </p:spPr>
        <p:txBody>
          <a:bodyPr>
            <a:noAutofit/>
          </a:bodyPr>
          <a:lstStyle/>
          <a:p>
            <a:r>
              <a:rPr lang="fr-FR" sz="2800" dirty="0" err="1" smtClean="0"/>
              <a:t>Take</a:t>
            </a:r>
            <a:r>
              <a:rPr lang="fr-FR" sz="2800" dirty="0" smtClean="0"/>
              <a:t> home message</a:t>
            </a:r>
            <a:endParaRPr lang="fr-FR" sz="2800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A0BA87-932E-45ED-A947-38072FF706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C704E6-8643-4A69-AABF-A79A65AB6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639833"/>
            <a:ext cx="7192568" cy="1213103"/>
          </a:xfrm>
        </p:spPr>
        <p:txBody>
          <a:bodyPr/>
          <a:lstStyle/>
          <a:p>
            <a:pPr marL="169329" indent="0"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L’orientation </a:t>
            </a:r>
            <a:r>
              <a:rPr lang="fr-FR" sz="2400" b="1" dirty="0">
                <a:solidFill>
                  <a:srgbClr val="002060"/>
                </a:solidFill>
              </a:rPr>
              <a:t>scolaire doit intégrer nos programmes d’ETP dès </a:t>
            </a:r>
            <a:r>
              <a:rPr lang="fr-FR" sz="2400" b="1" dirty="0" smtClean="0">
                <a:solidFill>
                  <a:srgbClr val="002060"/>
                </a:solidFill>
              </a:rPr>
              <a:t>l’âge de 12 </a:t>
            </a:r>
            <a:r>
              <a:rPr lang="fr-FR" sz="2400" b="1" dirty="0">
                <a:solidFill>
                  <a:srgbClr val="002060"/>
                </a:solidFill>
              </a:rPr>
              <a:t>ans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B19F74-9474-46CB-A2E4-694D0906A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b="6207"/>
          <a:stretch/>
        </p:blipFill>
        <p:spPr>
          <a:xfrm>
            <a:off x="8472264" y="188640"/>
            <a:ext cx="3231905" cy="217632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16" y="2855740"/>
            <a:ext cx="6096000" cy="4029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ZoneTexte 7"/>
          <p:cNvSpPr txBox="1"/>
          <p:nvPr/>
        </p:nvSpPr>
        <p:spPr>
          <a:xfrm>
            <a:off x="7850631" y="5445224"/>
            <a:ext cx="405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174D"/>
                </a:solidFill>
              </a:rPr>
              <a:t>Groupe  travail ETP Filière  MCGRE</a:t>
            </a:r>
            <a:endParaRPr lang="fr-FR" b="1" dirty="0">
              <a:solidFill>
                <a:srgbClr val="0017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1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87391E-E405-448E-A632-2232520B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908720"/>
            <a:ext cx="3528392" cy="1096419"/>
          </a:xfrm>
        </p:spPr>
        <p:txBody>
          <a:bodyPr>
            <a:noAutofit/>
          </a:bodyPr>
          <a:lstStyle/>
          <a:p>
            <a:r>
              <a:rPr lang="fr-FR" sz="6600" dirty="0" smtClean="0"/>
              <a:t>MERCI !</a:t>
            </a:r>
            <a:endParaRPr lang="fr-FR" sz="6600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9A0BA87-932E-45ED-A947-38072FF706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C704E6-8643-4A69-AABF-A79A65AB6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2996952"/>
            <a:ext cx="11881320" cy="1872208"/>
          </a:xfrm>
        </p:spPr>
        <p:txBody>
          <a:bodyPr/>
          <a:lstStyle/>
          <a:p>
            <a:pPr marL="169329" indent="0" algn="ctr">
              <a:buNone/>
            </a:pPr>
            <a:r>
              <a:rPr lang="fr-FR" sz="3200" b="1" dirty="0" smtClean="0">
                <a:solidFill>
                  <a:srgbClr val="002060"/>
                </a:solidFill>
              </a:rPr>
              <a:t>Si vous </a:t>
            </a:r>
            <a:r>
              <a:rPr lang="fr-FR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</a:t>
            </a:r>
            <a:r>
              <a:rPr lang="fr-FR" sz="3200" b="1" dirty="0" smtClean="0">
                <a:solidFill>
                  <a:srgbClr val="002060"/>
                </a:solidFill>
              </a:rPr>
              <a:t>tes intéressés par le jeu</a:t>
            </a:r>
          </a:p>
          <a:p>
            <a:pPr algn="ctr"/>
            <a:endParaRPr lang="fr-FR" b="1" dirty="0">
              <a:solidFill>
                <a:srgbClr val="002060"/>
              </a:solidFill>
            </a:endParaRPr>
          </a:p>
          <a:p>
            <a:pPr algn="ctr">
              <a:buFont typeface="Wingdings" panose="05000000000000000000" pitchFamily="2" charset="2"/>
              <a:buChar char="à"/>
            </a:pPr>
            <a:r>
              <a:rPr lang="fr-FR" sz="24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Un QR code est à votre disposition pour recueillir vos coordonnées</a:t>
            </a:r>
            <a:endParaRPr lang="fr-FR" sz="2400" b="1" dirty="0">
              <a:solidFill>
                <a:srgbClr val="00206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B19F74-9474-46CB-A2E4-694D0906A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52789B-B55A-9234-A96C-773817010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2708920"/>
            <a:ext cx="1224136" cy="122413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5" b="1981"/>
          <a:stretch/>
        </p:blipFill>
        <p:spPr>
          <a:xfrm>
            <a:off x="4151784" y="4540470"/>
            <a:ext cx="3599688" cy="23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ACEB146-CCC2-4553-85D4-E71AC45B61B2}"/>
              </a:ext>
            </a:extLst>
          </p:cNvPr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fr-FR" dirty="0"/>
              <a:t>SOUS-GROUPE transition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15599" y="481759"/>
            <a:ext cx="11513048" cy="810400"/>
          </a:xfrm>
          <a:ln w="19050">
            <a:noFill/>
          </a:ln>
        </p:spPr>
        <p:txBody>
          <a:bodyPr>
            <a:noAutofit/>
          </a:bodyPr>
          <a:lstStyle/>
          <a:p>
            <a:r>
              <a:rPr lang="fr-FR" sz="2800" b="1" dirty="0"/>
              <a:t>Groupe de travail ETP </a:t>
            </a:r>
            <a:r>
              <a:rPr lang="fr-FR" sz="2800" b="1" dirty="0" smtClean="0"/>
              <a:t>Filière MCGRE</a:t>
            </a:r>
            <a:r>
              <a:rPr lang="fr-FR" sz="2800" dirty="0"/>
              <a:t> </a:t>
            </a:r>
            <a:r>
              <a:rPr lang="fr-FR" sz="2800" dirty="0" smtClean="0"/>
              <a:t>- </a:t>
            </a:r>
            <a:r>
              <a:rPr lang="fr-FR" sz="2800" b="1" dirty="0" smtClean="0"/>
              <a:t>Janvier </a:t>
            </a:r>
            <a:r>
              <a:rPr lang="fr-FR" sz="2800" b="1" dirty="0"/>
              <a:t>2021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/>
            <a:r>
              <a:rPr lang="fr-FR" sz="2400" b="1" dirty="0" smtClean="0">
                <a:solidFill>
                  <a:srgbClr val="C00000"/>
                </a:solidFill>
                <a:latin typeface="IBM Plex Sans" panose="020B0604020202020204" charset="0"/>
                <a:cs typeface="Calibri Light" panose="020F0302020204030204" pitchFamily="34" charset="0"/>
              </a:rPr>
              <a:t>CONSTAT GENERAL :</a:t>
            </a:r>
            <a:r>
              <a:rPr lang="fr-FR" sz="2400" dirty="0" smtClean="0">
                <a:solidFill>
                  <a:srgbClr val="C00000"/>
                </a:solidFill>
                <a:latin typeface="IBM Plex Sans" panose="020B0604020202020204" charset="0"/>
                <a:cs typeface="Calibri Light" panose="020F0302020204030204" pitchFamily="34" charset="0"/>
              </a:rPr>
              <a:t>     </a:t>
            </a:r>
          </a:p>
          <a:p>
            <a:pPr marL="1505405" lvl="1" indent="-342900">
              <a:buFontTx/>
              <a:buChar char="-"/>
            </a:pP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Nombreux </a:t>
            </a:r>
            <a:r>
              <a:rPr lang="fr-FR" sz="2400" dirty="0">
                <a:latin typeface="IBM Plex Sans" panose="020B0604020202020204" charset="0"/>
                <a:cs typeface="Calibri Light" panose="020F0302020204030204" pitchFamily="34" charset="0"/>
              </a:rPr>
              <a:t>outils existants </a:t>
            </a:r>
          </a:p>
          <a:p>
            <a:pPr marL="1505405" lvl="1" indent="-342900">
              <a:buFontTx/>
              <a:buChar char="-"/>
            </a:pP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Il peut être difficile pour les équipes de les repérer et de les tester </a:t>
            </a:r>
          </a:p>
          <a:p>
            <a:pPr marL="0" indent="0">
              <a:buNone/>
            </a:pPr>
            <a:endParaRPr lang="fr-FR" sz="2400" dirty="0">
              <a:latin typeface="IBM Plex Sans" panose="020B060402020202020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IBM Plex Sans" panose="020B0604020202020204" charset="0"/>
                <a:cs typeface="Calibri Light" panose="020F0302020204030204" pitchFamily="34" charset="0"/>
              </a:rPr>
              <a:t>D</a:t>
            </a:r>
            <a:r>
              <a:rPr lang="fr-FR" sz="2400" b="1" dirty="0" smtClean="0">
                <a:solidFill>
                  <a:srgbClr val="C00000"/>
                </a:solidFill>
                <a:latin typeface="IBM Plex Sans" panose="020B0604020202020204" charset="0"/>
                <a:cs typeface="Calibri" panose="020F0502020204030204" pitchFamily="34" charset="0"/>
              </a:rPr>
              <a:t>É</a:t>
            </a:r>
            <a:r>
              <a:rPr lang="fr-FR" sz="2400" b="1" dirty="0" smtClean="0">
                <a:solidFill>
                  <a:srgbClr val="C00000"/>
                </a:solidFill>
                <a:latin typeface="IBM Plex Sans" panose="020B0604020202020204" charset="0"/>
                <a:cs typeface="Calibri Light" panose="020F0302020204030204" pitchFamily="34" charset="0"/>
              </a:rPr>
              <a:t>CISION DE GROUPE :</a:t>
            </a:r>
          </a:p>
          <a:p>
            <a:pPr marL="1505405" lvl="1" indent="-342900">
              <a:buFont typeface="IBM Plex Sans" panose="020B0604020202020204" charset="0"/>
              <a:buChar char="−"/>
            </a:pP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Il ne sera pas nécessaire de créer de nouveaux jeux dans ce thème </a:t>
            </a:r>
            <a:endParaRPr lang="fr-FR" sz="2400" dirty="0">
              <a:latin typeface="IBM Plex Sans" panose="020B0604020202020204" charset="0"/>
              <a:cs typeface="Calibri Light" panose="020F0302020204030204" pitchFamily="34" charset="0"/>
            </a:endParaRPr>
          </a:p>
          <a:p>
            <a:pPr marL="1505405" lvl="1" indent="-342900">
              <a:buFont typeface="IBM Plex Sans" panose="020B0604020202020204" charset="0"/>
              <a:buChar char="−"/>
            </a:pP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Réorganiser l’existant</a:t>
            </a:r>
            <a:endParaRPr lang="fr-FR" sz="2400" dirty="0">
              <a:latin typeface="IBM Plex Sans" panose="020B0604020202020204" charset="0"/>
              <a:cs typeface="Calibri Light" panose="020F0302020204030204" pitchFamily="34" charset="0"/>
            </a:endParaRPr>
          </a:p>
          <a:p>
            <a:pPr marL="1505405" lvl="1" indent="-342900">
              <a:buFont typeface="IBM Plex Sans" panose="020B0604020202020204" charset="0"/>
              <a:buChar char="−"/>
            </a:pP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Fort de l’expérience de l’équipe du CHIC : décrire les séances d’ETP sous forme de trame de façon </a:t>
            </a:r>
            <a:r>
              <a:rPr lang="fr-FR" sz="2400" dirty="0">
                <a:latin typeface="IBM Plex Sans" panose="020B0604020202020204" charset="0"/>
                <a:cs typeface="Calibri Light" panose="020F0302020204030204" pitchFamily="34" charset="0"/>
              </a:rPr>
              <a:t>à</a:t>
            </a: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 les communiquer aux autres centres</a:t>
            </a:r>
          </a:p>
          <a:p>
            <a:pPr marL="1505405" lvl="1" indent="-342900">
              <a:buFont typeface="IBM Plex Sans" panose="020B0604020202020204" charset="0"/>
              <a:buChar char="−"/>
            </a:pPr>
            <a:r>
              <a:rPr lang="fr-FR" sz="2400" dirty="0" smtClean="0">
                <a:latin typeface="IBM Plex Sans" panose="020B0604020202020204" charset="0"/>
                <a:cs typeface="Calibri Light" panose="020F0302020204030204" pitchFamily="34" charset="0"/>
              </a:rPr>
              <a:t>Idem pour l’ETP greffe </a:t>
            </a:r>
          </a:p>
          <a:p>
            <a:pPr marL="1505405" lvl="1" indent="-342900">
              <a:buFont typeface="IBM Plex Sans" panose="020B0604020202020204" charset="0"/>
              <a:buChar char="−"/>
            </a:pPr>
            <a:r>
              <a:rPr lang="fr-FR" sz="2800" b="1" dirty="0" smtClean="0">
                <a:latin typeface="IBM Plex Sans" panose="020B0604020202020204" charset="0"/>
                <a:cs typeface="Calibri Light" panose="020F0302020204030204" pitchFamily="34" charset="0"/>
              </a:rPr>
              <a:t>Explorer et étoffer les axes pauvres du thème</a:t>
            </a:r>
            <a:endParaRPr lang="fr-FR" sz="2800" b="1" dirty="0">
              <a:latin typeface="IBM Plex Sans" panose="020B060402020202020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2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5F71B-5D5F-4108-859B-8064D0AE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81" y="431044"/>
            <a:ext cx="11360800" cy="810400"/>
          </a:xfrm>
        </p:spPr>
        <p:txBody>
          <a:bodyPr>
            <a:normAutofit fontScale="90000"/>
          </a:bodyPr>
          <a:lstStyle/>
          <a:p>
            <a:r>
              <a:rPr lang="fr-FR" sz="3100" dirty="0"/>
              <a:t>Axes de travail du groupe</a:t>
            </a:r>
            <a:r>
              <a:rPr lang="fr-FR" dirty="0"/>
              <a:t/>
            </a:r>
            <a:br>
              <a:rPr lang="fr-FR" dirty="0"/>
            </a:br>
            <a:r>
              <a:rPr lang="fr-FR" sz="2000" dirty="0"/>
              <a:t>Initier l’ETP transition dès le plus jeune âge (12 ans)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94A070-E193-42BF-9F21-AB51F48FE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1116" y="3573016"/>
            <a:ext cx="11360800" cy="3817600"/>
          </a:xfrm>
        </p:spPr>
        <p:txBody>
          <a:bodyPr/>
          <a:lstStyle/>
          <a:p>
            <a:pPr lvl="0"/>
            <a:r>
              <a:rPr lang="fr-FR" sz="2000" b="1" u="sng" dirty="0">
                <a:solidFill>
                  <a:srgbClr val="C00000"/>
                </a:solidFill>
                <a:cs typeface="Calibri Light" panose="020F0302020204030204" pitchFamily="34" charset="0"/>
              </a:rPr>
              <a:t>Objectifs du travail du sous-groupe pré-transition: </a:t>
            </a:r>
            <a:endParaRPr lang="fr-FR" sz="2000" b="1" u="sng" dirty="0" smtClean="0">
              <a:solidFill>
                <a:srgbClr val="C00000"/>
              </a:solidFill>
              <a:cs typeface="Calibri Light" panose="020F0302020204030204" pitchFamily="34" charset="0"/>
            </a:endParaRPr>
          </a:p>
          <a:p>
            <a:pPr lvl="0"/>
            <a:endParaRPr lang="fr-FR" sz="2000" b="1" u="sng" dirty="0">
              <a:cs typeface="Calibri Light" panose="020F0302020204030204" pitchFamily="34" charset="0"/>
            </a:endParaRPr>
          </a:p>
          <a:p>
            <a:pPr lvl="0"/>
            <a:r>
              <a:rPr lang="fr-FR" sz="1800" dirty="0" smtClean="0">
                <a:cs typeface="Calibri Light" panose="020F0302020204030204" pitchFamily="34" charset="0"/>
              </a:rPr>
              <a:t>Créer </a:t>
            </a:r>
            <a:r>
              <a:rPr lang="fr-FR" sz="1800" dirty="0">
                <a:cs typeface="Calibri Light" panose="020F0302020204030204" pitchFamily="34" charset="0"/>
              </a:rPr>
              <a:t>les trames d’ETP spécifiquement en lien avec : </a:t>
            </a:r>
          </a:p>
          <a:p>
            <a:pPr lvl="0"/>
            <a:r>
              <a:rPr lang="fr-FR" sz="1800" dirty="0">
                <a:cs typeface="Calibri Light" panose="020F0302020204030204" pitchFamily="34" charset="0"/>
              </a:rPr>
              <a:t>	- La maladie </a:t>
            </a:r>
          </a:p>
          <a:p>
            <a:pPr lvl="0"/>
            <a:r>
              <a:rPr lang="fr-FR" sz="1800" dirty="0">
                <a:cs typeface="Calibri Light" panose="020F0302020204030204" pitchFamily="34" charset="0"/>
              </a:rPr>
              <a:t>	- Les problèmes spécifiques à l’adolescence et à la puberté</a:t>
            </a:r>
          </a:p>
          <a:p>
            <a:pPr lvl="0"/>
            <a:r>
              <a:rPr lang="fr-FR" sz="1800" dirty="0">
                <a:cs typeface="Calibri Light" panose="020F0302020204030204" pitchFamily="34" charset="0"/>
              </a:rPr>
              <a:t>	</a:t>
            </a:r>
            <a:r>
              <a:rPr lang="fr-FR" sz="1800" dirty="0">
                <a:solidFill>
                  <a:srgbClr val="00174D"/>
                </a:solidFill>
                <a:cs typeface="Calibri Light" panose="020F0302020204030204" pitchFamily="34" charset="0"/>
              </a:rPr>
              <a:t>- </a:t>
            </a:r>
            <a:r>
              <a:rPr lang="fr-FR" sz="1800" b="1" dirty="0" smtClean="0">
                <a:solidFill>
                  <a:srgbClr val="00174D"/>
                </a:solidFill>
                <a:cs typeface="Calibri Light" panose="020F0302020204030204" pitchFamily="34" charset="0"/>
              </a:rPr>
              <a:t>L’orientation </a:t>
            </a:r>
            <a:r>
              <a:rPr lang="fr-FR" sz="1800" b="1" dirty="0">
                <a:solidFill>
                  <a:srgbClr val="00174D"/>
                </a:solidFill>
                <a:cs typeface="Calibri Light" panose="020F0302020204030204" pitchFamily="34" charset="0"/>
              </a:rPr>
              <a:t>scolaire et professionnelle : création </a:t>
            </a:r>
            <a:r>
              <a:rPr lang="fr-FR" sz="1800" b="1" dirty="0" smtClean="0">
                <a:solidFill>
                  <a:srgbClr val="00174D"/>
                </a:solidFill>
                <a:cs typeface="Calibri Light" panose="020F0302020204030204" pitchFamily="34" charset="0"/>
              </a:rPr>
              <a:t>d’outils si possible</a:t>
            </a:r>
            <a:endParaRPr lang="fr-FR" sz="1800" b="1" dirty="0">
              <a:solidFill>
                <a:srgbClr val="00174D"/>
              </a:solidFill>
              <a:cs typeface="Calibri Light" panose="020F030202020403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999" y="1518413"/>
            <a:ext cx="7791363" cy="174360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>
            <a:off x="1559496" y="2060848"/>
            <a:ext cx="576065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55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5F71B-5D5F-4108-859B-8064D0AE9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Constat</a:t>
            </a:r>
            <a:endParaRPr lang="fr-FR" sz="28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94A070-E193-42BF-9F21-AB51F48FE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184" y="1700808"/>
            <a:ext cx="11360800" cy="3817600"/>
          </a:xfrm>
        </p:spPr>
        <p:txBody>
          <a:bodyPr/>
          <a:lstStyle/>
          <a:p>
            <a:pPr>
              <a:buClrTx/>
            </a:pPr>
            <a:r>
              <a:rPr lang="fr-FR" b="1" dirty="0" smtClean="0"/>
              <a:t>Au fil des années, pour certains patients </a:t>
            </a:r>
            <a:r>
              <a:rPr lang="fr-FR" dirty="0" smtClean="0"/>
              <a:t>: </a:t>
            </a:r>
          </a:p>
          <a:p>
            <a:pPr marL="399565" indent="-342900">
              <a:buClrTx/>
              <a:buFont typeface="Calibri" panose="020F0502020204030204" pitchFamily="34" charset="0"/>
              <a:buChar char="₋"/>
            </a:pPr>
            <a:r>
              <a:rPr lang="fr-FR" dirty="0" smtClean="0"/>
              <a:t>Nous nous rendons compte :</a:t>
            </a:r>
          </a:p>
          <a:p>
            <a:pPr marL="1562070" lvl="1" indent="-342900">
              <a:buClrTx/>
              <a:buFont typeface="Calibri" panose="020F0502020204030204" pitchFamily="34" charset="0"/>
              <a:buChar char="₋"/>
            </a:pPr>
            <a:r>
              <a:rPr lang="fr-FR" dirty="0" smtClean="0"/>
              <a:t>d’une anxiété autour de la transition, notamment en lien avec leur avenir</a:t>
            </a:r>
          </a:p>
          <a:p>
            <a:pPr marL="1562070" lvl="1" indent="-342900">
              <a:buClrTx/>
              <a:buFont typeface="Calibri" panose="020F0502020204030204" pitchFamily="34" charset="0"/>
              <a:buChar char="₋"/>
            </a:pPr>
            <a:r>
              <a:rPr lang="fr-FR" dirty="0" smtClean="0"/>
              <a:t>d’une recrudescence des crises </a:t>
            </a:r>
            <a:r>
              <a:rPr lang="fr-FR" dirty="0" err="1" smtClean="0"/>
              <a:t>vaso</a:t>
            </a:r>
            <a:r>
              <a:rPr lang="fr-FR" dirty="0" smtClean="0"/>
              <a:t>-occlusives</a:t>
            </a:r>
          </a:p>
          <a:p>
            <a:pPr marL="1562070" lvl="1" indent="-342900">
              <a:buClrTx/>
              <a:buFont typeface="Calibri" panose="020F0502020204030204" pitchFamily="34" charset="0"/>
              <a:buChar char="₋"/>
            </a:pPr>
            <a:r>
              <a:rPr lang="fr-FR" dirty="0"/>
              <a:t>q</a:t>
            </a:r>
            <a:r>
              <a:rPr lang="fr-FR" dirty="0" smtClean="0"/>
              <a:t>ue beaucoup </a:t>
            </a:r>
            <a:r>
              <a:rPr lang="fr-FR" dirty="0"/>
              <a:t>de jeunes se retrouvent orientés vers une filière par </a:t>
            </a:r>
            <a:r>
              <a:rPr lang="fr-FR" dirty="0" smtClean="0"/>
              <a:t>défaut</a:t>
            </a:r>
          </a:p>
          <a:p>
            <a:pPr marL="1562070" lvl="1" indent="-342900">
              <a:buClrTx/>
              <a:buFont typeface="Calibri" panose="020F0502020204030204" pitchFamily="34" charset="0"/>
              <a:buChar char="₋"/>
            </a:pPr>
            <a:r>
              <a:rPr lang="fr-FR" dirty="0"/>
              <a:t>d</a:t>
            </a:r>
            <a:r>
              <a:rPr lang="fr-FR" dirty="0" smtClean="0"/>
              <a:t>e nombreux changements de filières entre 15 et 20 ans </a:t>
            </a:r>
            <a:endParaRPr lang="fr-FR" dirty="0"/>
          </a:p>
          <a:p>
            <a:pPr>
              <a:buClrTx/>
            </a:pPr>
            <a:endParaRPr lang="fr-FR" dirty="0" smtClean="0"/>
          </a:p>
          <a:p>
            <a:pPr>
              <a:buClrTx/>
            </a:pPr>
            <a:r>
              <a:rPr lang="fr-FR" dirty="0" smtClean="0"/>
              <a:t>Lors des séance d’ETP : </a:t>
            </a:r>
          </a:p>
          <a:p>
            <a:pPr marL="399565" indent="-342900">
              <a:buClrTx/>
              <a:buFont typeface="Calibri" panose="020F0502020204030204" pitchFamily="34" charset="0"/>
              <a:buChar char="₋"/>
            </a:pPr>
            <a:r>
              <a:rPr lang="fr-FR" dirty="0" smtClean="0"/>
              <a:t>Peu d’outils sur le thème de l’orientation scolaire et professionnelle</a:t>
            </a:r>
          </a:p>
          <a:p>
            <a:pPr marL="399565" indent="-342900">
              <a:buClrTx/>
              <a:buFont typeface="Calibri" panose="020F0502020204030204" pitchFamily="34" charset="0"/>
              <a:buChar char="₋"/>
            </a:pPr>
            <a:endParaRPr lang="fr-FR" dirty="0"/>
          </a:p>
          <a:p>
            <a:pPr>
              <a:buClrTx/>
            </a:pPr>
            <a:r>
              <a:rPr lang="fr-FR" b="1" dirty="0" smtClean="0">
                <a:sym typeface="Wingdings" panose="05000000000000000000" pitchFamily="2" charset="2"/>
              </a:rPr>
              <a:t> D’où l’idée dans ce groupe de travail, de créer un jeu pour les adolescents à partir de 12 ans.</a:t>
            </a:r>
            <a:endParaRPr lang="fr-FR" b="1" dirty="0" smtClean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1F91B-9415-4D23-A60F-9943A0F69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AB31B7-83C4-4BC8-9864-0722497F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AD5A5F-9935-4156-A0CB-8D0605AAB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48680"/>
            <a:ext cx="5696782" cy="8104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174D"/>
                </a:solidFill>
              </a:rPr>
              <a:t>Le projet de jeu: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3100" dirty="0" err="1" smtClean="0"/>
              <a:t>Roul’Avenir</a:t>
            </a:r>
            <a:r>
              <a:rPr lang="fr-FR" sz="3100" dirty="0" smtClean="0"/>
              <a:t> </a:t>
            </a:r>
            <a:r>
              <a:rPr lang="fr-FR" sz="2700" dirty="0"/>
              <a:t>et</a:t>
            </a:r>
            <a:r>
              <a:rPr lang="fr-FR" sz="3100" dirty="0"/>
              <a:t> </a:t>
            </a:r>
            <a:r>
              <a:rPr lang="fr-FR" sz="3100" dirty="0" err="1"/>
              <a:t>Drep’Avenir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EF661A-47F1-4C9C-93D0-17E9A35B8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2168971"/>
            <a:ext cx="6760520" cy="4222963"/>
          </a:xfrm>
        </p:spPr>
        <p:txBody>
          <a:bodyPr>
            <a:noAutofit/>
          </a:bodyPr>
          <a:lstStyle/>
          <a:p>
            <a:r>
              <a:rPr lang="fr-FR" sz="1600" b="1" u="sng" dirty="0"/>
              <a:t>Public cible :</a:t>
            </a:r>
            <a:r>
              <a:rPr lang="fr-FR" sz="1600" b="1" dirty="0"/>
              <a:t> </a:t>
            </a:r>
          </a:p>
          <a:p>
            <a:r>
              <a:rPr lang="fr-FR" sz="1400" dirty="0" smtClean="0"/>
              <a:t>Les adolescents atteints </a:t>
            </a:r>
            <a:r>
              <a:rPr lang="fr-FR" sz="1400" dirty="0"/>
              <a:t>de </a:t>
            </a:r>
            <a:r>
              <a:rPr lang="fr-FR" sz="1400" dirty="0" smtClean="0"/>
              <a:t>drépanocytose </a:t>
            </a:r>
            <a:r>
              <a:rPr lang="fr-FR" sz="1400" b="1" dirty="0" smtClean="0"/>
              <a:t>à partir de 12 ans</a:t>
            </a:r>
          </a:p>
          <a:p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b="1" u="sng" dirty="0" smtClean="0"/>
              <a:t>Objectif :</a:t>
            </a:r>
            <a:endParaRPr lang="fr-FR" sz="1600" b="1" dirty="0" smtClean="0"/>
          </a:p>
          <a:p>
            <a:pPr marL="342415" indent="-285750">
              <a:buClrTx/>
              <a:buFont typeface="Calibri" panose="020F0502020204030204" pitchFamily="34" charset="0"/>
              <a:buChar char="₋"/>
            </a:pPr>
            <a:r>
              <a:rPr lang="fr-FR" sz="1400" dirty="0" smtClean="0"/>
              <a:t>Susciter </a:t>
            </a:r>
            <a:r>
              <a:rPr lang="fr-FR" sz="1400" dirty="0"/>
              <a:t>le </a:t>
            </a:r>
            <a:r>
              <a:rPr lang="fr-FR" sz="1400" b="1" dirty="0"/>
              <a:t>questionnement </a:t>
            </a:r>
            <a:r>
              <a:rPr lang="fr-FR" sz="1400" dirty="0"/>
              <a:t>des jeunes adolescents </a:t>
            </a:r>
            <a:r>
              <a:rPr lang="fr-FR" sz="1400" b="1" dirty="0"/>
              <a:t>au sujet de leur orientation scolaire et </a:t>
            </a:r>
            <a:r>
              <a:rPr lang="fr-FR" sz="1400" b="1" dirty="0" smtClean="0"/>
              <a:t>professionnelle</a:t>
            </a:r>
          </a:p>
          <a:p>
            <a:pPr marL="342415" indent="-285750">
              <a:buClrTx/>
              <a:buFont typeface="Calibri" panose="020F0502020204030204" pitchFamily="34" charset="0"/>
              <a:buChar char="₋"/>
            </a:pPr>
            <a:r>
              <a:rPr lang="fr-FR" sz="1400" dirty="0" smtClean="0"/>
              <a:t>Les </a:t>
            </a:r>
            <a:r>
              <a:rPr lang="fr-FR" sz="1400" b="1" dirty="0"/>
              <a:t>familiariser </a:t>
            </a:r>
            <a:r>
              <a:rPr lang="fr-FR" sz="1400" dirty="0"/>
              <a:t>dès le plus jeune âge </a:t>
            </a:r>
            <a:r>
              <a:rPr lang="fr-FR" sz="1400" b="1" dirty="0"/>
              <a:t>aux méthodes d’orientation scolaire et  </a:t>
            </a:r>
            <a:r>
              <a:rPr lang="fr-FR" sz="1400" b="1" dirty="0" smtClean="0"/>
              <a:t>professionnelle</a:t>
            </a:r>
          </a:p>
          <a:p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smtClean="0"/>
              <a:t>Organisation </a:t>
            </a:r>
            <a:r>
              <a:rPr lang="fr-FR" sz="1600" dirty="0"/>
              <a:t>de séances d’ETP </a:t>
            </a:r>
            <a:r>
              <a:rPr lang="fr-FR" sz="1600" dirty="0" smtClean="0"/>
              <a:t>collective ou individuelle</a:t>
            </a:r>
            <a:r>
              <a:rPr lang="fr-FR" sz="1600" dirty="0"/>
              <a:t/>
            </a:r>
            <a:br>
              <a:rPr lang="fr-FR" sz="1600" dirty="0"/>
            </a:br>
            <a:endParaRPr lang="fr-FR" sz="1600" dirty="0"/>
          </a:p>
          <a:p>
            <a:r>
              <a:rPr lang="fr-FR" sz="1600" b="1" dirty="0" smtClean="0"/>
              <a:t>→ </a:t>
            </a:r>
            <a:r>
              <a:rPr lang="fr-FR" sz="1600" b="1" dirty="0"/>
              <a:t>Financement </a:t>
            </a:r>
            <a:r>
              <a:rPr lang="fr-FR" sz="1600" b="1" dirty="0" smtClean="0"/>
              <a:t>:</a:t>
            </a:r>
          </a:p>
          <a:p>
            <a:r>
              <a:rPr lang="fr-FR" sz="1600" dirty="0" smtClean="0"/>
              <a:t>Décembre </a:t>
            </a:r>
            <a:r>
              <a:rPr lang="fr-FR" sz="1600" dirty="0"/>
              <a:t>2022 </a:t>
            </a:r>
            <a:r>
              <a:rPr lang="fr-FR" sz="1600" dirty="0" smtClean="0"/>
              <a:t>laboratoire </a:t>
            </a:r>
            <a:r>
              <a:rPr lang="fr-FR" sz="1600" b="1" dirty="0" err="1" smtClean="0"/>
              <a:t>Theravia</a:t>
            </a:r>
            <a:r>
              <a:rPr lang="fr-FR" sz="1600" dirty="0" smtClean="0"/>
              <a:t> </a:t>
            </a:r>
            <a:endParaRPr lang="fr-FR" sz="1600" dirty="0"/>
          </a:p>
          <a:p>
            <a:r>
              <a:rPr lang="fr-FR" sz="1600" dirty="0"/>
              <a:t>Mars 2023 </a:t>
            </a:r>
            <a:r>
              <a:rPr lang="fr-FR" sz="1600" dirty="0" smtClean="0"/>
              <a:t>demande et validation par l’ARS</a:t>
            </a:r>
          </a:p>
          <a:p>
            <a:r>
              <a:rPr lang="fr-FR" sz="1600" b="1" dirty="0" smtClean="0"/>
              <a:t>Mai 2024 première version</a:t>
            </a:r>
            <a:endParaRPr lang="fr-FR" sz="1600" b="1" dirty="0"/>
          </a:p>
          <a:p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99B90C-AF43-4A1D-9ECF-00840753F5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33DF002-8BF8-454F-AA3E-A3748776649E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447505" y="1387653"/>
            <a:ext cx="6178920" cy="810400"/>
          </a:xfrm>
        </p:spPr>
        <p:txBody>
          <a:bodyPr>
            <a:noAutofit/>
          </a:bodyPr>
          <a:lstStyle/>
          <a:p>
            <a:r>
              <a:rPr lang="fr-FR" sz="1800" dirty="0"/>
              <a:t>Création d’un jeu </a:t>
            </a:r>
            <a:r>
              <a:rPr lang="fr-FR" sz="1800" dirty="0" smtClean="0"/>
              <a:t>d’initiation à l’orientation scolaire et professionnelle </a:t>
            </a:r>
            <a:r>
              <a:rPr lang="fr-FR" sz="1800" dirty="0"/>
              <a:t>en collaboration avec « Ere de jeux </a:t>
            </a:r>
            <a:r>
              <a:rPr lang="fr-FR" sz="1800" dirty="0" smtClean="0"/>
              <a:t>».</a:t>
            </a:r>
            <a:endParaRPr lang="fr-FR" sz="1800" dirty="0"/>
          </a:p>
        </p:txBody>
      </p:sp>
      <p:pic>
        <p:nvPicPr>
          <p:cNvPr id="8" name="Espace réservé pour une image  7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7" r="17417"/>
          <a:stretch>
            <a:fillRect/>
          </a:stretch>
        </p:blipFill>
        <p:spPr>
          <a:xfrm>
            <a:off x="7122975" y="-28531"/>
            <a:ext cx="5069246" cy="5833795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BC2A8D2-BB76-48FE-8DB6-B88D1DD7B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9A3797AB-7BF5-8826-95A5-E2BCBB687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481" y="5432601"/>
            <a:ext cx="684262" cy="68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bout — THERAV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5407944"/>
            <a:ext cx="2016224" cy="67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6048FC-6D52-4072-B090-21B17D21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564904"/>
            <a:ext cx="10962800" cy="1118400"/>
          </a:xfrm>
        </p:spPr>
        <p:txBody>
          <a:bodyPr/>
          <a:lstStyle/>
          <a:p>
            <a:pPr algn="ctr"/>
            <a:r>
              <a:rPr lang="fr-FR" dirty="0"/>
              <a:t>ROUL’AVENIR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60F784-06A3-45BB-9C9E-9743596CDF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37355"/>
            <a:ext cx="1181115" cy="4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2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308" y="487696"/>
            <a:ext cx="11360800" cy="810400"/>
          </a:xfrm>
        </p:spPr>
        <p:txBody>
          <a:bodyPr>
            <a:normAutofit fontScale="90000"/>
          </a:bodyPr>
          <a:lstStyle/>
          <a:p>
            <a:r>
              <a:rPr lang="fr-FR" sz="3100" dirty="0" err="1" smtClean="0"/>
              <a:t>Roul’Avenir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Un outil pour ton parcours d’avenir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31308" y="2564904"/>
            <a:ext cx="5544616" cy="2557471"/>
          </a:xfrm>
        </p:spPr>
        <p:txBody>
          <a:bodyPr/>
          <a:lstStyle/>
          <a:p>
            <a:pPr marL="214313" indent="-214313">
              <a:buFontTx/>
              <a:buChar char="-"/>
            </a:pPr>
            <a:r>
              <a:rPr lang="fr-FR" sz="2000" b="1" dirty="0">
                <a:solidFill>
                  <a:srgbClr val="002060"/>
                </a:solidFill>
              </a:rPr>
              <a:t>Une roue centre d’intérêts/secteurs de métiers</a:t>
            </a:r>
          </a:p>
          <a:p>
            <a:pPr marL="214313" indent="-214313">
              <a:buFontTx/>
              <a:buChar char="-"/>
            </a:pPr>
            <a:r>
              <a:rPr lang="fr-FR" sz="2000" b="1" dirty="0" smtClean="0"/>
              <a:t>Une fiche animateur</a:t>
            </a:r>
          </a:p>
          <a:p>
            <a:pPr marL="214313" indent="-214313">
              <a:buFontTx/>
              <a:buChar char="-"/>
            </a:pPr>
            <a:r>
              <a:rPr lang="fr-FR" sz="2000" b="1" dirty="0" smtClean="0"/>
              <a:t>Un </a:t>
            </a:r>
            <a:r>
              <a:rPr lang="fr-FR" sz="2000" b="1" dirty="0"/>
              <a:t>passeport avenir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fr-FR" sz="2000" dirty="0"/>
              <a:t>Autocollants centre d’intérêts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fr-FR" sz="2000" dirty="0"/>
              <a:t>Autocollants secteurs de métiers</a:t>
            </a:r>
          </a:p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18073" y="1916832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</a:rPr>
              <a:t>Contenu du jeu : </a:t>
            </a:r>
            <a:endParaRPr lang="fr-FR" sz="2000" b="1" dirty="0">
              <a:solidFill>
                <a:srgbClr val="00206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6237312"/>
            <a:ext cx="1412428" cy="53089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248128" y="1916832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</a:rPr>
              <a:t>Objectifs : </a:t>
            </a:r>
            <a:endParaRPr lang="fr-FR" sz="2000" b="1" dirty="0">
              <a:solidFill>
                <a:srgbClr val="002060"/>
              </a:solidFill>
            </a:endParaRPr>
          </a:p>
        </p:txBody>
      </p:sp>
      <p:sp>
        <p:nvSpPr>
          <p:cNvPr id="14" name="Espace réservé du contenu 3"/>
          <p:cNvSpPr txBox="1">
            <a:spLocks/>
          </p:cNvSpPr>
          <p:nvPr/>
        </p:nvSpPr>
        <p:spPr>
          <a:xfrm>
            <a:off x="6019535" y="2564903"/>
            <a:ext cx="5544616" cy="2557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600"/>
              <a:buFont typeface="IBM Plex Sans"/>
              <a:buChar char="●"/>
              <a:defRPr sz="21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1219170" marR="0" lvl="1" indent="-414856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300"/>
              <a:buFont typeface="IBM Plex Sans"/>
              <a:buChar char="●"/>
              <a:defRPr sz="17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200"/>
              <a:buFont typeface="IBM Plex Sans"/>
              <a:buChar char="○"/>
              <a:defRPr sz="1600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2438339" marR="0" lvl="3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2415B"/>
              </a:buClr>
              <a:buSzPts val="1000"/>
              <a:buFont typeface="IBM Plex Sans"/>
              <a:buChar char="●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3047924" marR="0" lvl="4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○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3657509" marR="0" lvl="5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■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4267093" marR="0" lvl="6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21F2E"/>
              </a:buClr>
              <a:buSzPts val="1000"/>
              <a:buFont typeface="IBM Plex Sans"/>
              <a:buChar char="●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4876678" marR="0" lvl="7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○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5486263" marR="0" lvl="8" indent="-389457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IBM Plex Sans"/>
              <a:buChar char="■"/>
              <a:defRPr sz="1333" b="0" i="0" u="none" strike="noStrike" cap="none">
                <a:solidFill>
                  <a:srgbClr val="666666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169329" indent="0">
              <a:buNone/>
            </a:pPr>
            <a:r>
              <a:rPr lang="fr-FR" sz="1800" dirty="0" smtClean="0">
                <a:solidFill>
                  <a:srgbClr val="002060"/>
                </a:solidFill>
              </a:rPr>
              <a:t>Susciter </a:t>
            </a:r>
            <a:r>
              <a:rPr lang="fr-FR" sz="1800" dirty="0">
                <a:solidFill>
                  <a:srgbClr val="002060"/>
                </a:solidFill>
              </a:rPr>
              <a:t>le </a:t>
            </a:r>
            <a:r>
              <a:rPr lang="fr-FR" sz="1800" b="1" dirty="0">
                <a:solidFill>
                  <a:srgbClr val="002060"/>
                </a:solidFill>
              </a:rPr>
              <a:t>questionnement </a:t>
            </a:r>
            <a:r>
              <a:rPr lang="fr-FR" sz="1800" dirty="0">
                <a:solidFill>
                  <a:srgbClr val="002060"/>
                </a:solidFill>
              </a:rPr>
              <a:t>des jeunes adolescents </a:t>
            </a:r>
            <a:r>
              <a:rPr lang="fr-FR" sz="1800" b="1" dirty="0">
                <a:solidFill>
                  <a:srgbClr val="002060"/>
                </a:solidFill>
              </a:rPr>
              <a:t>au sujet de leur orientation scolaire et </a:t>
            </a:r>
            <a:r>
              <a:rPr lang="fr-FR" sz="1800" b="1" dirty="0" smtClean="0">
                <a:solidFill>
                  <a:srgbClr val="002060"/>
                </a:solidFill>
              </a:rPr>
              <a:t>professionnelle</a:t>
            </a:r>
          </a:p>
          <a:p>
            <a:pPr marL="169329" indent="0">
              <a:buNone/>
            </a:pPr>
            <a:endParaRPr lang="fr-FR" sz="1800" b="1" dirty="0"/>
          </a:p>
          <a:p>
            <a:pPr>
              <a:buFont typeface="Calibri" panose="020F0502020204030204" pitchFamily="34" charset="0"/>
              <a:buChar char="₋"/>
            </a:pPr>
            <a:r>
              <a:rPr lang="fr-FR" sz="1800" b="1" dirty="0" smtClean="0"/>
              <a:t>Comprendre la notion de centre d’intérêt et de secteur de métiers</a:t>
            </a:r>
          </a:p>
          <a:p>
            <a:pPr marL="169329" indent="0">
              <a:buNone/>
            </a:pPr>
            <a:endParaRPr lang="fr-FR" sz="1800" b="1" dirty="0" smtClean="0"/>
          </a:p>
          <a:p>
            <a:pPr>
              <a:buFont typeface="Calibri" panose="020F0502020204030204" pitchFamily="34" charset="0"/>
              <a:buChar char="₋"/>
            </a:pPr>
            <a:r>
              <a:rPr lang="fr-FR" sz="1800" b="1" dirty="0" smtClean="0"/>
              <a:t>Se connaître : réfléchir à ses propres centres d’intérêts </a:t>
            </a:r>
          </a:p>
          <a:p>
            <a:pPr>
              <a:buFont typeface="Calibri" panose="020F0502020204030204" pitchFamily="34" charset="0"/>
              <a:buChar char="₋"/>
            </a:pP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122628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 err="1" smtClean="0"/>
              <a:t>Roul’Avenir</a:t>
            </a:r>
            <a:r>
              <a:rPr lang="fr-FR" sz="3100" dirty="0" smtClean="0"/>
              <a:t> 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002060"/>
                </a:solidFill>
              </a:rPr>
              <a:t>Fiche animateur 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fr-FR" sz="1867" kern="0" smtClean="0">
                <a:solidFill>
                  <a:srgbClr val="FFFFFF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</a:t>
            </a:fld>
            <a:endParaRPr lang="fr-FR" sz="1867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1744" y="545210"/>
            <a:ext cx="4041100" cy="57711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ACD64F-2D38-4806-A43D-71749318A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265958"/>
            <a:ext cx="1249929" cy="46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2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etric">
  <a:themeElements>
    <a:clrScheme name="MCGRE">
      <a:dk1>
        <a:srgbClr val="666666"/>
      </a:dk1>
      <a:lt1>
        <a:srgbClr val="FFFFFF"/>
      </a:lt1>
      <a:dk2>
        <a:srgbClr val="11425D"/>
      </a:dk2>
      <a:lt2>
        <a:srgbClr val="FFFFFF"/>
      </a:lt2>
      <a:accent1>
        <a:srgbClr val="D21F2E"/>
      </a:accent1>
      <a:accent2>
        <a:srgbClr val="DF626D"/>
      </a:accent2>
      <a:accent3>
        <a:srgbClr val="E88E95"/>
      </a:accent3>
      <a:accent4>
        <a:srgbClr val="12435D"/>
      </a:accent4>
      <a:accent5>
        <a:srgbClr val="597C8E"/>
      </a:accent5>
      <a:accent6>
        <a:srgbClr val="87A0AE"/>
      </a:accent6>
      <a:hlink>
        <a:srgbClr val="D21F2E"/>
      </a:hlink>
      <a:folHlink>
        <a:srgbClr val="E88E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E-presentation type - Version finale" id="{BBB4B3CF-7985-EF47-AD36-DDC790DB160F}" vid="{9B7972FA-A78E-1D4F-BA8B-7CBBBA1F75D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TM02892315[[fn=Brin]]</Template>
  <TotalTime>3908</TotalTime>
  <Words>697</Words>
  <Application>Microsoft Office PowerPoint</Application>
  <PresentationFormat>Grand écran</PresentationFormat>
  <Paragraphs>134</Paragraphs>
  <Slides>21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IBM Plex Sans</vt:lpstr>
      <vt:lpstr>Wingdings</vt:lpstr>
      <vt:lpstr>Geometric</vt:lpstr>
      <vt:lpstr>Présentation PowerPoint</vt:lpstr>
      <vt:lpstr>Groupe de travail ETP filière 2021 Sous groupe : transition drépanocytose - greffe de moelle osseuse</vt:lpstr>
      <vt:lpstr>SOUS-GROUPE transition </vt:lpstr>
      <vt:lpstr>Axes de travail du groupe Initier l’ETP transition dès le plus jeune âge (12 ans)</vt:lpstr>
      <vt:lpstr>Constat</vt:lpstr>
      <vt:lpstr>Le projet de jeu:  Roul’Avenir et Drep’Avenir</vt:lpstr>
      <vt:lpstr>ROUL’AVENIR</vt:lpstr>
      <vt:lpstr>Roul’Avenir :  Un outil pour ton parcours d’avenir</vt:lpstr>
      <vt:lpstr>Roul’Avenir :  Fiche animateur </vt:lpstr>
      <vt:lpstr>Roul’Avenir :  Roue centre d’intérêts  et secteurs de métiers</vt:lpstr>
      <vt:lpstr>Roul’Avenir :  Un passeport avenir / Autocollants centre d’intérêts / Autocollants secteurs de métiers  </vt:lpstr>
      <vt:lpstr>DREP’AVENIR</vt:lpstr>
      <vt:lpstr>Drep’Avenir :  Méthodologie pour l’orientation scolaire et professionnelle</vt:lpstr>
      <vt:lpstr>Drep’Avenir :  Plateau de jeu / Livret animateur</vt:lpstr>
      <vt:lpstr>Drep’Avenir :  Cartes personnages</vt:lpstr>
      <vt:lpstr>Drep’Avenir :  Cartes </vt:lpstr>
      <vt:lpstr>Drep’Avenir :  Fiches métiers</vt:lpstr>
      <vt:lpstr>Drep’Avenir :  Exemple de parcours personnage</vt:lpstr>
      <vt:lpstr>Séance d’ETP:  Drep’Avenir au CHIC </vt:lpstr>
      <vt:lpstr>Take home message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Groupe de travail ETP transition</dc:title>
  <dc:creator>CORBASSON Anne</dc:creator>
  <cp:lastModifiedBy>GUENEGOU Lucile</cp:lastModifiedBy>
  <cp:revision>358</cp:revision>
  <dcterms:created xsi:type="dcterms:W3CDTF">2022-06-09T15:02:55Z</dcterms:created>
  <dcterms:modified xsi:type="dcterms:W3CDTF">2025-06-26T09:20:45Z</dcterms:modified>
</cp:coreProperties>
</file>