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  <p:sldMasterId id="2147483712" r:id="rId2"/>
  </p:sldMasterIdLst>
  <p:notesMasterIdLst>
    <p:notesMasterId r:id="rId19"/>
  </p:notesMasterIdLst>
  <p:sldIdLst>
    <p:sldId id="265" r:id="rId3"/>
    <p:sldId id="311" r:id="rId4"/>
    <p:sldId id="277" r:id="rId5"/>
    <p:sldId id="295" r:id="rId6"/>
    <p:sldId id="304" r:id="rId7"/>
    <p:sldId id="288" r:id="rId8"/>
    <p:sldId id="268" r:id="rId9"/>
    <p:sldId id="267" r:id="rId10"/>
    <p:sldId id="286" r:id="rId11"/>
    <p:sldId id="303" r:id="rId12"/>
    <p:sldId id="308" r:id="rId13"/>
    <p:sldId id="307" r:id="rId14"/>
    <p:sldId id="309" r:id="rId15"/>
    <p:sldId id="302" r:id="rId16"/>
    <p:sldId id="298" r:id="rId17"/>
    <p:sldId id="269" r:id="rId1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ristelle" initials="C" lastIdx="1" clrIdx="0">
    <p:extLst>
      <p:ext uri="{19B8F6BF-5375-455C-9EA6-DF929625EA0E}">
        <p15:presenceInfo xmlns:p15="http://schemas.microsoft.com/office/powerpoint/2012/main" userId="S::christelle.chantalat@aphp.fr::c3cd6377-c7e3-443e-ba96-2751f688bee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33"/>
    <a:srgbClr val="0070C0"/>
    <a:srgbClr val="000000"/>
    <a:srgbClr val="B2540E"/>
    <a:srgbClr val="240CB4"/>
    <a:srgbClr val="1142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5" autoAdjust="0"/>
    <p:restoredTop sz="94660"/>
  </p:normalViewPr>
  <p:slideViewPr>
    <p:cSldViewPr snapToGrid="0">
      <p:cViewPr varScale="1">
        <p:scale>
          <a:sx n="74" d="100"/>
          <a:sy n="74" d="100"/>
        </p:scale>
        <p:origin x="946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6BD8B8-1AF7-45FF-8E41-965D0633AF03}" type="datetimeFigureOut">
              <a:rPr lang="fr-FR" smtClean="0"/>
              <a:t>26/06/2025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6EBC90-E85F-4709-9EDC-BD28465F256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36348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57175" indent="-257175">
              <a:buClr>
                <a:schemeClr val="accent4"/>
              </a:buClr>
              <a:buFont typeface="Wingdings" panose="05000000000000000000" pitchFamily="2" charset="2"/>
              <a:buChar char="q"/>
            </a:pPr>
            <a:r>
              <a:rPr lang="fr-FR" sz="2400" spc="-1" dirty="0">
                <a:solidFill>
                  <a:schemeClr val="accent4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La personne vivant avec la maladie chronique, « sujet en soin »...</a:t>
            </a:r>
          </a:p>
          <a:p>
            <a:pPr marL="557213" lvl="1" indent="-214313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q"/>
            </a:pPr>
            <a:endParaRPr lang="fr-FR" b="1" spc="-1" dirty="0">
              <a:solidFill>
                <a:schemeClr val="accent2">
                  <a:lumMod val="75000"/>
                </a:schemeClr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471488" lvl="1" indent="-214313"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fr-FR" sz="2000" b="1" dirty="0">
                <a:solidFill>
                  <a:schemeClr val="accent4"/>
                </a:solidFill>
                <a:latin typeface="Calibri" panose="020F0502020204030204" pitchFamily="34" charset="0"/>
              </a:rPr>
              <a:t>En moyenne un patient passe entre 5 à 10 heures par an avec les professionnels de santé concernant sa santé… </a:t>
            </a:r>
          </a:p>
          <a:p>
            <a:pPr marL="471488" lvl="1" indent="-214313">
              <a:buClr>
                <a:schemeClr val="accent5"/>
              </a:buClr>
              <a:buFont typeface="Arial" panose="020B0604020202020204" pitchFamily="34" charset="0"/>
              <a:buChar char="•"/>
            </a:pPr>
            <a:endParaRPr lang="fr-FR" sz="2000" b="1" dirty="0">
              <a:solidFill>
                <a:schemeClr val="accent4"/>
              </a:solidFill>
              <a:latin typeface="Calibri" panose="020F0502020204030204" pitchFamily="34" charset="0"/>
            </a:endParaRPr>
          </a:p>
          <a:p>
            <a:pPr marL="471488" lvl="1" indent="-214313"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fr-FR" sz="2000" b="1" dirty="0">
                <a:solidFill>
                  <a:schemeClr val="accent4"/>
                </a:solidFill>
                <a:latin typeface="Calibri" panose="020F0502020204030204" pitchFamily="34" charset="0"/>
              </a:rPr>
              <a:t>Et en même temps…</a:t>
            </a:r>
          </a:p>
          <a:p>
            <a:pPr marL="471488" lvl="1" indent="-214313">
              <a:buClr>
                <a:schemeClr val="accent5"/>
              </a:buClr>
              <a:buFont typeface="Arial" panose="020B0604020202020204" pitchFamily="34" charset="0"/>
              <a:buChar char="•"/>
            </a:pPr>
            <a:endParaRPr lang="fr-FR" sz="2000" b="1" dirty="0">
              <a:solidFill>
                <a:schemeClr val="accent4"/>
              </a:solidFill>
              <a:latin typeface="Calibri" panose="020F0502020204030204" pitchFamily="34" charset="0"/>
            </a:endParaRPr>
          </a:p>
          <a:p>
            <a:pPr marL="471488" lvl="1" indent="-214313"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fr-FR" sz="2000" b="1" dirty="0">
                <a:solidFill>
                  <a:schemeClr val="accent4"/>
                </a:solidFill>
                <a:latin typeface="Calibri" panose="020F0502020204030204" pitchFamily="34" charset="0"/>
              </a:rPr>
              <a:t>Lui et son entourage prennent soin de sa vie avec la maladie jusqu'à 6250 heures par an (Coulter, 2011).</a:t>
            </a:r>
          </a:p>
          <a:p>
            <a:pPr marL="557213" lvl="1" indent="-214313">
              <a:buClr>
                <a:schemeClr val="accent5"/>
              </a:buClr>
              <a:buFont typeface="Arial" panose="020B0604020202020204" pitchFamily="34" charset="0"/>
              <a:buChar char="•"/>
            </a:pPr>
            <a:endParaRPr lang="fr-FR" sz="2000" spc="-1" dirty="0">
              <a:solidFill>
                <a:schemeClr val="accent4"/>
              </a:solidFill>
              <a:uFill>
                <a:solidFill>
                  <a:srgbClr val="FFFFFF"/>
                </a:solidFill>
              </a:uFill>
              <a:latin typeface="Calibri" panose="020F0502020204030204" pitchFamily="34" charset="0"/>
            </a:endParaRPr>
          </a:p>
          <a:p>
            <a:pPr marL="450056" lvl="1" indent="-192881">
              <a:buClr>
                <a:srgbClr val="C00000"/>
              </a:buClr>
              <a:buFont typeface="Arial" panose="020B0604020202020204" pitchFamily="34" charset="0"/>
              <a:buChar char="•"/>
            </a:pPr>
            <a:endParaRPr lang="fr-FR" spc="-1" dirty="0">
              <a:uFill>
                <a:solidFill>
                  <a:srgbClr val="FFFFFF"/>
                </a:solidFill>
              </a:uFill>
              <a:latin typeface="Calibri" panose="020F0502020204030204" pitchFamily="34" charset="0"/>
            </a:endParaRPr>
          </a:p>
          <a:p>
            <a:pPr marL="450056" lvl="1" indent="-192881">
              <a:buClr>
                <a:srgbClr val="C00000"/>
              </a:buClr>
              <a:buFont typeface="Arial" panose="020B0604020202020204" pitchFamily="34" charset="0"/>
              <a:buChar char="•"/>
            </a:pPr>
            <a:endParaRPr lang="fr-FR" sz="1400" spc="-1" dirty="0">
              <a:solidFill>
                <a:schemeClr val="accent4"/>
              </a:solidFill>
              <a:uFill>
                <a:solidFill>
                  <a:srgbClr val="FFFFFF"/>
                </a:solidFill>
              </a:u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lvl="1">
              <a:buClr>
                <a:srgbClr val="C00000"/>
              </a:buClr>
            </a:pPr>
            <a:r>
              <a:rPr lang="en-US" sz="1400" dirty="0">
                <a:solidFill>
                  <a:schemeClr val="accent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Coulter, A. (2011). Engaging Patients In Healthcare, University of Oxford, UK, Open University Press.</a:t>
            </a:r>
            <a:endParaRPr lang="fr-FR" sz="1400" dirty="0">
              <a:solidFill>
                <a:schemeClr val="accent4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fr-FR" dirty="0"/>
          </a:p>
          <a:p>
            <a:r>
              <a:rPr lang="fr-FR" dirty="0"/>
              <a:t>Justine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77AC1B-DE28-9246-8D48-BAC8423ECE36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913595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Justine et Elise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77AC1B-DE28-9246-8D48-BAC8423ECE36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55238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13" Type="http://schemas.openxmlformats.org/officeDocument/2006/relationships/image" Target="../media/image17.emf"/><Relationship Id="rId18" Type="http://schemas.openxmlformats.org/officeDocument/2006/relationships/image" Target="../media/image22.emf"/><Relationship Id="rId3" Type="http://schemas.openxmlformats.org/officeDocument/2006/relationships/image" Target="../media/image7.emf"/><Relationship Id="rId7" Type="http://schemas.openxmlformats.org/officeDocument/2006/relationships/image" Target="../media/image11.emf"/><Relationship Id="rId12" Type="http://schemas.openxmlformats.org/officeDocument/2006/relationships/image" Target="../media/image16.emf"/><Relationship Id="rId17" Type="http://schemas.openxmlformats.org/officeDocument/2006/relationships/image" Target="../media/image21.emf"/><Relationship Id="rId2" Type="http://schemas.openxmlformats.org/officeDocument/2006/relationships/image" Target="../media/image6.emf"/><Relationship Id="rId16" Type="http://schemas.openxmlformats.org/officeDocument/2006/relationships/image" Target="../media/image20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emf"/><Relationship Id="rId11" Type="http://schemas.openxmlformats.org/officeDocument/2006/relationships/image" Target="../media/image15.emf"/><Relationship Id="rId5" Type="http://schemas.openxmlformats.org/officeDocument/2006/relationships/image" Target="../media/image9.emf"/><Relationship Id="rId15" Type="http://schemas.openxmlformats.org/officeDocument/2006/relationships/image" Target="../media/image19.emf"/><Relationship Id="rId10" Type="http://schemas.openxmlformats.org/officeDocument/2006/relationships/image" Target="../media/image14.emf"/><Relationship Id="rId19" Type="http://schemas.openxmlformats.org/officeDocument/2006/relationships/image" Target="../media/image23.emf"/><Relationship Id="rId4" Type="http://schemas.openxmlformats.org/officeDocument/2006/relationships/image" Target="../media/image8.emf"/><Relationship Id="rId9" Type="http://schemas.openxmlformats.org/officeDocument/2006/relationships/image" Target="../media/image13.emf"/><Relationship Id="rId14" Type="http://schemas.openxmlformats.org/officeDocument/2006/relationships/image" Target="../media/image18.emf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13" Type="http://schemas.openxmlformats.org/officeDocument/2006/relationships/image" Target="../media/image17.emf"/><Relationship Id="rId18" Type="http://schemas.openxmlformats.org/officeDocument/2006/relationships/image" Target="../media/image22.emf"/><Relationship Id="rId3" Type="http://schemas.openxmlformats.org/officeDocument/2006/relationships/image" Target="../media/image7.emf"/><Relationship Id="rId7" Type="http://schemas.openxmlformats.org/officeDocument/2006/relationships/image" Target="../media/image11.emf"/><Relationship Id="rId12" Type="http://schemas.openxmlformats.org/officeDocument/2006/relationships/image" Target="../media/image16.emf"/><Relationship Id="rId17" Type="http://schemas.openxmlformats.org/officeDocument/2006/relationships/image" Target="../media/image21.emf"/><Relationship Id="rId2" Type="http://schemas.openxmlformats.org/officeDocument/2006/relationships/image" Target="../media/image6.emf"/><Relationship Id="rId16" Type="http://schemas.openxmlformats.org/officeDocument/2006/relationships/image" Target="../media/image20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emf"/><Relationship Id="rId11" Type="http://schemas.openxmlformats.org/officeDocument/2006/relationships/image" Target="../media/image15.emf"/><Relationship Id="rId5" Type="http://schemas.openxmlformats.org/officeDocument/2006/relationships/image" Target="../media/image9.emf"/><Relationship Id="rId15" Type="http://schemas.openxmlformats.org/officeDocument/2006/relationships/image" Target="../media/image19.emf"/><Relationship Id="rId10" Type="http://schemas.openxmlformats.org/officeDocument/2006/relationships/image" Target="../media/image14.emf"/><Relationship Id="rId19" Type="http://schemas.openxmlformats.org/officeDocument/2006/relationships/image" Target="../media/image23.emf"/><Relationship Id="rId4" Type="http://schemas.openxmlformats.org/officeDocument/2006/relationships/image" Target="../media/image8.emf"/><Relationship Id="rId9" Type="http://schemas.openxmlformats.org/officeDocument/2006/relationships/image" Target="../media/image13.emf"/><Relationship Id="rId14" Type="http://schemas.openxmlformats.org/officeDocument/2006/relationships/image" Target="../media/image18.emf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13" Type="http://schemas.openxmlformats.org/officeDocument/2006/relationships/image" Target="../media/image17.emf"/><Relationship Id="rId18" Type="http://schemas.openxmlformats.org/officeDocument/2006/relationships/image" Target="../media/image22.emf"/><Relationship Id="rId3" Type="http://schemas.openxmlformats.org/officeDocument/2006/relationships/image" Target="../media/image7.emf"/><Relationship Id="rId7" Type="http://schemas.openxmlformats.org/officeDocument/2006/relationships/image" Target="../media/image11.emf"/><Relationship Id="rId12" Type="http://schemas.openxmlformats.org/officeDocument/2006/relationships/image" Target="../media/image16.emf"/><Relationship Id="rId17" Type="http://schemas.openxmlformats.org/officeDocument/2006/relationships/image" Target="../media/image21.emf"/><Relationship Id="rId2" Type="http://schemas.openxmlformats.org/officeDocument/2006/relationships/image" Target="../media/image6.emf"/><Relationship Id="rId16" Type="http://schemas.openxmlformats.org/officeDocument/2006/relationships/image" Target="../media/image20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emf"/><Relationship Id="rId11" Type="http://schemas.openxmlformats.org/officeDocument/2006/relationships/image" Target="../media/image15.emf"/><Relationship Id="rId5" Type="http://schemas.openxmlformats.org/officeDocument/2006/relationships/image" Target="../media/image9.emf"/><Relationship Id="rId15" Type="http://schemas.openxmlformats.org/officeDocument/2006/relationships/image" Target="../media/image19.emf"/><Relationship Id="rId10" Type="http://schemas.openxmlformats.org/officeDocument/2006/relationships/image" Target="../media/image14.emf"/><Relationship Id="rId19" Type="http://schemas.openxmlformats.org/officeDocument/2006/relationships/image" Target="../media/image23.emf"/><Relationship Id="rId4" Type="http://schemas.openxmlformats.org/officeDocument/2006/relationships/image" Target="../media/image8.emf"/><Relationship Id="rId9" Type="http://schemas.openxmlformats.org/officeDocument/2006/relationships/image" Target="../media/image13.emf"/><Relationship Id="rId14" Type="http://schemas.openxmlformats.org/officeDocument/2006/relationships/image" Target="../media/image18.emf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13" Type="http://schemas.openxmlformats.org/officeDocument/2006/relationships/image" Target="../media/image17.emf"/><Relationship Id="rId18" Type="http://schemas.openxmlformats.org/officeDocument/2006/relationships/image" Target="../media/image22.emf"/><Relationship Id="rId3" Type="http://schemas.openxmlformats.org/officeDocument/2006/relationships/image" Target="../media/image7.emf"/><Relationship Id="rId7" Type="http://schemas.openxmlformats.org/officeDocument/2006/relationships/image" Target="../media/image11.emf"/><Relationship Id="rId12" Type="http://schemas.openxmlformats.org/officeDocument/2006/relationships/image" Target="../media/image16.emf"/><Relationship Id="rId17" Type="http://schemas.openxmlformats.org/officeDocument/2006/relationships/image" Target="../media/image21.emf"/><Relationship Id="rId2" Type="http://schemas.openxmlformats.org/officeDocument/2006/relationships/image" Target="../media/image6.emf"/><Relationship Id="rId16" Type="http://schemas.openxmlformats.org/officeDocument/2006/relationships/image" Target="../media/image20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emf"/><Relationship Id="rId11" Type="http://schemas.openxmlformats.org/officeDocument/2006/relationships/image" Target="../media/image15.emf"/><Relationship Id="rId5" Type="http://schemas.openxmlformats.org/officeDocument/2006/relationships/image" Target="../media/image9.emf"/><Relationship Id="rId15" Type="http://schemas.openxmlformats.org/officeDocument/2006/relationships/image" Target="../media/image19.emf"/><Relationship Id="rId10" Type="http://schemas.openxmlformats.org/officeDocument/2006/relationships/image" Target="../media/image14.emf"/><Relationship Id="rId19" Type="http://schemas.openxmlformats.org/officeDocument/2006/relationships/image" Target="../media/image23.emf"/><Relationship Id="rId4" Type="http://schemas.openxmlformats.org/officeDocument/2006/relationships/image" Target="../media/image8.emf"/><Relationship Id="rId9" Type="http://schemas.openxmlformats.org/officeDocument/2006/relationships/image" Target="../media/image13.emf"/><Relationship Id="rId14" Type="http://schemas.openxmlformats.org/officeDocument/2006/relationships/image" Target="../media/image18.emf"/></Relationships>
</file>

<file path=ppt/slideLayouts/_rels/slideLayout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13" Type="http://schemas.openxmlformats.org/officeDocument/2006/relationships/image" Target="../media/image17.emf"/><Relationship Id="rId18" Type="http://schemas.openxmlformats.org/officeDocument/2006/relationships/image" Target="../media/image22.emf"/><Relationship Id="rId3" Type="http://schemas.openxmlformats.org/officeDocument/2006/relationships/image" Target="../media/image7.emf"/><Relationship Id="rId7" Type="http://schemas.openxmlformats.org/officeDocument/2006/relationships/image" Target="../media/image11.emf"/><Relationship Id="rId12" Type="http://schemas.openxmlformats.org/officeDocument/2006/relationships/image" Target="../media/image16.emf"/><Relationship Id="rId17" Type="http://schemas.openxmlformats.org/officeDocument/2006/relationships/image" Target="../media/image21.emf"/><Relationship Id="rId2" Type="http://schemas.openxmlformats.org/officeDocument/2006/relationships/image" Target="../media/image6.emf"/><Relationship Id="rId16" Type="http://schemas.openxmlformats.org/officeDocument/2006/relationships/image" Target="../media/image20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emf"/><Relationship Id="rId11" Type="http://schemas.openxmlformats.org/officeDocument/2006/relationships/image" Target="../media/image15.emf"/><Relationship Id="rId5" Type="http://schemas.openxmlformats.org/officeDocument/2006/relationships/image" Target="../media/image9.emf"/><Relationship Id="rId15" Type="http://schemas.openxmlformats.org/officeDocument/2006/relationships/image" Target="../media/image19.emf"/><Relationship Id="rId10" Type="http://schemas.openxmlformats.org/officeDocument/2006/relationships/image" Target="../media/image14.emf"/><Relationship Id="rId19" Type="http://schemas.openxmlformats.org/officeDocument/2006/relationships/image" Target="../media/image23.emf"/><Relationship Id="rId4" Type="http://schemas.openxmlformats.org/officeDocument/2006/relationships/image" Target="../media/image8.emf"/><Relationship Id="rId9" Type="http://schemas.openxmlformats.org/officeDocument/2006/relationships/image" Target="../media/image13.emf"/><Relationship Id="rId14" Type="http://schemas.openxmlformats.org/officeDocument/2006/relationships/image" Target="../media/image18.emf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13" Type="http://schemas.openxmlformats.org/officeDocument/2006/relationships/image" Target="../media/image17.emf"/><Relationship Id="rId18" Type="http://schemas.openxmlformats.org/officeDocument/2006/relationships/image" Target="../media/image22.emf"/><Relationship Id="rId3" Type="http://schemas.openxmlformats.org/officeDocument/2006/relationships/image" Target="../media/image7.emf"/><Relationship Id="rId7" Type="http://schemas.openxmlformats.org/officeDocument/2006/relationships/image" Target="../media/image11.emf"/><Relationship Id="rId12" Type="http://schemas.openxmlformats.org/officeDocument/2006/relationships/image" Target="../media/image16.emf"/><Relationship Id="rId17" Type="http://schemas.openxmlformats.org/officeDocument/2006/relationships/image" Target="../media/image21.emf"/><Relationship Id="rId2" Type="http://schemas.openxmlformats.org/officeDocument/2006/relationships/image" Target="../media/image6.emf"/><Relationship Id="rId16" Type="http://schemas.openxmlformats.org/officeDocument/2006/relationships/image" Target="../media/image20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emf"/><Relationship Id="rId11" Type="http://schemas.openxmlformats.org/officeDocument/2006/relationships/image" Target="../media/image15.emf"/><Relationship Id="rId5" Type="http://schemas.openxmlformats.org/officeDocument/2006/relationships/image" Target="../media/image9.emf"/><Relationship Id="rId15" Type="http://schemas.openxmlformats.org/officeDocument/2006/relationships/image" Target="../media/image19.emf"/><Relationship Id="rId10" Type="http://schemas.openxmlformats.org/officeDocument/2006/relationships/image" Target="../media/image14.emf"/><Relationship Id="rId19" Type="http://schemas.openxmlformats.org/officeDocument/2006/relationships/image" Target="../media/image23.emf"/><Relationship Id="rId4" Type="http://schemas.openxmlformats.org/officeDocument/2006/relationships/image" Target="../media/image8.emf"/><Relationship Id="rId9" Type="http://schemas.openxmlformats.org/officeDocument/2006/relationships/image" Target="../media/image13.emf"/><Relationship Id="rId14" Type="http://schemas.openxmlformats.org/officeDocument/2006/relationships/image" Target="../media/image18.emf"/></Relationships>
</file>

<file path=ppt/slideLayouts/_rels/slideLayout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13" Type="http://schemas.openxmlformats.org/officeDocument/2006/relationships/image" Target="../media/image17.emf"/><Relationship Id="rId18" Type="http://schemas.openxmlformats.org/officeDocument/2006/relationships/image" Target="../media/image22.emf"/><Relationship Id="rId3" Type="http://schemas.openxmlformats.org/officeDocument/2006/relationships/image" Target="../media/image7.emf"/><Relationship Id="rId7" Type="http://schemas.openxmlformats.org/officeDocument/2006/relationships/image" Target="../media/image11.emf"/><Relationship Id="rId12" Type="http://schemas.openxmlformats.org/officeDocument/2006/relationships/image" Target="../media/image16.emf"/><Relationship Id="rId17" Type="http://schemas.openxmlformats.org/officeDocument/2006/relationships/image" Target="../media/image21.emf"/><Relationship Id="rId2" Type="http://schemas.openxmlformats.org/officeDocument/2006/relationships/image" Target="../media/image6.emf"/><Relationship Id="rId16" Type="http://schemas.openxmlformats.org/officeDocument/2006/relationships/image" Target="../media/image20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emf"/><Relationship Id="rId11" Type="http://schemas.openxmlformats.org/officeDocument/2006/relationships/image" Target="../media/image15.emf"/><Relationship Id="rId5" Type="http://schemas.openxmlformats.org/officeDocument/2006/relationships/image" Target="../media/image9.emf"/><Relationship Id="rId15" Type="http://schemas.openxmlformats.org/officeDocument/2006/relationships/image" Target="../media/image19.emf"/><Relationship Id="rId10" Type="http://schemas.openxmlformats.org/officeDocument/2006/relationships/image" Target="../media/image14.emf"/><Relationship Id="rId19" Type="http://schemas.openxmlformats.org/officeDocument/2006/relationships/image" Target="../media/image23.emf"/><Relationship Id="rId4" Type="http://schemas.openxmlformats.org/officeDocument/2006/relationships/image" Target="../media/image8.emf"/><Relationship Id="rId9" Type="http://schemas.openxmlformats.org/officeDocument/2006/relationships/image" Target="../media/image13.emf"/><Relationship Id="rId14" Type="http://schemas.openxmlformats.org/officeDocument/2006/relationships/image" Target="../media/image18.emf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13" Type="http://schemas.openxmlformats.org/officeDocument/2006/relationships/image" Target="../media/image17.emf"/><Relationship Id="rId18" Type="http://schemas.openxmlformats.org/officeDocument/2006/relationships/image" Target="../media/image22.emf"/><Relationship Id="rId3" Type="http://schemas.openxmlformats.org/officeDocument/2006/relationships/image" Target="../media/image7.emf"/><Relationship Id="rId7" Type="http://schemas.openxmlformats.org/officeDocument/2006/relationships/image" Target="../media/image11.emf"/><Relationship Id="rId12" Type="http://schemas.openxmlformats.org/officeDocument/2006/relationships/image" Target="../media/image16.emf"/><Relationship Id="rId17" Type="http://schemas.openxmlformats.org/officeDocument/2006/relationships/image" Target="../media/image21.emf"/><Relationship Id="rId2" Type="http://schemas.openxmlformats.org/officeDocument/2006/relationships/image" Target="../media/image6.emf"/><Relationship Id="rId16" Type="http://schemas.openxmlformats.org/officeDocument/2006/relationships/image" Target="../media/image20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emf"/><Relationship Id="rId11" Type="http://schemas.openxmlformats.org/officeDocument/2006/relationships/image" Target="../media/image15.emf"/><Relationship Id="rId5" Type="http://schemas.openxmlformats.org/officeDocument/2006/relationships/image" Target="../media/image9.emf"/><Relationship Id="rId15" Type="http://schemas.openxmlformats.org/officeDocument/2006/relationships/image" Target="../media/image19.emf"/><Relationship Id="rId10" Type="http://schemas.openxmlformats.org/officeDocument/2006/relationships/image" Target="../media/image14.emf"/><Relationship Id="rId19" Type="http://schemas.openxmlformats.org/officeDocument/2006/relationships/image" Target="../media/image23.emf"/><Relationship Id="rId4" Type="http://schemas.openxmlformats.org/officeDocument/2006/relationships/image" Target="../media/image8.emf"/><Relationship Id="rId9" Type="http://schemas.openxmlformats.org/officeDocument/2006/relationships/image" Target="../media/image13.emf"/><Relationship Id="rId14" Type="http://schemas.openxmlformats.org/officeDocument/2006/relationships/image" Target="../media/image18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rgbClr val="D21F2E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/>
          <p:cNvPicPr preferRelativeResize="0"/>
          <p:nvPr/>
        </p:nvPicPr>
        <p:blipFill rotWithShape="1">
          <a:blip r:embed="rId2">
            <a:alphaModFix amt="20000"/>
          </a:blip>
          <a:srcRect t="18633" b="13923"/>
          <a:stretch/>
        </p:blipFill>
        <p:spPr>
          <a:xfrm>
            <a:off x="551500" y="1"/>
            <a:ext cx="1145486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1940333" y="3044392"/>
            <a:ext cx="8677200" cy="94380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None/>
              <a:defRPr sz="4533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56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56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56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56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56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56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56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5600">
                <a:solidFill>
                  <a:schemeClr val="lt1"/>
                </a:solidFill>
              </a:defRPr>
            </a:lvl9pPr>
          </a:lstStyle>
          <a:p>
            <a:r>
              <a:rPr lang="fr-FR"/>
              <a:t>Modifiez le style du titre</a:t>
            </a:r>
            <a:endParaRPr dirty="0"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2936133" y="3988200"/>
            <a:ext cx="6685600" cy="57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667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800">
                <a:solidFill>
                  <a:schemeClr val="lt1"/>
                </a:solidFill>
              </a:defRPr>
            </a:lvl9pPr>
          </a:lstStyle>
          <a:p>
            <a:r>
              <a:rPr lang="fr-FR"/>
              <a:t>Modifier le style des sous-titres du masque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10605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 preserve="1">
  <p:cSld name="1_One column text">
    <p:bg>
      <p:bgPr>
        <a:solidFill>
          <a:schemeClr val="bg2"/>
        </a:solid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749B74B3-B4CB-CA9C-8345-E454395AF4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3253" y="985699"/>
            <a:ext cx="1414852" cy="1414852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0FAC6F33-744C-413A-B96B-AC208C191B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3063" y="4444131"/>
            <a:ext cx="1414852" cy="1414852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3B8F9413-D4C4-FC30-4614-3218727EEA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7969" y="4444131"/>
            <a:ext cx="1414852" cy="1414852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BB444068-5055-E69D-6FC0-A24B372CFD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7969" y="2714915"/>
            <a:ext cx="1414852" cy="1414852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A8B6C7FF-71FF-E779-0448-361FE154F6F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88158" y="985699"/>
            <a:ext cx="1414852" cy="1414852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1457C2F2-0490-5C8E-41DE-8C2459C7BEF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88158" y="2714915"/>
            <a:ext cx="1414852" cy="1414852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D5A520FC-5E78-B570-4C3F-F82E63825D4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18347" y="2714915"/>
            <a:ext cx="1414852" cy="1414852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685D4963-0F8F-4AA8-E3EC-B091FE8C0B3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918347" y="985699"/>
            <a:ext cx="1414852" cy="1414852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4BD4EB39-F5AE-0481-D909-071F3745066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57969" y="985699"/>
            <a:ext cx="1414852" cy="1414852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EACB0571-EDD2-821B-37DA-AC876936F30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773063" y="985699"/>
            <a:ext cx="1414852" cy="1414852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3E06F8D0-739C-2CFA-D8D3-E5264BEBEF7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73063" y="2714915"/>
            <a:ext cx="1414852" cy="1414852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AC365378-E984-9057-8585-3ECAB9FC0EF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203253" y="4444131"/>
            <a:ext cx="1414852" cy="1414852"/>
          </a:xfrm>
          <a:prstGeom prst="rect">
            <a:avLst/>
          </a:prstGeom>
        </p:spPr>
      </p:pic>
      <p:pic>
        <p:nvPicPr>
          <p:cNvPr id="30" name="Image 29">
            <a:extLst>
              <a:ext uri="{FF2B5EF4-FFF2-40B4-BE49-F238E27FC236}">
                <a16:creationId xmlns:a16="http://schemas.microsoft.com/office/drawing/2014/main" id="{A88CC433-83FD-40A9-A5CC-8E5D524934CE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633442" y="4444131"/>
            <a:ext cx="1414852" cy="1414852"/>
          </a:xfrm>
          <a:prstGeom prst="rect">
            <a:avLst/>
          </a:prstGeom>
        </p:spPr>
      </p:pic>
      <p:pic>
        <p:nvPicPr>
          <p:cNvPr id="32" name="Image 31">
            <a:extLst>
              <a:ext uri="{FF2B5EF4-FFF2-40B4-BE49-F238E27FC236}">
                <a16:creationId xmlns:a16="http://schemas.microsoft.com/office/drawing/2014/main" id="{4DD6D2DB-6804-931B-5561-57F4CDA54205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203253" y="2714915"/>
            <a:ext cx="1414852" cy="1414852"/>
          </a:xfrm>
          <a:prstGeom prst="rect">
            <a:avLst/>
          </a:prstGeom>
        </p:spPr>
      </p:pic>
      <p:pic>
        <p:nvPicPr>
          <p:cNvPr id="34" name="Image 33">
            <a:extLst>
              <a:ext uri="{FF2B5EF4-FFF2-40B4-BE49-F238E27FC236}">
                <a16:creationId xmlns:a16="http://schemas.microsoft.com/office/drawing/2014/main" id="{ACE35E4F-B8A4-3D79-ED09-0FCFF1F260CF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918347" y="4444131"/>
            <a:ext cx="1414852" cy="1414852"/>
          </a:xfrm>
          <a:prstGeom prst="rect">
            <a:avLst/>
          </a:prstGeom>
        </p:spPr>
      </p:pic>
      <p:pic>
        <p:nvPicPr>
          <p:cNvPr id="36" name="Image 35">
            <a:extLst>
              <a:ext uri="{FF2B5EF4-FFF2-40B4-BE49-F238E27FC236}">
                <a16:creationId xmlns:a16="http://schemas.microsoft.com/office/drawing/2014/main" id="{0D5F48AC-7FA7-4783-9D8A-6D56A1667E57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633442" y="2714915"/>
            <a:ext cx="1414852" cy="1414852"/>
          </a:xfrm>
          <a:prstGeom prst="rect">
            <a:avLst/>
          </a:prstGeom>
        </p:spPr>
      </p:pic>
      <p:pic>
        <p:nvPicPr>
          <p:cNvPr id="38" name="Image 37">
            <a:extLst>
              <a:ext uri="{FF2B5EF4-FFF2-40B4-BE49-F238E27FC236}">
                <a16:creationId xmlns:a16="http://schemas.microsoft.com/office/drawing/2014/main" id="{92BB80C2-07DE-7110-8F13-E33C82F58B66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488158" y="4444131"/>
            <a:ext cx="1414852" cy="1414852"/>
          </a:xfrm>
          <a:prstGeom prst="rect">
            <a:avLst/>
          </a:prstGeom>
        </p:spPr>
      </p:pic>
      <p:pic>
        <p:nvPicPr>
          <p:cNvPr id="40" name="Image 39">
            <a:extLst>
              <a:ext uri="{FF2B5EF4-FFF2-40B4-BE49-F238E27FC236}">
                <a16:creationId xmlns:a16="http://schemas.microsoft.com/office/drawing/2014/main" id="{A1856681-2705-0B35-F0C7-D33AB9025465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9633442" y="985699"/>
            <a:ext cx="1414852" cy="1414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6926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e de titre 1 1" preserve="1">
  <p:cSld name="1_Diapositive de titre 1 1">
    <p:bg>
      <p:bgPr>
        <a:solidFill>
          <a:srgbClr val="D21F2E"/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1EEDF91A-B077-4348-BEB2-2DCAF6E9294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96303" y="-28531"/>
            <a:ext cx="5995917" cy="6900228"/>
          </a:xfrm>
          <a:custGeom>
            <a:avLst/>
            <a:gdLst>
              <a:gd name="connsiteX0" fmla="*/ 1667 w 10000"/>
              <a:gd name="connsiteY0" fmla="*/ 0 h 10000"/>
              <a:gd name="connsiteX1" fmla="*/ 10000 w 10000"/>
              <a:gd name="connsiteY1" fmla="*/ 0 h 10000"/>
              <a:gd name="connsiteX2" fmla="*/ 8333 w 10000"/>
              <a:gd name="connsiteY2" fmla="*/ 5000 h 10000"/>
              <a:gd name="connsiteX3" fmla="*/ 10000 w 10000"/>
              <a:gd name="connsiteY3" fmla="*/ 10000 h 10000"/>
              <a:gd name="connsiteX4" fmla="*/ 1667 w 10000"/>
              <a:gd name="connsiteY4" fmla="*/ 10000 h 10000"/>
              <a:gd name="connsiteX5" fmla="*/ 0 w 10000"/>
              <a:gd name="connsiteY5" fmla="*/ 5000 h 10000"/>
              <a:gd name="connsiteX6" fmla="*/ 1667 w 10000"/>
              <a:gd name="connsiteY6" fmla="*/ 0 h 10000"/>
              <a:gd name="connsiteX0" fmla="*/ 1667 w 10090"/>
              <a:gd name="connsiteY0" fmla="*/ 0 h 10000"/>
              <a:gd name="connsiteX1" fmla="*/ 10000 w 10090"/>
              <a:gd name="connsiteY1" fmla="*/ 0 h 10000"/>
              <a:gd name="connsiteX2" fmla="*/ 10090 w 10090"/>
              <a:gd name="connsiteY2" fmla="*/ 4793 h 10000"/>
              <a:gd name="connsiteX3" fmla="*/ 10000 w 10090"/>
              <a:gd name="connsiteY3" fmla="*/ 10000 h 10000"/>
              <a:gd name="connsiteX4" fmla="*/ 1667 w 10090"/>
              <a:gd name="connsiteY4" fmla="*/ 10000 h 10000"/>
              <a:gd name="connsiteX5" fmla="*/ 0 w 10090"/>
              <a:gd name="connsiteY5" fmla="*/ 5000 h 10000"/>
              <a:gd name="connsiteX6" fmla="*/ 1667 w 10090"/>
              <a:gd name="connsiteY6" fmla="*/ 0 h 10000"/>
              <a:gd name="connsiteX0" fmla="*/ 1667 w 10090"/>
              <a:gd name="connsiteY0" fmla="*/ 0 h 10000"/>
              <a:gd name="connsiteX1" fmla="*/ 10000 w 10090"/>
              <a:gd name="connsiteY1" fmla="*/ 0 h 10000"/>
              <a:gd name="connsiteX2" fmla="*/ 10090 w 10090"/>
              <a:gd name="connsiteY2" fmla="*/ 4793 h 10000"/>
              <a:gd name="connsiteX3" fmla="*/ 10000 w 10090"/>
              <a:gd name="connsiteY3" fmla="*/ 10000 h 10000"/>
              <a:gd name="connsiteX4" fmla="*/ 1667 w 10090"/>
              <a:gd name="connsiteY4" fmla="*/ 10000 h 10000"/>
              <a:gd name="connsiteX5" fmla="*/ 0 w 10090"/>
              <a:gd name="connsiteY5" fmla="*/ 5000 h 10000"/>
              <a:gd name="connsiteX6" fmla="*/ 1667 w 10090"/>
              <a:gd name="connsiteY6" fmla="*/ 0 h 10000"/>
              <a:gd name="connsiteX0" fmla="*/ 1667 w 10022"/>
              <a:gd name="connsiteY0" fmla="*/ 0 h 10000"/>
              <a:gd name="connsiteX1" fmla="*/ 10000 w 10022"/>
              <a:gd name="connsiteY1" fmla="*/ 0 h 10000"/>
              <a:gd name="connsiteX2" fmla="*/ 10022 w 10022"/>
              <a:gd name="connsiteY2" fmla="*/ 4793 h 10000"/>
              <a:gd name="connsiteX3" fmla="*/ 10000 w 10022"/>
              <a:gd name="connsiteY3" fmla="*/ 10000 h 10000"/>
              <a:gd name="connsiteX4" fmla="*/ 1667 w 10022"/>
              <a:gd name="connsiteY4" fmla="*/ 10000 h 10000"/>
              <a:gd name="connsiteX5" fmla="*/ 0 w 10022"/>
              <a:gd name="connsiteY5" fmla="*/ 5000 h 10000"/>
              <a:gd name="connsiteX6" fmla="*/ 1667 w 10022"/>
              <a:gd name="connsiteY6" fmla="*/ 0 h 10000"/>
              <a:gd name="connsiteX0" fmla="*/ 1667 w 10022"/>
              <a:gd name="connsiteY0" fmla="*/ 0 h 10000"/>
              <a:gd name="connsiteX1" fmla="*/ 10000 w 10022"/>
              <a:gd name="connsiteY1" fmla="*/ 0 h 10000"/>
              <a:gd name="connsiteX2" fmla="*/ 10022 w 10022"/>
              <a:gd name="connsiteY2" fmla="*/ 4793 h 10000"/>
              <a:gd name="connsiteX3" fmla="*/ 10000 w 10022"/>
              <a:gd name="connsiteY3" fmla="*/ 10000 h 10000"/>
              <a:gd name="connsiteX4" fmla="*/ 1667 w 10022"/>
              <a:gd name="connsiteY4" fmla="*/ 10000 h 10000"/>
              <a:gd name="connsiteX5" fmla="*/ 0 w 10022"/>
              <a:gd name="connsiteY5" fmla="*/ 5000 h 10000"/>
              <a:gd name="connsiteX6" fmla="*/ 1667 w 10022"/>
              <a:gd name="connsiteY6" fmla="*/ 0 h 10000"/>
              <a:gd name="connsiteX0" fmla="*/ 5132 w 10155"/>
              <a:gd name="connsiteY0" fmla="*/ 0 h 10021"/>
              <a:gd name="connsiteX1" fmla="*/ 10133 w 10155"/>
              <a:gd name="connsiteY1" fmla="*/ 21 h 10021"/>
              <a:gd name="connsiteX2" fmla="*/ 10155 w 10155"/>
              <a:gd name="connsiteY2" fmla="*/ 4814 h 10021"/>
              <a:gd name="connsiteX3" fmla="*/ 10133 w 10155"/>
              <a:gd name="connsiteY3" fmla="*/ 10021 h 10021"/>
              <a:gd name="connsiteX4" fmla="*/ 1800 w 10155"/>
              <a:gd name="connsiteY4" fmla="*/ 10021 h 10021"/>
              <a:gd name="connsiteX5" fmla="*/ 133 w 10155"/>
              <a:gd name="connsiteY5" fmla="*/ 5021 h 10021"/>
              <a:gd name="connsiteX6" fmla="*/ 5132 w 10155"/>
              <a:gd name="connsiteY6" fmla="*/ 0 h 10021"/>
              <a:gd name="connsiteX0" fmla="*/ 5012 w 10035"/>
              <a:gd name="connsiteY0" fmla="*/ 0 h 10062"/>
              <a:gd name="connsiteX1" fmla="*/ 10013 w 10035"/>
              <a:gd name="connsiteY1" fmla="*/ 21 h 10062"/>
              <a:gd name="connsiteX2" fmla="*/ 10035 w 10035"/>
              <a:gd name="connsiteY2" fmla="*/ 4814 h 10062"/>
              <a:gd name="connsiteX3" fmla="*/ 10013 w 10035"/>
              <a:gd name="connsiteY3" fmla="*/ 10021 h 10062"/>
              <a:gd name="connsiteX4" fmla="*/ 6678 w 10035"/>
              <a:gd name="connsiteY4" fmla="*/ 10062 h 10062"/>
              <a:gd name="connsiteX5" fmla="*/ 13 w 10035"/>
              <a:gd name="connsiteY5" fmla="*/ 5021 h 10062"/>
              <a:gd name="connsiteX6" fmla="*/ 5012 w 10035"/>
              <a:gd name="connsiteY6" fmla="*/ 0 h 10062"/>
              <a:gd name="connsiteX0" fmla="*/ 5411 w 10434"/>
              <a:gd name="connsiteY0" fmla="*/ 0 h 10062"/>
              <a:gd name="connsiteX1" fmla="*/ 10412 w 10434"/>
              <a:gd name="connsiteY1" fmla="*/ 21 h 10062"/>
              <a:gd name="connsiteX2" fmla="*/ 10434 w 10434"/>
              <a:gd name="connsiteY2" fmla="*/ 4814 h 10062"/>
              <a:gd name="connsiteX3" fmla="*/ 10412 w 10434"/>
              <a:gd name="connsiteY3" fmla="*/ 10021 h 10062"/>
              <a:gd name="connsiteX4" fmla="*/ 7077 w 10434"/>
              <a:gd name="connsiteY4" fmla="*/ 10062 h 10062"/>
              <a:gd name="connsiteX5" fmla="*/ 412 w 10434"/>
              <a:gd name="connsiteY5" fmla="*/ 5021 h 10062"/>
              <a:gd name="connsiteX6" fmla="*/ 5411 w 10434"/>
              <a:gd name="connsiteY6" fmla="*/ 0 h 10062"/>
              <a:gd name="connsiteX0" fmla="*/ 4747 w 9770"/>
              <a:gd name="connsiteY0" fmla="*/ 0 h 10075"/>
              <a:gd name="connsiteX1" fmla="*/ 9748 w 9770"/>
              <a:gd name="connsiteY1" fmla="*/ 21 h 10075"/>
              <a:gd name="connsiteX2" fmla="*/ 9770 w 9770"/>
              <a:gd name="connsiteY2" fmla="*/ 4814 h 10075"/>
              <a:gd name="connsiteX3" fmla="*/ 9748 w 9770"/>
              <a:gd name="connsiteY3" fmla="*/ 10021 h 10075"/>
              <a:gd name="connsiteX4" fmla="*/ 6413 w 9770"/>
              <a:gd name="connsiteY4" fmla="*/ 10062 h 10075"/>
              <a:gd name="connsiteX5" fmla="*/ 455 w 9770"/>
              <a:gd name="connsiteY5" fmla="*/ 6344 h 10075"/>
              <a:gd name="connsiteX6" fmla="*/ 4747 w 9770"/>
              <a:gd name="connsiteY6" fmla="*/ 0 h 10075"/>
              <a:gd name="connsiteX0" fmla="*/ 5101 w 10242"/>
              <a:gd name="connsiteY0" fmla="*/ 0 h 10000"/>
              <a:gd name="connsiteX1" fmla="*/ 10219 w 10242"/>
              <a:gd name="connsiteY1" fmla="*/ 21 h 10000"/>
              <a:gd name="connsiteX2" fmla="*/ 10242 w 10242"/>
              <a:gd name="connsiteY2" fmla="*/ 4778 h 10000"/>
              <a:gd name="connsiteX3" fmla="*/ 10219 w 10242"/>
              <a:gd name="connsiteY3" fmla="*/ 9946 h 10000"/>
              <a:gd name="connsiteX4" fmla="*/ 6806 w 10242"/>
              <a:gd name="connsiteY4" fmla="*/ 9987 h 10000"/>
              <a:gd name="connsiteX5" fmla="*/ 708 w 10242"/>
              <a:gd name="connsiteY5" fmla="*/ 6297 h 10000"/>
              <a:gd name="connsiteX6" fmla="*/ 5101 w 10242"/>
              <a:gd name="connsiteY6" fmla="*/ 0 h 10000"/>
              <a:gd name="connsiteX0" fmla="*/ 4424 w 9565"/>
              <a:gd name="connsiteY0" fmla="*/ 400 h 10387"/>
              <a:gd name="connsiteX1" fmla="*/ 9542 w 9565"/>
              <a:gd name="connsiteY1" fmla="*/ 421 h 10387"/>
              <a:gd name="connsiteX2" fmla="*/ 9565 w 9565"/>
              <a:gd name="connsiteY2" fmla="*/ 5178 h 10387"/>
              <a:gd name="connsiteX3" fmla="*/ 9542 w 9565"/>
              <a:gd name="connsiteY3" fmla="*/ 10346 h 10387"/>
              <a:gd name="connsiteX4" fmla="*/ 6129 w 9565"/>
              <a:gd name="connsiteY4" fmla="*/ 10387 h 10387"/>
              <a:gd name="connsiteX5" fmla="*/ 545 w 9565"/>
              <a:gd name="connsiteY5" fmla="*/ 5876 h 10387"/>
              <a:gd name="connsiteX6" fmla="*/ 4424 w 9565"/>
              <a:gd name="connsiteY6" fmla="*/ 400 h 10387"/>
              <a:gd name="connsiteX0" fmla="*/ 4915 w 9435"/>
              <a:gd name="connsiteY0" fmla="*/ 412 h 9928"/>
              <a:gd name="connsiteX1" fmla="*/ 9411 w 9435"/>
              <a:gd name="connsiteY1" fmla="*/ 333 h 9928"/>
              <a:gd name="connsiteX2" fmla="*/ 9435 w 9435"/>
              <a:gd name="connsiteY2" fmla="*/ 4913 h 9928"/>
              <a:gd name="connsiteX3" fmla="*/ 9411 w 9435"/>
              <a:gd name="connsiteY3" fmla="*/ 9889 h 9928"/>
              <a:gd name="connsiteX4" fmla="*/ 5843 w 9435"/>
              <a:gd name="connsiteY4" fmla="*/ 9928 h 9928"/>
              <a:gd name="connsiteX5" fmla="*/ 5 w 9435"/>
              <a:gd name="connsiteY5" fmla="*/ 5585 h 9928"/>
              <a:gd name="connsiteX6" fmla="*/ 4915 w 9435"/>
              <a:gd name="connsiteY6" fmla="*/ 412 h 9928"/>
              <a:gd name="connsiteX0" fmla="*/ 5214 w 10005"/>
              <a:gd name="connsiteY0" fmla="*/ 81 h 9666"/>
              <a:gd name="connsiteX1" fmla="*/ 9980 w 10005"/>
              <a:gd name="connsiteY1" fmla="*/ 1 h 9666"/>
              <a:gd name="connsiteX2" fmla="*/ 10005 w 10005"/>
              <a:gd name="connsiteY2" fmla="*/ 4615 h 9666"/>
              <a:gd name="connsiteX3" fmla="*/ 9980 w 10005"/>
              <a:gd name="connsiteY3" fmla="*/ 9627 h 9666"/>
              <a:gd name="connsiteX4" fmla="*/ 6198 w 10005"/>
              <a:gd name="connsiteY4" fmla="*/ 9666 h 9666"/>
              <a:gd name="connsiteX5" fmla="*/ 10 w 10005"/>
              <a:gd name="connsiteY5" fmla="*/ 5292 h 9666"/>
              <a:gd name="connsiteX6" fmla="*/ 5214 w 10005"/>
              <a:gd name="connsiteY6" fmla="*/ 81 h 9666"/>
              <a:gd name="connsiteX0" fmla="*/ 3513 w 10191"/>
              <a:gd name="connsiteY0" fmla="*/ 0 h 10019"/>
              <a:gd name="connsiteX1" fmla="*/ 10166 w 10191"/>
              <a:gd name="connsiteY1" fmla="*/ 20 h 10019"/>
              <a:gd name="connsiteX2" fmla="*/ 10191 w 10191"/>
              <a:gd name="connsiteY2" fmla="*/ 4793 h 10019"/>
              <a:gd name="connsiteX3" fmla="*/ 10166 w 10191"/>
              <a:gd name="connsiteY3" fmla="*/ 9979 h 10019"/>
              <a:gd name="connsiteX4" fmla="*/ 6386 w 10191"/>
              <a:gd name="connsiteY4" fmla="*/ 10019 h 10019"/>
              <a:gd name="connsiteX5" fmla="*/ 201 w 10191"/>
              <a:gd name="connsiteY5" fmla="*/ 5494 h 10019"/>
              <a:gd name="connsiteX6" fmla="*/ 3513 w 10191"/>
              <a:gd name="connsiteY6" fmla="*/ 0 h 10019"/>
              <a:gd name="connsiteX0" fmla="*/ 3507 w 10185"/>
              <a:gd name="connsiteY0" fmla="*/ 0 h 10019"/>
              <a:gd name="connsiteX1" fmla="*/ 10160 w 10185"/>
              <a:gd name="connsiteY1" fmla="*/ 20 h 10019"/>
              <a:gd name="connsiteX2" fmla="*/ 10185 w 10185"/>
              <a:gd name="connsiteY2" fmla="*/ 4793 h 10019"/>
              <a:gd name="connsiteX3" fmla="*/ 10160 w 10185"/>
              <a:gd name="connsiteY3" fmla="*/ 9979 h 10019"/>
              <a:gd name="connsiteX4" fmla="*/ 6380 w 10185"/>
              <a:gd name="connsiteY4" fmla="*/ 10019 h 10019"/>
              <a:gd name="connsiteX5" fmla="*/ 195 w 10185"/>
              <a:gd name="connsiteY5" fmla="*/ 5494 h 10019"/>
              <a:gd name="connsiteX6" fmla="*/ 3507 w 10185"/>
              <a:gd name="connsiteY6" fmla="*/ 0 h 10019"/>
              <a:gd name="connsiteX0" fmla="*/ 3583 w 10261"/>
              <a:gd name="connsiteY0" fmla="*/ 409 h 10428"/>
              <a:gd name="connsiteX1" fmla="*/ 10236 w 10261"/>
              <a:gd name="connsiteY1" fmla="*/ 429 h 10428"/>
              <a:gd name="connsiteX2" fmla="*/ 10261 w 10261"/>
              <a:gd name="connsiteY2" fmla="*/ 5202 h 10428"/>
              <a:gd name="connsiteX3" fmla="*/ 10236 w 10261"/>
              <a:gd name="connsiteY3" fmla="*/ 10388 h 10428"/>
              <a:gd name="connsiteX4" fmla="*/ 6456 w 10261"/>
              <a:gd name="connsiteY4" fmla="*/ 10428 h 10428"/>
              <a:gd name="connsiteX5" fmla="*/ 64 w 10261"/>
              <a:gd name="connsiteY5" fmla="*/ 6006 h 10428"/>
              <a:gd name="connsiteX6" fmla="*/ 3583 w 10261"/>
              <a:gd name="connsiteY6" fmla="*/ 409 h 10428"/>
              <a:gd name="connsiteX0" fmla="*/ 3583 w 10261"/>
              <a:gd name="connsiteY0" fmla="*/ 409 h 10428"/>
              <a:gd name="connsiteX1" fmla="*/ 10236 w 10261"/>
              <a:gd name="connsiteY1" fmla="*/ 429 h 10428"/>
              <a:gd name="connsiteX2" fmla="*/ 10261 w 10261"/>
              <a:gd name="connsiteY2" fmla="*/ 5202 h 10428"/>
              <a:gd name="connsiteX3" fmla="*/ 10236 w 10261"/>
              <a:gd name="connsiteY3" fmla="*/ 10388 h 10428"/>
              <a:gd name="connsiteX4" fmla="*/ 6456 w 10261"/>
              <a:gd name="connsiteY4" fmla="*/ 10428 h 10428"/>
              <a:gd name="connsiteX5" fmla="*/ 64 w 10261"/>
              <a:gd name="connsiteY5" fmla="*/ 6006 h 10428"/>
              <a:gd name="connsiteX6" fmla="*/ 3583 w 10261"/>
              <a:gd name="connsiteY6" fmla="*/ 409 h 10428"/>
              <a:gd name="connsiteX0" fmla="*/ 3583 w 10261"/>
              <a:gd name="connsiteY0" fmla="*/ 409 h 10428"/>
              <a:gd name="connsiteX1" fmla="*/ 10236 w 10261"/>
              <a:gd name="connsiteY1" fmla="*/ 429 h 10428"/>
              <a:gd name="connsiteX2" fmla="*/ 10261 w 10261"/>
              <a:gd name="connsiteY2" fmla="*/ 5202 h 10428"/>
              <a:gd name="connsiteX3" fmla="*/ 10236 w 10261"/>
              <a:gd name="connsiteY3" fmla="*/ 10388 h 10428"/>
              <a:gd name="connsiteX4" fmla="*/ 6456 w 10261"/>
              <a:gd name="connsiteY4" fmla="*/ 10428 h 10428"/>
              <a:gd name="connsiteX5" fmla="*/ 64 w 10261"/>
              <a:gd name="connsiteY5" fmla="*/ 6006 h 10428"/>
              <a:gd name="connsiteX6" fmla="*/ 3583 w 10261"/>
              <a:gd name="connsiteY6" fmla="*/ 409 h 10428"/>
              <a:gd name="connsiteX0" fmla="*/ 3583 w 10261"/>
              <a:gd name="connsiteY0" fmla="*/ 409 h 11091"/>
              <a:gd name="connsiteX1" fmla="*/ 10236 w 10261"/>
              <a:gd name="connsiteY1" fmla="*/ 429 h 11091"/>
              <a:gd name="connsiteX2" fmla="*/ 10261 w 10261"/>
              <a:gd name="connsiteY2" fmla="*/ 5202 h 11091"/>
              <a:gd name="connsiteX3" fmla="*/ 10236 w 10261"/>
              <a:gd name="connsiteY3" fmla="*/ 10388 h 11091"/>
              <a:gd name="connsiteX4" fmla="*/ 6456 w 10261"/>
              <a:gd name="connsiteY4" fmla="*/ 10428 h 11091"/>
              <a:gd name="connsiteX5" fmla="*/ 64 w 10261"/>
              <a:gd name="connsiteY5" fmla="*/ 6006 h 11091"/>
              <a:gd name="connsiteX6" fmla="*/ 3583 w 10261"/>
              <a:gd name="connsiteY6" fmla="*/ 409 h 11091"/>
              <a:gd name="connsiteX0" fmla="*/ 3583 w 10261"/>
              <a:gd name="connsiteY0" fmla="*/ 409 h 10467"/>
              <a:gd name="connsiteX1" fmla="*/ 10236 w 10261"/>
              <a:gd name="connsiteY1" fmla="*/ 429 h 10467"/>
              <a:gd name="connsiteX2" fmla="*/ 10261 w 10261"/>
              <a:gd name="connsiteY2" fmla="*/ 5202 h 10467"/>
              <a:gd name="connsiteX3" fmla="*/ 10236 w 10261"/>
              <a:gd name="connsiteY3" fmla="*/ 10388 h 10467"/>
              <a:gd name="connsiteX4" fmla="*/ 6456 w 10261"/>
              <a:gd name="connsiteY4" fmla="*/ 10428 h 10467"/>
              <a:gd name="connsiteX5" fmla="*/ 64 w 10261"/>
              <a:gd name="connsiteY5" fmla="*/ 6006 h 10467"/>
              <a:gd name="connsiteX6" fmla="*/ 3583 w 10261"/>
              <a:gd name="connsiteY6" fmla="*/ 409 h 10467"/>
              <a:gd name="connsiteX0" fmla="*/ 3540 w 10218"/>
              <a:gd name="connsiteY0" fmla="*/ 409 h 10388"/>
              <a:gd name="connsiteX1" fmla="*/ 10193 w 10218"/>
              <a:gd name="connsiteY1" fmla="*/ 429 h 10388"/>
              <a:gd name="connsiteX2" fmla="*/ 10218 w 10218"/>
              <a:gd name="connsiteY2" fmla="*/ 5202 h 10388"/>
              <a:gd name="connsiteX3" fmla="*/ 10193 w 10218"/>
              <a:gd name="connsiteY3" fmla="*/ 10388 h 10388"/>
              <a:gd name="connsiteX4" fmla="*/ 5042 w 10218"/>
              <a:gd name="connsiteY4" fmla="*/ 8061 h 10388"/>
              <a:gd name="connsiteX5" fmla="*/ 21 w 10218"/>
              <a:gd name="connsiteY5" fmla="*/ 6006 h 10388"/>
              <a:gd name="connsiteX6" fmla="*/ 3540 w 10218"/>
              <a:gd name="connsiteY6" fmla="*/ 409 h 10388"/>
              <a:gd name="connsiteX0" fmla="*/ 3540 w 10218"/>
              <a:gd name="connsiteY0" fmla="*/ 409 h 10388"/>
              <a:gd name="connsiteX1" fmla="*/ 10193 w 10218"/>
              <a:gd name="connsiteY1" fmla="*/ 429 h 10388"/>
              <a:gd name="connsiteX2" fmla="*/ 10218 w 10218"/>
              <a:gd name="connsiteY2" fmla="*/ 5202 h 10388"/>
              <a:gd name="connsiteX3" fmla="*/ 10193 w 10218"/>
              <a:gd name="connsiteY3" fmla="*/ 10388 h 10388"/>
              <a:gd name="connsiteX4" fmla="*/ 5042 w 10218"/>
              <a:gd name="connsiteY4" fmla="*/ 8061 h 10388"/>
              <a:gd name="connsiteX5" fmla="*/ 21 w 10218"/>
              <a:gd name="connsiteY5" fmla="*/ 6006 h 10388"/>
              <a:gd name="connsiteX6" fmla="*/ 3540 w 10218"/>
              <a:gd name="connsiteY6" fmla="*/ 409 h 10388"/>
              <a:gd name="connsiteX0" fmla="*/ 3540 w 10218"/>
              <a:gd name="connsiteY0" fmla="*/ 409 h 10388"/>
              <a:gd name="connsiteX1" fmla="*/ 10193 w 10218"/>
              <a:gd name="connsiteY1" fmla="*/ 429 h 10388"/>
              <a:gd name="connsiteX2" fmla="*/ 10218 w 10218"/>
              <a:gd name="connsiteY2" fmla="*/ 5202 h 10388"/>
              <a:gd name="connsiteX3" fmla="*/ 10193 w 10218"/>
              <a:gd name="connsiteY3" fmla="*/ 10388 h 10388"/>
              <a:gd name="connsiteX4" fmla="*/ 5042 w 10218"/>
              <a:gd name="connsiteY4" fmla="*/ 8061 h 10388"/>
              <a:gd name="connsiteX5" fmla="*/ 21 w 10218"/>
              <a:gd name="connsiteY5" fmla="*/ 6006 h 10388"/>
              <a:gd name="connsiteX6" fmla="*/ 3540 w 10218"/>
              <a:gd name="connsiteY6" fmla="*/ 409 h 10388"/>
              <a:gd name="connsiteX0" fmla="*/ 3365 w 10224"/>
              <a:gd name="connsiteY0" fmla="*/ 523 h 10152"/>
              <a:gd name="connsiteX1" fmla="*/ 10199 w 10224"/>
              <a:gd name="connsiteY1" fmla="*/ 193 h 10152"/>
              <a:gd name="connsiteX2" fmla="*/ 10224 w 10224"/>
              <a:gd name="connsiteY2" fmla="*/ 4966 h 10152"/>
              <a:gd name="connsiteX3" fmla="*/ 10199 w 10224"/>
              <a:gd name="connsiteY3" fmla="*/ 10152 h 10152"/>
              <a:gd name="connsiteX4" fmla="*/ 5048 w 10224"/>
              <a:gd name="connsiteY4" fmla="*/ 7825 h 10152"/>
              <a:gd name="connsiteX5" fmla="*/ 27 w 10224"/>
              <a:gd name="connsiteY5" fmla="*/ 5770 h 10152"/>
              <a:gd name="connsiteX6" fmla="*/ 3365 w 10224"/>
              <a:gd name="connsiteY6" fmla="*/ 523 h 10152"/>
              <a:gd name="connsiteX0" fmla="*/ 3365 w 10224"/>
              <a:gd name="connsiteY0" fmla="*/ 331 h 9960"/>
              <a:gd name="connsiteX1" fmla="*/ 10199 w 10224"/>
              <a:gd name="connsiteY1" fmla="*/ 1 h 9960"/>
              <a:gd name="connsiteX2" fmla="*/ 10224 w 10224"/>
              <a:gd name="connsiteY2" fmla="*/ 4774 h 9960"/>
              <a:gd name="connsiteX3" fmla="*/ 10199 w 10224"/>
              <a:gd name="connsiteY3" fmla="*/ 9960 h 9960"/>
              <a:gd name="connsiteX4" fmla="*/ 5048 w 10224"/>
              <a:gd name="connsiteY4" fmla="*/ 7633 h 9960"/>
              <a:gd name="connsiteX5" fmla="*/ 27 w 10224"/>
              <a:gd name="connsiteY5" fmla="*/ 5578 h 9960"/>
              <a:gd name="connsiteX6" fmla="*/ 3365 w 10224"/>
              <a:gd name="connsiteY6" fmla="*/ 331 h 9960"/>
              <a:gd name="connsiteX0" fmla="*/ 3293 w 10002"/>
              <a:gd name="connsiteY0" fmla="*/ 332 h 10000"/>
              <a:gd name="connsiteX1" fmla="*/ 9978 w 10002"/>
              <a:gd name="connsiteY1" fmla="*/ 1 h 10000"/>
              <a:gd name="connsiteX2" fmla="*/ 10002 w 10002"/>
              <a:gd name="connsiteY2" fmla="*/ 4793 h 10000"/>
              <a:gd name="connsiteX3" fmla="*/ 9978 w 10002"/>
              <a:gd name="connsiteY3" fmla="*/ 10000 h 10000"/>
              <a:gd name="connsiteX4" fmla="*/ 4939 w 10002"/>
              <a:gd name="connsiteY4" fmla="*/ 7664 h 10000"/>
              <a:gd name="connsiteX5" fmla="*/ 28 w 10002"/>
              <a:gd name="connsiteY5" fmla="*/ 5600 h 10000"/>
              <a:gd name="connsiteX6" fmla="*/ 3293 w 10002"/>
              <a:gd name="connsiteY6" fmla="*/ 332 h 10000"/>
              <a:gd name="connsiteX0" fmla="*/ 3291 w 10000"/>
              <a:gd name="connsiteY0" fmla="*/ 332 h 10000"/>
              <a:gd name="connsiteX1" fmla="*/ 9976 w 10000"/>
              <a:gd name="connsiteY1" fmla="*/ 1 h 10000"/>
              <a:gd name="connsiteX2" fmla="*/ 10000 w 10000"/>
              <a:gd name="connsiteY2" fmla="*/ 4793 h 10000"/>
              <a:gd name="connsiteX3" fmla="*/ 9976 w 10000"/>
              <a:gd name="connsiteY3" fmla="*/ 10000 h 10000"/>
              <a:gd name="connsiteX4" fmla="*/ 4937 w 10000"/>
              <a:gd name="connsiteY4" fmla="*/ 7664 h 10000"/>
              <a:gd name="connsiteX5" fmla="*/ 26 w 10000"/>
              <a:gd name="connsiteY5" fmla="*/ 5600 h 10000"/>
              <a:gd name="connsiteX6" fmla="*/ 3291 w 10000"/>
              <a:gd name="connsiteY6" fmla="*/ 332 h 10000"/>
              <a:gd name="connsiteX0" fmla="*/ 3291 w 10000"/>
              <a:gd name="connsiteY0" fmla="*/ 332 h 10000"/>
              <a:gd name="connsiteX1" fmla="*/ 9976 w 10000"/>
              <a:gd name="connsiteY1" fmla="*/ 1 h 10000"/>
              <a:gd name="connsiteX2" fmla="*/ 10000 w 10000"/>
              <a:gd name="connsiteY2" fmla="*/ 4793 h 10000"/>
              <a:gd name="connsiteX3" fmla="*/ 9976 w 10000"/>
              <a:gd name="connsiteY3" fmla="*/ 10000 h 10000"/>
              <a:gd name="connsiteX4" fmla="*/ 4937 w 10000"/>
              <a:gd name="connsiteY4" fmla="*/ 7664 h 10000"/>
              <a:gd name="connsiteX5" fmla="*/ 26 w 10000"/>
              <a:gd name="connsiteY5" fmla="*/ 5600 h 10000"/>
              <a:gd name="connsiteX6" fmla="*/ 3291 w 10000"/>
              <a:gd name="connsiteY6" fmla="*/ 332 h 10000"/>
              <a:gd name="connsiteX0" fmla="*/ 3316 w 10000"/>
              <a:gd name="connsiteY0" fmla="*/ 1 h 10000"/>
              <a:gd name="connsiteX1" fmla="*/ 9976 w 10000"/>
              <a:gd name="connsiteY1" fmla="*/ 1 h 10000"/>
              <a:gd name="connsiteX2" fmla="*/ 10000 w 10000"/>
              <a:gd name="connsiteY2" fmla="*/ 4793 h 10000"/>
              <a:gd name="connsiteX3" fmla="*/ 9976 w 10000"/>
              <a:gd name="connsiteY3" fmla="*/ 10000 h 10000"/>
              <a:gd name="connsiteX4" fmla="*/ 4937 w 10000"/>
              <a:gd name="connsiteY4" fmla="*/ 7664 h 10000"/>
              <a:gd name="connsiteX5" fmla="*/ 26 w 10000"/>
              <a:gd name="connsiteY5" fmla="*/ 5600 h 10000"/>
              <a:gd name="connsiteX6" fmla="*/ 3316 w 10000"/>
              <a:gd name="connsiteY6" fmla="*/ 1 h 10000"/>
              <a:gd name="connsiteX0" fmla="*/ 3319 w 10003"/>
              <a:gd name="connsiteY0" fmla="*/ 0 h 9999"/>
              <a:gd name="connsiteX1" fmla="*/ 9979 w 10003"/>
              <a:gd name="connsiteY1" fmla="*/ 0 h 9999"/>
              <a:gd name="connsiteX2" fmla="*/ 10003 w 10003"/>
              <a:gd name="connsiteY2" fmla="*/ 4792 h 9999"/>
              <a:gd name="connsiteX3" fmla="*/ 9979 w 10003"/>
              <a:gd name="connsiteY3" fmla="*/ 9999 h 9999"/>
              <a:gd name="connsiteX4" fmla="*/ 4940 w 10003"/>
              <a:gd name="connsiteY4" fmla="*/ 7663 h 9999"/>
              <a:gd name="connsiteX5" fmla="*/ 29 w 10003"/>
              <a:gd name="connsiteY5" fmla="*/ 5599 h 9999"/>
              <a:gd name="connsiteX6" fmla="*/ 3319 w 10003"/>
              <a:gd name="connsiteY6" fmla="*/ 0 h 9999"/>
              <a:gd name="connsiteX0" fmla="*/ 3316 w 9998"/>
              <a:gd name="connsiteY0" fmla="*/ 0 h 10063"/>
              <a:gd name="connsiteX1" fmla="*/ 9974 w 9998"/>
              <a:gd name="connsiteY1" fmla="*/ 0 h 10063"/>
              <a:gd name="connsiteX2" fmla="*/ 9998 w 9998"/>
              <a:gd name="connsiteY2" fmla="*/ 4792 h 10063"/>
              <a:gd name="connsiteX3" fmla="*/ 9974 w 9998"/>
              <a:gd name="connsiteY3" fmla="*/ 10000 h 10063"/>
              <a:gd name="connsiteX4" fmla="*/ 4836 w 9998"/>
              <a:gd name="connsiteY4" fmla="*/ 10020 h 10063"/>
              <a:gd name="connsiteX5" fmla="*/ 27 w 9998"/>
              <a:gd name="connsiteY5" fmla="*/ 5600 h 10063"/>
              <a:gd name="connsiteX6" fmla="*/ 3316 w 9998"/>
              <a:gd name="connsiteY6" fmla="*/ 0 h 10063"/>
              <a:gd name="connsiteX0" fmla="*/ 3317 w 10000"/>
              <a:gd name="connsiteY0" fmla="*/ 0 h 9964"/>
              <a:gd name="connsiteX1" fmla="*/ 9976 w 10000"/>
              <a:gd name="connsiteY1" fmla="*/ 0 h 9964"/>
              <a:gd name="connsiteX2" fmla="*/ 10000 w 10000"/>
              <a:gd name="connsiteY2" fmla="*/ 4762 h 9964"/>
              <a:gd name="connsiteX3" fmla="*/ 9976 w 10000"/>
              <a:gd name="connsiteY3" fmla="*/ 9937 h 9964"/>
              <a:gd name="connsiteX4" fmla="*/ 4837 w 10000"/>
              <a:gd name="connsiteY4" fmla="*/ 9957 h 9964"/>
              <a:gd name="connsiteX5" fmla="*/ 27 w 10000"/>
              <a:gd name="connsiteY5" fmla="*/ 5565 h 9964"/>
              <a:gd name="connsiteX6" fmla="*/ 3317 w 10000"/>
              <a:gd name="connsiteY6" fmla="*/ 0 h 9964"/>
              <a:gd name="connsiteX0" fmla="*/ 3317 w 10000"/>
              <a:gd name="connsiteY0" fmla="*/ 0 h 9993"/>
              <a:gd name="connsiteX1" fmla="*/ 9976 w 10000"/>
              <a:gd name="connsiteY1" fmla="*/ 0 h 9993"/>
              <a:gd name="connsiteX2" fmla="*/ 10000 w 10000"/>
              <a:gd name="connsiteY2" fmla="*/ 4779 h 9993"/>
              <a:gd name="connsiteX3" fmla="*/ 9976 w 10000"/>
              <a:gd name="connsiteY3" fmla="*/ 9973 h 9993"/>
              <a:gd name="connsiteX4" fmla="*/ 4837 w 10000"/>
              <a:gd name="connsiteY4" fmla="*/ 9993 h 9993"/>
              <a:gd name="connsiteX5" fmla="*/ 27 w 10000"/>
              <a:gd name="connsiteY5" fmla="*/ 5585 h 9993"/>
              <a:gd name="connsiteX6" fmla="*/ 3317 w 10000"/>
              <a:gd name="connsiteY6" fmla="*/ 0 h 9993"/>
              <a:gd name="connsiteX0" fmla="*/ 3317 w 10716"/>
              <a:gd name="connsiteY0" fmla="*/ 0 h 10000"/>
              <a:gd name="connsiteX1" fmla="*/ 9976 w 10716"/>
              <a:gd name="connsiteY1" fmla="*/ 0 h 10000"/>
              <a:gd name="connsiteX2" fmla="*/ 9976 w 10716"/>
              <a:gd name="connsiteY2" fmla="*/ 9980 h 10000"/>
              <a:gd name="connsiteX3" fmla="*/ 4837 w 10716"/>
              <a:gd name="connsiteY3" fmla="*/ 10000 h 10000"/>
              <a:gd name="connsiteX4" fmla="*/ 27 w 10716"/>
              <a:gd name="connsiteY4" fmla="*/ 5589 h 10000"/>
              <a:gd name="connsiteX5" fmla="*/ 3317 w 10716"/>
              <a:gd name="connsiteY5" fmla="*/ 0 h 10000"/>
              <a:gd name="connsiteX0" fmla="*/ 3317 w 10356"/>
              <a:gd name="connsiteY0" fmla="*/ 0 h 10000"/>
              <a:gd name="connsiteX1" fmla="*/ 9976 w 10356"/>
              <a:gd name="connsiteY1" fmla="*/ 0 h 10000"/>
              <a:gd name="connsiteX2" fmla="*/ 9976 w 10356"/>
              <a:gd name="connsiteY2" fmla="*/ 9980 h 10000"/>
              <a:gd name="connsiteX3" fmla="*/ 4837 w 10356"/>
              <a:gd name="connsiteY3" fmla="*/ 10000 h 10000"/>
              <a:gd name="connsiteX4" fmla="*/ 27 w 10356"/>
              <a:gd name="connsiteY4" fmla="*/ 5589 h 10000"/>
              <a:gd name="connsiteX5" fmla="*/ 3317 w 10356"/>
              <a:gd name="connsiteY5" fmla="*/ 0 h 10000"/>
              <a:gd name="connsiteX0" fmla="*/ 3317 w 9976"/>
              <a:gd name="connsiteY0" fmla="*/ 0 h 10000"/>
              <a:gd name="connsiteX1" fmla="*/ 9976 w 9976"/>
              <a:gd name="connsiteY1" fmla="*/ 0 h 10000"/>
              <a:gd name="connsiteX2" fmla="*/ 9976 w 9976"/>
              <a:gd name="connsiteY2" fmla="*/ 9980 h 10000"/>
              <a:gd name="connsiteX3" fmla="*/ 4837 w 9976"/>
              <a:gd name="connsiteY3" fmla="*/ 10000 h 10000"/>
              <a:gd name="connsiteX4" fmla="*/ 27 w 9976"/>
              <a:gd name="connsiteY4" fmla="*/ 5589 h 10000"/>
              <a:gd name="connsiteX5" fmla="*/ 3317 w 9976"/>
              <a:gd name="connsiteY5" fmla="*/ 0 h 10000"/>
              <a:gd name="connsiteX0" fmla="*/ 3325 w 10000"/>
              <a:gd name="connsiteY0" fmla="*/ 0 h 9980"/>
              <a:gd name="connsiteX1" fmla="*/ 10000 w 10000"/>
              <a:gd name="connsiteY1" fmla="*/ 0 h 9980"/>
              <a:gd name="connsiteX2" fmla="*/ 10000 w 10000"/>
              <a:gd name="connsiteY2" fmla="*/ 9980 h 9980"/>
              <a:gd name="connsiteX3" fmla="*/ 4849 w 10000"/>
              <a:gd name="connsiteY3" fmla="*/ 9979 h 9980"/>
              <a:gd name="connsiteX4" fmla="*/ 27 w 10000"/>
              <a:gd name="connsiteY4" fmla="*/ 5589 h 9980"/>
              <a:gd name="connsiteX5" fmla="*/ 3325 w 10000"/>
              <a:gd name="connsiteY5" fmla="*/ 0 h 9980"/>
              <a:gd name="connsiteX0" fmla="*/ 3348 w 10023"/>
              <a:gd name="connsiteY0" fmla="*/ 0 h 10000"/>
              <a:gd name="connsiteX1" fmla="*/ 10023 w 10023"/>
              <a:gd name="connsiteY1" fmla="*/ 0 h 10000"/>
              <a:gd name="connsiteX2" fmla="*/ 10023 w 10023"/>
              <a:gd name="connsiteY2" fmla="*/ 10000 h 10000"/>
              <a:gd name="connsiteX3" fmla="*/ 4872 w 10023"/>
              <a:gd name="connsiteY3" fmla="*/ 9999 h 10000"/>
              <a:gd name="connsiteX4" fmla="*/ 50 w 10023"/>
              <a:gd name="connsiteY4" fmla="*/ 5600 h 10000"/>
              <a:gd name="connsiteX5" fmla="*/ 3348 w 10023"/>
              <a:gd name="connsiteY5" fmla="*/ 0 h 10000"/>
              <a:gd name="connsiteX0" fmla="*/ 5113 w 9974"/>
              <a:gd name="connsiteY0" fmla="*/ 0 h 10000"/>
              <a:gd name="connsiteX1" fmla="*/ 9974 w 9974"/>
              <a:gd name="connsiteY1" fmla="*/ 0 h 10000"/>
              <a:gd name="connsiteX2" fmla="*/ 9974 w 9974"/>
              <a:gd name="connsiteY2" fmla="*/ 10000 h 10000"/>
              <a:gd name="connsiteX3" fmla="*/ 4823 w 9974"/>
              <a:gd name="connsiteY3" fmla="*/ 9999 h 10000"/>
              <a:gd name="connsiteX4" fmla="*/ 1 w 9974"/>
              <a:gd name="connsiteY4" fmla="*/ 5600 h 10000"/>
              <a:gd name="connsiteX5" fmla="*/ 5113 w 9974"/>
              <a:gd name="connsiteY5" fmla="*/ 0 h 10000"/>
              <a:gd name="connsiteX0" fmla="*/ 5155 w 10029"/>
              <a:gd name="connsiteY0" fmla="*/ 0 h 10000"/>
              <a:gd name="connsiteX1" fmla="*/ 10029 w 10029"/>
              <a:gd name="connsiteY1" fmla="*/ 0 h 10000"/>
              <a:gd name="connsiteX2" fmla="*/ 10029 w 10029"/>
              <a:gd name="connsiteY2" fmla="*/ 10000 h 10000"/>
              <a:gd name="connsiteX3" fmla="*/ 4865 w 10029"/>
              <a:gd name="connsiteY3" fmla="*/ 9999 h 10000"/>
              <a:gd name="connsiteX4" fmla="*/ 30 w 10029"/>
              <a:gd name="connsiteY4" fmla="*/ 5600 h 10000"/>
              <a:gd name="connsiteX5" fmla="*/ 5155 w 10029"/>
              <a:gd name="connsiteY5" fmla="*/ 0 h 10000"/>
              <a:gd name="connsiteX0" fmla="*/ 5176 w 10050"/>
              <a:gd name="connsiteY0" fmla="*/ 378 h 10739"/>
              <a:gd name="connsiteX1" fmla="*/ 10050 w 10050"/>
              <a:gd name="connsiteY1" fmla="*/ 378 h 10739"/>
              <a:gd name="connsiteX2" fmla="*/ 10050 w 10050"/>
              <a:gd name="connsiteY2" fmla="*/ 10378 h 10739"/>
              <a:gd name="connsiteX3" fmla="*/ 4886 w 10050"/>
              <a:gd name="connsiteY3" fmla="*/ 10377 h 10739"/>
              <a:gd name="connsiteX4" fmla="*/ 28 w 10050"/>
              <a:gd name="connsiteY4" fmla="*/ 5482 h 10739"/>
              <a:gd name="connsiteX5" fmla="*/ 5176 w 10050"/>
              <a:gd name="connsiteY5" fmla="*/ 378 h 10739"/>
              <a:gd name="connsiteX0" fmla="*/ 5176 w 10050"/>
              <a:gd name="connsiteY0" fmla="*/ 378 h 10739"/>
              <a:gd name="connsiteX1" fmla="*/ 10050 w 10050"/>
              <a:gd name="connsiteY1" fmla="*/ 378 h 10739"/>
              <a:gd name="connsiteX2" fmla="*/ 10050 w 10050"/>
              <a:gd name="connsiteY2" fmla="*/ 10378 h 10739"/>
              <a:gd name="connsiteX3" fmla="*/ 4886 w 10050"/>
              <a:gd name="connsiteY3" fmla="*/ 10377 h 10739"/>
              <a:gd name="connsiteX4" fmla="*/ 28 w 10050"/>
              <a:gd name="connsiteY4" fmla="*/ 5482 h 10739"/>
              <a:gd name="connsiteX5" fmla="*/ 5176 w 10050"/>
              <a:gd name="connsiteY5" fmla="*/ 378 h 10739"/>
              <a:gd name="connsiteX0" fmla="*/ 5176 w 10050"/>
              <a:gd name="connsiteY0" fmla="*/ 11 h 10372"/>
              <a:gd name="connsiteX1" fmla="*/ 10050 w 10050"/>
              <a:gd name="connsiteY1" fmla="*/ 11 h 10372"/>
              <a:gd name="connsiteX2" fmla="*/ 10050 w 10050"/>
              <a:gd name="connsiteY2" fmla="*/ 10011 h 10372"/>
              <a:gd name="connsiteX3" fmla="*/ 4886 w 10050"/>
              <a:gd name="connsiteY3" fmla="*/ 10010 h 10372"/>
              <a:gd name="connsiteX4" fmla="*/ 28 w 10050"/>
              <a:gd name="connsiteY4" fmla="*/ 5115 h 10372"/>
              <a:gd name="connsiteX5" fmla="*/ 5176 w 10050"/>
              <a:gd name="connsiteY5" fmla="*/ 11 h 10372"/>
              <a:gd name="connsiteX0" fmla="*/ 5176 w 10050"/>
              <a:gd name="connsiteY0" fmla="*/ 11 h 10011"/>
              <a:gd name="connsiteX1" fmla="*/ 10050 w 10050"/>
              <a:gd name="connsiteY1" fmla="*/ 11 h 10011"/>
              <a:gd name="connsiteX2" fmla="*/ 10050 w 10050"/>
              <a:gd name="connsiteY2" fmla="*/ 10011 h 10011"/>
              <a:gd name="connsiteX3" fmla="*/ 4886 w 10050"/>
              <a:gd name="connsiteY3" fmla="*/ 10010 h 10011"/>
              <a:gd name="connsiteX4" fmla="*/ 28 w 10050"/>
              <a:gd name="connsiteY4" fmla="*/ 5115 h 10011"/>
              <a:gd name="connsiteX5" fmla="*/ 5176 w 10050"/>
              <a:gd name="connsiteY5" fmla="*/ 11 h 10011"/>
              <a:gd name="connsiteX0" fmla="*/ 5176 w 10050"/>
              <a:gd name="connsiteY0" fmla="*/ 1 h 10001"/>
              <a:gd name="connsiteX1" fmla="*/ 10050 w 10050"/>
              <a:gd name="connsiteY1" fmla="*/ 1 h 10001"/>
              <a:gd name="connsiteX2" fmla="*/ 10050 w 10050"/>
              <a:gd name="connsiteY2" fmla="*/ 10001 h 10001"/>
              <a:gd name="connsiteX3" fmla="*/ 4886 w 10050"/>
              <a:gd name="connsiteY3" fmla="*/ 10000 h 10001"/>
              <a:gd name="connsiteX4" fmla="*/ 28 w 10050"/>
              <a:gd name="connsiteY4" fmla="*/ 5105 h 10001"/>
              <a:gd name="connsiteX5" fmla="*/ 5176 w 10050"/>
              <a:gd name="connsiteY5" fmla="*/ 1 h 10001"/>
              <a:gd name="connsiteX0" fmla="*/ 5176 w 10050"/>
              <a:gd name="connsiteY0" fmla="*/ 1 h 10001"/>
              <a:gd name="connsiteX1" fmla="*/ 10050 w 10050"/>
              <a:gd name="connsiteY1" fmla="*/ 1 h 10001"/>
              <a:gd name="connsiteX2" fmla="*/ 10050 w 10050"/>
              <a:gd name="connsiteY2" fmla="*/ 10001 h 10001"/>
              <a:gd name="connsiteX3" fmla="*/ 4886 w 10050"/>
              <a:gd name="connsiteY3" fmla="*/ 10000 h 10001"/>
              <a:gd name="connsiteX4" fmla="*/ 28 w 10050"/>
              <a:gd name="connsiteY4" fmla="*/ 5105 h 10001"/>
              <a:gd name="connsiteX5" fmla="*/ 5176 w 10050"/>
              <a:gd name="connsiteY5" fmla="*/ 1 h 10001"/>
              <a:gd name="connsiteX0" fmla="*/ 4830 w 9704"/>
              <a:gd name="connsiteY0" fmla="*/ 1 h 10001"/>
              <a:gd name="connsiteX1" fmla="*/ 9704 w 9704"/>
              <a:gd name="connsiteY1" fmla="*/ 1 h 10001"/>
              <a:gd name="connsiteX2" fmla="*/ 9704 w 9704"/>
              <a:gd name="connsiteY2" fmla="*/ 10001 h 10001"/>
              <a:gd name="connsiteX3" fmla="*/ 4540 w 9704"/>
              <a:gd name="connsiteY3" fmla="*/ 10000 h 10001"/>
              <a:gd name="connsiteX4" fmla="*/ 32 w 9704"/>
              <a:gd name="connsiteY4" fmla="*/ 4340 h 10001"/>
              <a:gd name="connsiteX5" fmla="*/ 4830 w 9704"/>
              <a:gd name="connsiteY5" fmla="*/ 1 h 10001"/>
              <a:gd name="connsiteX0" fmla="*/ 5111 w 10134"/>
              <a:gd name="connsiteY0" fmla="*/ 2 h 10001"/>
              <a:gd name="connsiteX1" fmla="*/ 10134 w 10134"/>
              <a:gd name="connsiteY1" fmla="*/ 2 h 10001"/>
              <a:gd name="connsiteX2" fmla="*/ 10134 w 10134"/>
              <a:gd name="connsiteY2" fmla="*/ 10001 h 10001"/>
              <a:gd name="connsiteX3" fmla="*/ 4812 w 10134"/>
              <a:gd name="connsiteY3" fmla="*/ 10000 h 10001"/>
              <a:gd name="connsiteX4" fmla="*/ 167 w 10134"/>
              <a:gd name="connsiteY4" fmla="*/ 4341 h 10001"/>
              <a:gd name="connsiteX5" fmla="*/ 5111 w 10134"/>
              <a:gd name="connsiteY5" fmla="*/ 2 h 10001"/>
              <a:gd name="connsiteX0" fmla="*/ 5158 w 10181"/>
              <a:gd name="connsiteY0" fmla="*/ 1 h 10000"/>
              <a:gd name="connsiteX1" fmla="*/ 10181 w 10181"/>
              <a:gd name="connsiteY1" fmla="*/ 1 h 10000"/>
              <a:gd name="connsiteX2" fmla="*/ 10181 w 10181"/>
              <a:gd name="connsiteY2" fmla="*/ 10000 h 10000"/>
              <a:gd name="connsiteX3" fmla="*/ 4859 w 10181"/>
              <a:gd name="connsiteY3" fmla="*/ 9999 h 10000"/>
              <a:gd name="connsiteX4" fmla="*/ 166 w 10181"/>
              <a:gd name="connsiteY4" fmla="*/ 5559 h 10000"/>
              <a:gd name="connsiteX5" fmla="*/ 5158 w 10181"/>
              <a:gd name="connsiteY5" fmla="*/ 1 h 10000"/>
              <a:gd name="connsiteX0" fmla="*/ 5158 w 10181"/>
              <a:gd name="connsiteY0" fmla="*/ 1 h 10000"/>
              <a:gd name="connsiteX1" fmla="*/ 10181 w 10181"/>
              <a:gd name="connsiteY1" fmla="*/ 1 h 10000"/>
              <a:gd name="connsiteX2" fmla="*/ 10181 w 10181"/>
              <a:gd name="connsiteY2" fmla="*/ 10000 h 10000"/>
              <a:gd name="connsiteX3" fmla="*/ 4859 w 10181"/>
              <a:gd name="connsiteY3" fmla="*/ 9999 h 10000"/>
              <a:gd name="connsiteX4" fmla="*/ 166 w 10181"/>
              <a:gd name="connsiteY4" fmla="*/ 5559 h 10000"/>
              <a:gd name="connsiteX5" fmla="*/ 5158 w 10181"/>
              <a:gd name="connsiteY5" fmla="*/ 1 h 10000"/>
              <a:gd name="connsiteX0" fmla="*/ 5158 w 10181"/>
              <a:gd name="connsiteY0" fmla="*/ 1 h 10000"/>
              <a:gd name="connsiteX1" fmla="*/ 10181 w 10181"/>
              <a:gd name="connsiteY1" fmla="*/ 1 h 10000"/>
              <a:gd name="connsiteX2" fmla="*/ 10181 w 10181"/>
              <a:gd name="connsiteY2" fmla="*/ 10000 h 10000"/>
              <a:gd name="connsiteX3" fmla="*/ 4859 w 10181"/>
              <a:gd name="connsiteY3" fmla="*/ 9999 h 10000"/>
              <a:gd name="connsiteX4" fmla="*/ 166 w 10181"/>
              <a:gd name="connsiteY4" fmla="*/ 5559 h 10000"/>
              <a:gd name="connsiteX5" fmla="*/ 5158 w 10181"/>
              <a:gd name="connsiteY5" fmla="*/ 1 h 10000"/>
              <a:gd name="connsiteX0" fmla="*/ 5158 w 10181"/>
              <a:gd name="connsiteY0" fmla="*/ 1 h 10002"/>
              <a:gd name="connsiteX1" fmla="*/ 10181 w 10181"/>
              <a:gd name="connsiteY1" fmla="*/ 1 h 10002"/>
              <a:gd name="connsiteX2" fmla="*/ 10181 w 10181"/>
              <a:gd name="connsiteY2" fmla="*/ 10000 h 10002"/>
              <a:gd name="connsiteX3" fmla="*/ 4859 w 10181"/>
              <a:gd name="connsiteY3" fmla="*/ 9999 h 10002"/>
              <a:gd name="connsiteX4" fmla="*/ 166 w 10181"/>
              <a:gd name="connsiteY4" fmla="*/ 5559 h 10002"/>
              <a:gd name="connsiteX5" fmla="*/ 5158 w 10181"/>
              <a:gd name="connsiteY5" fmla="*/ 1 h 10002"/>
              <a:gd name="connsiteX0" fmla="*/ 4834 w 9857"/>
              <a:gd name="connsiteY0" fmla="*/ 1 h 10014"/>
              <a:gd name="connsiteX1" fmla="*/ 9857 w 9857"/>
              <a:gd name="connsiteY1" fmla="*/ 1 h 10014"/>
              <a:gd name="connsiteX2" fmla="*/ 9857 w 9857"/>
              <a:gd name="connsiteY2" fmla="*/ 10000 h 10014"/>
              <a:gd name="connsiteX3" fmla="*/ 4535 w 9857"/>
              <a:gd name="connsiteY3" fmla="*/ 9999 h 10014"/>
              <a:gd name="connsiteX4" fmla="*/ 178 w 9857"/>
              <a:gd name="connsiteY4" fmla="*/ 5910 h 10014"/>
              <a:gd name="connsiteX5" fmla="*/ 4834 w 9857"/>
              <a:gd name="connsiteY5" fmla="*/ 1 h 10014"/>
              <a:gd name="connsiteX0" fmla="*/ 5252 w 10348"/>
              <a:gd name="connsiteY0" fmla="*/ 1 h 9990"/>
              <a:gd name="connsiteX1" fmla="*/ 10348 w 10348"/>
              <a:gd name="connsiteY1" fmla="*/ 1 h 9990"/>
              <a:gd name="connsiteX2" fmla="*/ 10348 w 10348"/>
              <a:gd name="connsiteY2" fmla="*/ 9986 h 9990"/>
              <a:gd name="connsiteX3" fmla="*/ 4949 w 10348"/>
              <a:gd name="connsiteY3" fmla="*/ 9985 h 9990"/>
              <a:gd name="connsiteX4" fmla="*/ 529 w 10348"/>
              <a:gd name="connsiteY4" fmla="*/ 5902 h 9990"/>
              <a:gd name="connsiteX5" fmla="*/ 5252 w 10348"/>
              <a:gd name="connsiteY5" fmla="*/ 1 h 9990"/>
              <a:gd name="connsiteX0" fmla="*/ 5075 w 10000"/>
              <a:gd name="connsiteY0" fmla="*/ 1 h 9996"/>
              <a:gd name="connsiteX1" fmla="*/ 10000 w 10000"/>
              <a:gd name="connsiteY1" fmla="*/ 1 h 9996"/>
              <a:gd name="connsiteX2" fmla="*/ 10000 w 10000"/>
              <a:gd name="connsiteY2" fmla="*/ 9996 h 9996"/>
              <a:gd name="connsiteX3" fmla="*/ 4783 w 10000"/>
              <a:gd name="connsiteY3" fmla="*/ 9995 h 9996"/>
              <a:gd name="connsiteX4" fmla="*/ 511 w 10000"/>
              <a:gd name="connsiteY4" fmla="*/ 5908 h 9996"/>
              <a:gd name="connsiteX5" fmla="*/ 5075 w 10000"/>
              <a:gd name="connsiteY5" fmla="*/ 1 h 9996"/>
              <a:gd name="connsiteX0" fmla="*/ 5041 w 9966"/>
              <a:gd name="connsiteY0" fmla="*/ 1 h 10000"/>
              <a:gd name="connsiteX1" fmla="*/ 9966 w 9966"/>
              <a:gd name="connsiteY1" fmla="*/ 1 h 10000"/>
              <a:gd name="connsiteX2" fmla="*/ 9966 w 9966"/>
              <a:gd name="connsiteY2" fmla="*/ 10000 h 10000"/>
              <a:gd name="connsiteX3" fmla="*/ 4749 w 9966"/>
              <a:gd name="connsiteY3" fmla="*/ 9999 h 10000"/>
              <a:gd name="connsiteX4" fmla="*/ 477 w 9966"/>
              <a:gd name="connsiteY4" fmla="*/ 5910 h 10000"/>
              <a:gd name="connsiteX5" fmla="*/ 5041 w 9966"/>
              <a:gd name="connsiteY5" fmla="*/ 1 h 10000"/>
              <a:gd name="connsiteX0" fmla="*/ 4882 w 9824"/>
              <a:gd name="connsiteY0" fmla="*/ 1 h 10358"/>
              <a:gd name="connsiteX1" fmla="*/ 9824 w 9824"/>
              <a:gd name="connsiteY1" fmla="*/ 1 h 10358"/>
              <a:gd name="connsiteX2" fmla="*/ 9824 w 9824"/>
              <a:gd name="connsiteY2" fmla="*/ 10000 h 10358"/>
              <a:gd name="connsiteX3" fmla="*/ 4589 w 9824"/>
              <a:gd name="connsiteY3" fmla="*/ 9999 h 10358"/>
              <a:gd name="connsiteX4" fmla="*/ 492 w 9824"/>
              <a:gd name="connsiteY4" fmla="*/ 5145 h 10358"/>
              <a:gd name="connsiteX5" fmla="*/ 4882 w 9824"/>
              <a:gd name="connsiteY5" fmla="*/ 1 h 10358"/>
              <a:gd name="connsiteX0" fmla="*/ 4736 w 9767"/>
              <a:gd name="connsiteY0" fmla="*/ 1 h 10000"/>
              <a:gd name="connsiteX1" fmla="*/ 9767 w 9767"/>
              <a:gd name="connsiteY1" fmla="*/ 1 h 10000"/>
              <a:gd name="connsiteX2" fmla="*/ 9767 w 9767"/>
              <a:gd name="connsiteY2" fmla="*/ 9654 h 10000"/>
              <a:gd name="connsiteX3" fmla="*/ 4438 w 9767"/>
              <a:gd name="connsiteY3" fmla="*/ 9653 h 10000"/>
              <a:gd name="connsiteX4" fmla="*/ 268 w 9767"/>
              <a:gd name="connsiteY4" fmla="*/ 4967 h 10000"/>
              <a:gd name="connsiteX5" fmla="*/ 4736 w 9767"/>
              <a:gd name="connsiteY5" fmla="*/ 1 h 10000"/>
              <a:gd name="connsiteX0" fmla="*/ 2291 w 9782"/>
              <a:gd name="connsiteY0" fmla="*/ 1 h 10000"/>
              <a:gd name="connsiteX1" fmla="*/ 9782 w 9782"/>
              <a:gd name="connsiteY1" fmla="*/ 1 h 10000"/>
              <a:gd name="connsiteX2" fmla="*/ 9782 w 9782"/>
              <a:gd name="connsiteY2" fmla="*/ 9654 h 10000"/>
              <a:gd name="connsiteX3" fmla="*/ 4326 w 9782"/>
              <a:gd name="connsiteY3" fmla="*/ 9653 h 10000"/>
              <a:gd name="connsiteX4" fmla="*/ 56 w 9782"/>
              <a:gd name="connsiteY4" fmla="*/ 4967 h 10000"/>
              <a:gd name="connsiteX5" fmla="*/ 2291 w 9782"/>
              <a:gd name="connsiteY5" fmla="*/ 1 h 10000"/>
              <a:gd name="connsiteX0" fmla="*/ 2317 w 9975"/>
              <a:gd name="connsiteY0" fmla="*/ 0 h 9999"/>
              <a:gd name="connsiteX1" fmla="*/ 9975 w 9975"/>
              <a:gd name="connsiteY1" fmla="*/ 0 h 9999"/>
              <a:gd name="connsiteX2" fmla="*/ 9975 w 9975"/>
              <a:gd name="connsiteY2" fmla="*/ 9653 h 9999"/>
              <a:gd name="connsiteX3" fmla="*/ 4397 w 9975"/>
              <a:gd name="connsiteY3" fmla="*/ 9652 h 9999"/>
              <a:gd name="connsiteX4" fmla="*/ 32 w 9975"/>
              <a:gd name="connsiteY4" fmla="*/ 4966 h 9999"/>
              <a:gd name="connsiteX5" fmla="*/ 2317 w 9975"/>
              <a:gd name="connsiteY5" fmla="*/ 0 h 9999"/>
              <a:gd name="connsiteX0" fmla="*/ 2717 w 10394"/>
              <a:gd name="connsiteY0" fmla="*/ 0 h 10000"/>
              <a:gd name="connsiteX1" fmla="*/ 10394 w 10394"/>
              <a:gd name="connsiteY1" fmla="*/ 0 h 10000"/>
              <a:gd name="connsiteX2" fmla="*/ 10394 w 10394"/>
              <a:gd name="connsiteY2" fmla="*/ 9654 h 10000"/>
              <a:gd name="connsiteX3" fmla="*/ 4802 w 10394"/>
              <a:gd name="connsiteY3" fmla="*/ 9653 h 10000"/>
              <a:gd name="connsiteX4" fmla="*/ 426 w 10394"/>
              <a:gd name="connsiteY4" fmla="*/ 4966 h 10000"/>
              <a:gd name="connsiteX5" fmla="*/ 2717 w 10394"/>
              <a:gd name="connsiteY5" fmla="*/ 0 h 10000"/>
              <a:gd name="connsiteX0" fmla="*/ 1398 w 10060"/>
              <a:gd name="connsiteY0" fmla="*/ 20 h 10000"/>
              <a:gd name="connsiteX1" fmla="*/ 10060 w 10060"/>
              <a:gd name="connsiteY1" fmla="*/ 0 h 10000"/>
              <a:gd name="connsiteX2" fmla="*/ 10060 w 10060"/>
              <a:gd name="connsiteY2" fmla="*/ 9654 h 10000"/>
              <a:gd name="connsiteX3" fmla="*/ 4468 w 10060"/>
              <a:gd name="connsiteY3" fmla="*/ 9653 h 10000"/>
              <a:gd name="connsiteX4" fmla="*/ 92 w 10060"/>
              <a:gd name="connsiteY4" fmla="*/ 4966 h 10000"/>
              <a:gd name="connsiteX5" fmla="*/ 1398 w 10060"/>
              <a:gd name="connsiteY5" fmla="*/ 20 h 10000"/>
              <a:gd name="connsiteX0" fmla="*/ 1229 w 9891"/>
              <a:gd name="connsiteY0" fmla="*/ 20 h 10003"/>
              <a:gd name="connsiteX1" fmla="*/ 9891 w 9891"/>
              <a:gd name="connsiteY1" fmla="*/ 0 h 10003"/>
              <a:gd name="connsiteX2" fmla="*/ 9891 w 9891"/>
              <a:gd name="connsiteY2" fmla="*/ 9654 h 10003"/>
              <a:gd name="connsiteX3" fmla="*/ 4299 w 9891"/>
              <a:gd name="connsiteY3" fmla="*/ 9653 h 10003"/>
              <a:gd name="connsiteX4" fmla="*/ 100 w 9891"/>
              <a:gd name="connsiteY4" fmla="*/ 4926 h 10003"/>
              <a:gd name="connsiteX5" fmla="*/ 1229 w 9891"/>
              <a:gd name="connsiteY5" fmla="*/ 20 h 10003"/>
              <a:gd name="connsiteX0" fmla="*/ 1243 w 10000"/>
              <a:gd name="connsiteY0" fmla="*/ 20 h 9651"/>
              <a:gd name="connsiteX1" fmla="*/ 10000 w 10000"/>
              <a:gd name="connsiteY1" fmla="*/ 0 h 9651"/>
              <a:gd name="connsiteX2" fmla="*/ 10000 w 10000"/>
              <a:gd name="connsiteY2" fmla="*/ 9651 h 9651"/>
              <a:gd name="connsiteX3" fmla="*/ 4346 w 10000"/>
              <a:gd name="connsiteY3" fmla="*/ 9650 h 9651"/>
              <a:gd name="connsiteX4" fmla="*/ 101 w 10000"/>
              <a:gd name="connsiteY4" fmla="*/ 4925 h 9651"/>
              <a:gd name="connsiteX5" fmla="*/ 1243 w 10000"/>
              <a:gd name="connsiteY5" fmla="*/ 20 h 9651"/>
              <a:gd name="connsiteX0" fmla="*/ 1538 w 10295"/>
              <a:gd name="connsiteY0" fmla="*/ 21 h 10000"/>
              <a:gd name="connsiteX1" fmla="*/ 10295 w 10295"/>
              <a:gd name="connsiteY1" fmla="*/ 0 h 10000"/>
              <a:gd name="connsiteX2" fmla="*/ 10295 w 10295"/>
              <a:gd name="connsiteY2" fmla="*/ 10000 h 10000"/>
              <a:gd name="connsiteX3" fmla="*/ 4641 w 10295"/>
              <a:gd name="connsiteY3" fmla="*/ 9999 h 10000"/>
              <a:gd name="connsiteX4" fmla="*/ 396 w 10295"/>
              <a:gd name="connsiteY4" fmla="*/ 5103 h 10000"/>
              <a:gd name="connsiteX5" fmla="*/ 1538 w 10295"/>
              <a:gd name="connsiteY5" fmla="*/ 21 h 10000"/>
              <a:gd name="connsiteX0" fmla="*/ 2184 w 10941"/>
              <a:gd name="connsiteY0" fmla="*/ 21 h 10000"/>
              <a:gd name="connsiteX1" fmla="*/ 10941 w 10941"/>
              <a:gd name="connsiteY1" fmla="*/ 0 h 10000"/>
              <a:gd name="connsiteX2" fmla="*/ 10941 w 10941"/>
              <a:gd name="connsiteY2" fmla="*/ 10000 h 10000"/>
              <a:gd name="connsiteX3" fmla="*/ 5287 w 10941"/>
              <a:gd name="connsiteY3" fmla="*/ 9999 h 10000"/>
              <a:gd name="connsiteX4" fmla="*/ 327 w 10941"/>
              <a:gd name="connsiteY4" fmla="*/ 5372 h 10000"/>
              <a:gd name="connsiteX5" fmla="*/ 2184 w 10941"/>
              <a:gd name="connsiteY5" fmla="*/ 21 h 10000"/>
              <a:gd name="connsiteX0" fmla="*/ 2184 w 10941"/>
              <a:gd name="connsiteY0" fmla="*/ 21 h 10000"/>
              <a:gd name="connsiteX1" fmla="*/ 10941 w 10941"/>
              <a:gd name="connsiteY1" fmla="*/ 0 h 10000"/>
              <a:gd name="connsiteX2" fmla="*/ 10941 w 10941"/>
              <a:gd name="connsiteY2" fmla="*/ 10000 h 10000"/>
              <a:gd name="connsiteX3" fmla="*/ 5287 w 10941"/>
              <a:gd name="connsiteY3" fmla="*/ 9999 h 10000"/>
              <a:gd name="connsiteX4" fmla="*/ 327 w 10941"/>
              <a:gd name="connsiteY4" fmla="*/ 5372 h 10000"/>
              <a:gd name="connsiteX5" fmla="*/ 2184 w 10941"/>
              <a:gd name="connsiteY5" fmla="*/ 21 h 10000"/>
              <a:gd name="connsiteX0" fmla="*/ 1891 w 10648"/>
              <a:gd name="connsiteY0" fmla="*/ 21 h 10000"/>
              <a:gd name="connsiteX1" fmla="*/ 10648 w 10648"/>
              <a:gd name="connsiteY1" fmla="*/ 0 h 10000"/>
              <a:gd name="connsiteX2" fmla="*/ 10648 w 10648"/>
              <a:gd name="connsiteY2" fmla="*/ 10000 h 10000"/>
              <a:gd name="connsiteX3" fmla="*/ 3845 w 10648"/>
              <a:gd name="connsiteY3" fmla="*/ 9937 h 10000"/>
              <a:gd name="connsiteX4" fmla="*/ 34 w 10648"/>
              <a:gd name="connsiteY4" fmla="*/ 5372 h 10000"/>
              <a:gd name="connsiteX5" fmla="*/ 1891 w 10648"/>
              <a:gd name="connsiteY5" fmla="*/ 21 h 10000"/>
              <a:gd name="connsiteX0" fmla="*/ 2075 w 10832"/>
              <a:gd name="connsiteY0" fmla="*/ 21 h 10000"/>
              <a:gd name="connsiteX1" fmla="*/ 10832 w 10832"/>
              <a:gd name="connsiteY1" fmla="*/ 0 h 10000"/>
              <a:gd name="connsiteX2" fmla="*/ 10832 w 10832"/>
              <a:gd name="connsiteY2" fmla="*/ 10000 h 10000"/>
              <a:gd name="connsiteX3" fmla="*/ 4029 w 10832"/>
              <a:gd name="connsiteY3" fmla="*/ 9937 h 10000"/>
              <a:gd name="connsiteX4" fmla="*/ 218 w 10832"/>
              <a:gd name="connsiteY4" fmla="*/ 5372 h 10000"/>
              <a:gd name="connsiteX5" fmla="*/ 2075 w 10832"/>
              <a:gd name="connsiteY5" fmla="*/ 21 h 10000"/>
              <a:gd name="connsiteX0" fmla="*/ 1892 w 10649"/>
              <a:gd name="connsiteY0" fmla="*/ 21 h 10020"/>
              <a:gd name="connsiteX1" fmla="*/ 10649 w 10649"/>
              <a:gd name="connsiteY1" fmla="*/ 0 h 10020"/>
              <a:gd name="connsiteX2" fmla="*/ 10649 w 10649"/>
              <a:gd name="connsiteY2" fmla="*/ 10000 h 10020"/>
              <a:gd name="connsiteX3" fmla="*/ 3872 w 10649"/>
              <a:gd name="connsiteY3" fmla="*/ 10020 h 10020"/>
              <a:gd name="connsiteX4" fmla="*/ 35 w 10649"/>
              <a:gd name="connsiteY4" fmla="*/ 5372 h 10020"/>
              <a:gd name="connsiteX5" fmla="*/ 1892 w 10649"/>
              <a:gd name="connsiteY5" fmla="*/ 21 h 10020"/>
              <a:gd name="connsiteX0" fmla="*/ 1892 w 10649"/>
              <a:gd name="connsiteY0" fmla="*/ 21 h 10020"/>
              <a:gd name="connsiteX1" fmla="*/ 10649 w 10649"/>
              <a:gd name="connsiteY1" fmla="*/ 0 h 10020"/>
              <a:gd name="connsiteX2" fmla="*/ 10649 w 10649"/>
              <a:gd name="connsiteY2" fmla="*/ 10000 h 10020"/>
              <a:gd name="connsiteX3" fmla="*/ 3872 w 10649"/>
              <a:gd name="connsiteY3" fmla="*/ 10020 h 10020"/>
              <a:gd name="connsiteX4" fmla="*/ 35 w 10649"/>
              <a:gd name="connsiteY4" fmla="*/ 5372 h 10020"/>
              <a:gd name="connsiteX5" fmla="*/ 1892 w 10649"/>
              <a:gd name="connsiteY5" fmla="*/ 21 h 10020"/>
              <a:gd name="connsiteX0" fmla="*/ 1866 w 10649"/>
              <a:gd name="connsiteY0" fmla="*/ 0 h 10061"/>
              <a:gd name="connsiteX1" fmla="*/ 10649 w 10649"/>
              <a:gd name="connsiteY1" fmla="*/ 41 h 10061"/>
              <a:gd name="connsiteX2" fmla="*/ 10649 w 10649"/>
              <a:gd name="connsiteY2" fmla="*/ 10041 h 10061"/>
              <a:gd name="connsiteX3" fmla="*/ 3872 w 10649"/>
              <a:gd name="connsiteY3" fmla="*/ 10061 h 10061"/>
              <a:gd name="connsiteX4" fmla="*/ 35 w 10649"/>
              <a:gd name="connsiteY4" fmla="*/ 5413 h 10061"/>
              <a:gd name="connsiteX5" fmla="*/ 1866 w 10649"/>
              <a:gd name="connsiteY5" fmla="*/ 0 h 10061"/>
              <a:gd name="connsiteX0" fmla="*/ 2012 w 10795"/>
              <a:gd name="connsiteY0" fmla="*/ 0 h 10061"/>
              <a:gd name="connsiteX1" fmla="*/ 10795 w 10795"/>
              <a:gd name="connsiteY1" fmla="*/ 41 h 10061"/>
              <a:gd name="connsiteX2" fmla="*/ 10795 w 10795"/>
              <a:gd name="connsiteY2" fmla="*/ 10041 h 10061"/>
              <a:gd name="connsiteX3" fmla="*/ 4018 w 10795"/>
              <a:gd name="connsiteY3" fmla="*/ 10061 h 10061"/>
              <a:gd name="connsiteX4" fmla="*/ 181 w 10795"/>
              <a:gd name="connsiteY4" fmla="*/ 5413 h 10061"/>
              <a:gd name="connsiteX5" fmla="*/ 2012 w 10795"/>
              <a:gd name="connsiteY5" fmla="*/ 0 h 10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795" h="10061">
                <a:moveTo>
                  <a:pt x="2012" y="0"/>
                </a:moveTo>
                <a:lnTo>
                  <a:pt x="10795" y="41"/>
                </a:lnTo>
                <a:lnTo>
                  <a:pt x="10795" y="10041"/>
                </a:lnTo>
                <a:lnTo>
                  <a:pt x="4018" y="10061"/>
                </a:lnTo>
                <a:cubicBezTo>
                  <a:pt x="3848" y="10071"/>
                  <a:pt x="1077" y="9116"/>
                  <a:pt x="181" y="5413"/>
                </a:cubicBezTo>
                <a:cubicBezTo>
                  <a:pt x="-715" y="1710"/>
                  <a:pt x="1996" y="4"/>
                  <a:pt x="2012" y="0"/>
                </a:cubicBezTo>
                <a:close/>
              </a:path>
            </a:pathLst>
          </a:custGeom>
          <a:noFill/>
          <a:ln>
            <a:noFill/>
          </a:ln>
        </p:spPr>
        <p:txBody>
          <a:bodyPr/>
          <a:lstStyle/>
          <a:p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20" name="Google Shape;20;p4"/>
          <p:cNvSpPr txBox="1">
            <a:spLocks noGrp="1"/>
          </p:cNvSpPr>
          <p:nvPr>
            <p:ph type="ctrTitle"/>
          </p:nvPr>
        </p:nvSpPr>
        <p:spPr>
          <a:xfrm>
            <a:off x="669767" y="1453367"/>
            <a:ext cx="5116800" cy="317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None/>
              <a:defRPr sz="4533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56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56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56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56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56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56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56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5600">
                <a:solidFill>
                  <a:schemeClr val="lt1"/>
                </a:solidFill>
              </a:defRPr>
            </a:lvl9pPr>
          </a:lstStyle>
          <a:p>
            <a:r>
              <a:rPr lang="fr-FR"/>
              <a:t>Modifiez le style du titre</a:t>
            </a:r>
            <a:endParaRPr dirty="0"/>
          </a:p>
        </p:txBody>
      </p:sp>
      <p:sp>
        <p:nvSpPr>
          <p:cNvPr id="21" name="Google Shape;21;p4"/>
          <p:cNvSpPr txBox="1">
            <a:spLocks noGrp="1"/>
          </p:cNvSpPr>
          <p:nvPr>
            <p:ph type="subTitle" idx="1"/>
          </p:nvPr>
        </p:nvSpPr>
        <p:spPr>
          <a:xfrm>
            <a:off x="669763" y="4501517"/>
            <a:ext cx="4342800" cy="57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8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8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8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8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8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8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8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800">
                <a:solidFill>
                  <a:schemeClr val="lt1"/>
                </a:solidFill>
              </a:defRPr>
            </a:lvl9pPr>
          </a:lstStyle>
          <a:p>
            <a:r>
              <a:rPr lang="fr-FR"/>
              <a:t>Modifier le style des sous-titres du masque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358359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texte sur deux colonnes 1" preserve="1">
  <p:cSld name="1_Titre et texte sur deux colonnes 1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1"/>
          <p:cNvSpPr txBox="1">
            <a:spLocks noGrp="1"/>
          </p:cNvSpPr>
          <p:nvPr>
            <p:ph type="title"/>
          </p:nvPr>
        </p:nvSpPr>
        <p:spPr>
          <a:xfrm>
            <a:off x="415600" y="546667"/>
            <a:ext cx="11360800" cy="81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fr-FR"/>
              <a:t>Modifiez le style du titre</a:t>
            </a:r>
            <a:endParaRPr/>
          </a:p>
        </p:txBody>
      </p:sp>
      <p:pic>
        <p:nvPicPr>
          <p:cNvPr id="60" name="Google Shape;60;p11"/>
          <p:cNvPicPr preferRelativeResize="0"/>
          <p:nvPr/>
        </p:nvPicPr>
        <p:blipFill rotWithShape="1">
          <a:blip r:embed="rId2">
            <a:alphaModFix amt="40000"/>
          </a:blip>
          <a:srcRect/>
          <a:stretch/>
        </p:blipFill>
        <p:spPr>
          <a:xfrm rot="10800000" flipH="1">
            <a:off x="11500167" y="6391932"/>
            <a:ext cx="820333" cy="72780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1"/>
          <p:cNvSpPr txBox="1">
            <a:spLocks noGrp="1"/>
          </p:cNvSpPr>
          <p:nvPr>
            <p:ph type="sldNum" idx="12"/>
          </p:nvPr>
        </p:nvSpPr>
        <p:spPr>
          <a:xfrm>
            <a:off x="11544541" y="6391935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 b="0" i="0">
                <a:solidFill>
                  <a:schemeClr val="lt1"/>
                </a:solidFill>
                <a:latin typeface="IBM Plex Sans" panose="020B0503050203000203" pitchFamily="34" charset="0"/>
              </a:defRPr>
            </a:lvl1pPr>
            <a:lvl2pPr lvl="1" algn="ctr" rtl="0">
              <a:buNone/>
              <a:defRPr b="1">
                <a:solidFill>
                  <a:schemeClr val="lt1"/>
                </a:solidFill>
              </a:defRPr>
            </a:lvl2pPr>
            <a:lvl3pPr lvl="2" algn="ctr" rtl="0">
              <a:buNone/>
              <a:defRPr b="1">
                <a:solidFill>
                  <a:schemeClr val="lt1"/>
                </a:solidFill>
              </a:defRPr>
            </a:lvl3pPr>
            <a:lvl4pPr lvl="3" algn="ctr" rtl="0">
              <a:buNone/>
              <a:defRPr b="1">
                <a:solidFill>
                  <a:schemeClr val="lt1"/>
                </a:solidFill>
              </a:defRPr>
            </a:lvl4pPr>
            <a:lvl5pPr lvl="4" algn="ctr" rtl="0">
              <a:buNone/>
              <a:defRPr b="1">
                <a:solidFill>
                  <a:schemeClr val="lt1"/>
                </a:solidFill>
              </a:defRPr>
            </a:lvl5pPr>
            <a:lvl6pPr lvl="5" algn="ctr" rtl="0">
              <a:buNone/>
              <a:defRPr b="1">
                <a:solidFill>
                  <a:schemeClr val="lt1"/>
                </a:solidFill>
              </a:defRPr>
            </a:lvl6pPr>
            <a:lvl7pPr lvl="6" algn="ctr" rtl="0">
              <a:buNone/>
              <a:defRPr b="1">
                <a:solidFill>
                  <a:schemeClr val="lt1"/>
                </a:solidFill>
              </a:defRPr>
            </a:lvl7pPr>
            <a:lvl8pPr lvl="7" algn="ctr" rtl="0">
              <a:buNone/>
              <a:defRPr b="1">
                <a:solidFill>
                  <a:schemeClr val="lt1"/>
                </a:solidFill>
              </a:defRPr>
            </a:lvl8pPr>
            <a:lvl9pPr lvl="8" algn="ctr" rtl="0">
              <a:buNone/>
              <a:defRPr b="1">
                <a:solidFill>
                  <a:schemeClr val="lt1"/>
                </a:solidFill>
              </a:defRPr>
            </a:lvl9pPr>
          </a:lstStyle>
          <a:p>
            <a:fld id="{00000000-1234-1234-1234-123412341234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Google Shape;7;p1">
            <a:extLst>
              <a:ext uri="{FF2B5EF4-FFF2-40B4-BE49-F238E27FC236}">
                <a16:creationId xmlns:a16="http://schemas.microsoft.com/office/drawing/2014/main" id="{A7B74512-F23E-3E8B-F204-85804BB67C44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15600" y="1639833"/>
            <a:ext cx="11360800" cy="44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4025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21F2E"/>
              </a:buClr>
              <a:buSzPts val="1600"/>
              <a:buFont typeface="IBM Plex Sans"/>
              <a:buChar char="●"/>
              <a:defRPr sz="2133">
                <a:solidFill>
                  <a:srgbClr val="666666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marL="1219170" lvl="1" indent="-41485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2415B"/>
              </a:buClr>
              <a:buSzPts val="1300"/>
              <a:buFont typeface="IBM Plex Sans"/>
              <a:buChar char="●"/>
              <a:defRPr sz="1733">
                <a:solidFill>
                  <a:srgbClr val="666666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2pPr>
            <a:lvl3pPr marL="1828754" lvl="2" indent="-40639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2415B"/>
              </a:buClr>
              <a:buSzPts val="1200"/>
              <a:buFont typeface="IBM Plex Sans"/>
              <a:buChar char="○"/>
              <a:defRPr sz="1600">
                <a:solidFill>
                  <a:srgbClr val="666666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3pPr>
            <a:lvl4pPr marL="2438339" lvl="3" indent="-38945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2415B"/>
              </a:buClr>
              <a:buSzPts val="1000"/>
              <a:buFont typeface="IBM Plex Sans"/>
              <a:buChar char="●"/>
              <a:defRPr sz="1333">
                <a:solidFill>
                  <a:srgbClr val="666666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4pPr>
            <a:lvl5pPr marL="3047924" lvl="4" indent="-38945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21F2E"/>
              </a:buClr>
              <a:buSzPts val="1000"/>
              <a:buFont typeface="IBM Plex Sans"/>
              <a:buChar char="○"/>
              <a:defRPr sz="1333">
                <a:solidFill>
                  <a:srgbClr val="666666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5pPr>
            <a:lvl6pPr marL="3657509" lvl="5" indent="-38945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21F2E"/>
              </a:buClr>
              <a:buSzPts val="1000"/>
              <a:buFont typeface="IBM Plex Sans"/>
              <a:buChar char="■"/>
              <a:defRPr sz="1333">
                <a:solidFill>
                  <a:srgbClr val="666666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6pPr>
            <a:lvl7pPr marL="4267093" lvl="6" indent="-38945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21F2E"/>
              </a:buClr>
              <a:buSzPts val="1000"/>
              <a:buFont typeface="IBM Plex Sans"/>
              <a:buChar char="●"/>
              <a:defRPr sz="1333">
                <a:solidFill>
                  <a:srgbClr val="666666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7pPr>
            <a:lvl8pPr marL="4876678" lvl="7" indent="-38945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000"/>
              <a:buFont typeface="IBM Plex Sans"/>
              <a:buChar char="○"/>
              <a:defRPr sz="1333">
                <a:solidFill>
                  <a:srgbClr val="666666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8pPr>
            <a:lvl9pPr marL="5486263" lvl="8" indent="-38945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000"/>
              <a:buFont typeface="IBM Plex Sans"/>
              <a:buChar char="■"/>
              <a:defRPr sz="1333">
                <a:solidFill>
                  <a:srgbClr val="666666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pic>
        <p:nvPicPr>
          <p:cNvPr id="3" name="Google Shape;59;p11">
            <a:extLst>
              <a:ext uri="{FF2B5EF4-FFF2-40B4-BE49-F238E27FC236}">
                <a16:creationId xmlns:a16="http://schemas.microsoft.com/office/drawing/2014/main" id="{DD157450-A7BB-496B-AFAF-D09DF52FB39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69923"/>
          <a:stretch/>
        </p:blipFill>
        <p:spPr>
          <a:xfrm>
            <a:off x="1" y="258732"/>
            <a:ext cx="401231" cy="11835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878362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texte sur deux colonnes 1" preserve="1">
  <p:cSld name="1_Titre et texte sur deux colonnes 1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1"/>
          <p:cNvSpPr txBox="1">
            <a:spLocks noGrp="1"/>
          </p:cNvSpPr>
          <p:nvPr>
            <p:ph type="title"/>
          </p:nvPr>
        </p:nvSpPr>
        <p:spPr>
          <a:xfrm>
            <a:off x="415600" y="546667"/>
            <a:ext cx="11360800" cy="81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fr-FR"/>
              <a:t>Modifiez le style du titre</a:t>
            </a:r>
            <a:endParaRPr/>
          </a:p>
        </p:txBody>
      </p:sp>
      <p:sp>
        <p:nvSpPr>
          <p:cNvPr id="57" name="Google Shape;57;p11"/>
          <p:cNvSpPr txBox="1">
            <a:spLocks noGrp="1"/>
          </p:cNvSpPr>
          <p:nvPr>
            <p:ph type="body" idx="1"/>
          </p:nvPr>
        </p:nvSpPr>
        <p:spPr>
          <a:xfrm>
            <a:off x="415600" y="2274233"/>
            <a:ext cx="11360800" cy="381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56665" lvl="0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marL="1219170" lvl="1" indent="-40639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2pPr>
            <a:lvl3pPr marL="1828754" lvl="2" indent="-40639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3pPr>
            <a:lvl4pPr marL="2438339" lvl="3" indent="-40639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pic>
        <p:nvPicPr>
          <p:cNvPr id="60" name="Google Shape;60;p11"/>
          <p:cNvPicPr preferRelativeResize="0"/>
          <p:nvPr/>
        </p:nvPicPr>
        <p:blipFill rotWithShape="1">
          <a:blip r:embed="rId2">
            <a:alphaModFix amt="40000"/>
          </a:blip>
          <a:srcRect/>
          <a:stretch/>
        </p:blipFill>
        <p:spPr>
          <a:xfrm rot="10800000" flipH="1">
            <a:off x="11500167" y="6391932"/>
            <a:ext cx="820333" cy="72780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1"/>
          <p:cNvSpPr txBox="1">
            <a:spLocks noGrp="1"/>
          </p:cNvSpPr>
          <p:nvPr>
            <p:ph type="sldNum" idx="12"/>
          </p:nvPr>
        </p:nvSpPr>
        <p:spPr>
          <a:xfrm>
            <a:off x="11544541" y="6391935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 b="0" i="0">
                <a:solidFill>
                  <a:schemeClr val="lt1"/>
                </a:solidFill>
                <a:latin typeface="IBM Plex Sans" panose="020B0503050203000203" pitchFamily="34" charset="0"/>
              </a:defRPr>
            </a:lvl1pPr>
            <a:lvl2pPr lvl="1" algn="ctr" rtl="0">
              <a:buNone/>
              <a:defRPr b="1">
                <a:solidFill>
                  <a:schemeClr val="lt1"/>
                </a:solidFill>
              </a:defRPr>
            </a:lvl2pPr>
            <a:lvl3pPr lvl="2" algn="ctr" rtl="0">
              <a:buNone/>
              <a:defRPr b="1">
                <a:solidFill>
                  <a:schemeClr val="lt1"/>
                </a:solidFill>
              </a:defRPr>
            </a:lvl3pPr>
            <a:lvl4pPr lvl="3" algn="ctr" rtl="0">
              <a:buNone/>
              <a:defRPr b="1">
                <a:solidFill>
                  <a:schemeClr val="lt1"/>
                </a:solidFill>
              </a:defRPr>
            </a:lvl4pPr>
            <a:lvl5pPr lvl="4" algn="ctr" rtl="0">
              <a:buNone/>
              <a:defRPr b="1">
                <a:solidFill>
                  <a:schemeClr val="lt1"/>
                </a:solidFill>
              </a:defRPr>
            </a:lvl5pPr>
            <a:lvl6pPr lvl="5" algn="ctr" rtl="0">
              <a:buNone/>
              <a:defRPr b="1">
                <a:solidFill>
                  <a:schemeClr val="lt1"/>
                </a:solidFill>
              </a:defRPr>
            </a:lvl6pPr>
            <a:lvl7pPr lvl="6" algn="ctr" rtl="0">
              <a:buNone/>
              <a:defRPr b="1">
                <a:solidFill>
                  <a:schemeClr val="lt1"/>
                </a:solidFill>
              </a:defRPr>
            </a:lvl7pPr>
            <a:lvl8pPr lvl="7" algn="ctr" rtl="0">
              <a:buNone/>
              <a:defRPr b="1">
                <a:solidFill>
                  <a:schemeClr val="lt1"/>
                </a:solidFill>
              </a:defRPr>
            </a:lvl8pPr>
            <a:lvl9pPr lvl="8" algn="ctr" rtl="0">
              <a:buNone/>
              <a:defRPr b="1">
                <a:solidFill>
                  <a:schemeClr val="lt1"/>
                </a:solidFill>
              </a:defRPr>
            </a:lvl9pPr>
          </a:lstStyle>
          <a:p>
            <a:fld id="{00000000-1234-1234-1234-123412341234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62" name="Google Shape;62;p11"/>
          <p:cNvSpPr txBox="1">
            <a:spLocks noGrp="1"/>
          </p:cNvSpPr>
          <p:nvPr>
            <p:ph type="title" idx="3"/>
          </p:nvPr>
        </p:nvSpPr>
        <p:spPr>
          <a:xfrm>
            <a:off x="415599" y="1271567"/>
            <a:ext cx="11375171" cy="81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12415B"/>
              </a:buClr>
              <a:buSzPts val="1800"/>
              <a:buNone/>
              <a:defRPr sz="2400">
                <a:solidFill>
                  <a:srgbClr val="12415B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12415B"/>
              </a:buClr>
              <a:buSzPts val="1800"/>
              <a:buNone/>
              <a:defRPr sz="2400">
                <a:solidFill>
                  <a:srgbClr val="12415B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12415B"/>
              </a:buClr>
              <a:buSzPts val="1800"/>
              <a:buNone/>
              <a:defRPr sz="2400">
                <a:solidFill>
                  <a:srgbClr val="12415B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12415B"/>
              </a:buClr>
              <a:buSzPts val="1800"/>
              <a:buNone/>
              <a:defRPr sz="2400">
                <a:solidFill>
                  <a:srgbClr val="12415B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12415B"/>
              </a:buClr>
              <a:buSzPts val="1800"/>
              <a:buNone/>
              <a:defRPr sz="2400">
                <a:solidFill>
                  <a:srgbClr val="12415B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12415B"/>
              </a:buClr>
              <a:buSzPts val="1800"/>
              <a:buNone/>
              <a:defRPr sz="2400">
                <a:solidFill>
                  <a:srgbClr val="12415B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12415B"/>
              </a:buClr>
              <a:buSzPts val="1800"/>
              <a:buNone/>
              <a:defRPr sz="2400">
                <a:solidFill>
                  <a:srgbClr val="12415B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12415B"/>
              </a:buClr>
              <a:buSzPts val="1800"/>
              <a:buNone/>
              <a:defRPr sz="2400">
                <a:solidFill>
                  <a:srgbClr val="12415B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12415B"/>
              </a:buClr>
              <a:buSzPts val="1800"/>
              <a:buNone/>
              <a:defRPr sz="2400">
                <a:solidFill>
                  <a:srgbClr val="12415B"/>
                </a:solidFill>
              </a:defRPr>
            </a:lvl9pPr>
          </a:lstStyle>
          <a:p>
            <a:r>
              <a:rPr lang="fr-FR"/>
              <a:t>Modifiez le style du titre</a:t>
            </a:r>
            <a:endParaRPr dirty="0"/>
          </a:p>
        </p:txBody>
      </p:sp>
      <p:pic>
        <p:nvPicPr>
          <p:cNvPr id="2" name="Google Shape;59;p11">
            <a:extLst>
              <a:ext uri="{FF2B5EF4-FFF2-40B4-BE49-F238E27FC236}">
                <a16:creationId xmlns:a16="http://schemas.microsoft.com/office/drawing/2014/main" id="{709F21F7-3518-52DF-D389-C5A7D70B385E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69923"/>
          <a:stretch/>
        </p:blipFill>
        <p:spPr>
          <a:xfrm>
            <a:off x="1" y="258732"/>
            <a:ext cx="401231" cy="11835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391242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texte sur deux colonnes 1" preserve="1">
  <p:cSld name="1_Titre et texte sur deux colonnes 1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1"/>
          <p:cNvSpPr txBox="1">
            <a:spLocks noGrp="1"/>
          </p:cNvSpPr>
          <p:nvPr>
            <p:ph type="title"/>
          </p:nvPr>
        </p:nvSpPr>
        <p:spPr>
          <a:xfrm>
            <a:off x="415600" y="546667"/>
            <a:ext cx="11360800" cy="81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fr-FR"/>
              <a:t>Modifiez le style du titre</a:t>
            </a:r>
            <a:endParaRPr/>
          </a:p>
        </p:txBody>
      </p:sp>
      <p:sp>
        <p:nvSpPr>
          <p:cNvPr id="57" name="Google Shape;57;p11"/>
          <p:cNvSpPr txBox="1">
            <a:spLocks noGrp="1"/>
          </p:cNvSpPr>
          <p:nvPr>
            <p:ph type="body" idx="1"/>
          </p:nvPr>
        </p:nvSpPr>
        <p:spPr>
          <a:xfrm>
            <a:off x="415600" y="2274233"/>
            <a:ext cx="5333200" cy="381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56665" lvl="0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marL="1219170" lvl="1" indent="-40639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2pPr>
            <a:lvl3pPr marL="1828754" lvl="2" indent="-40639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3pPr>
            <a:lvl4pPr marL="2438339" lvl="3" indent="-40639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pic>
        <p:nvPicPr>
          <p:cNvPr id="59" name="Google Shape;59;p11"/>
          <p:cNvPicPr preferRelativeResize="0"/>
          <p:nvPr/>
        </p:nvPicPr>
        <p:blipFill rotWithShape="1">
          <a:blip r:embed="rId2">
            <a:alphaModFix/>
          </a:blip>
          <a:srcRect l="69923"/>
          <a:stretch/>
        </p:blipFill>
        <p:spPr>
          <a:xfrm>
            <a:off x="1" y="258732"/>
            <a:ext cx="401231" cy="1183545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1"/>
          <p:cNvPicPr preferRelativeResize="0"/>
          <p:nvPr/>
        </p:nvPicPr>
        <p:blipFill rotWithShape="1">
          <a:blip r:embed="rId3">
            <a:alphaModFix amt="40000"/>
          </a:blip>
          <a:srcRect/>
          <a:stretch/>
        </p:blipFill>
        <p:spPr>
          <a:xfrm rot="10800000" flipH="1">
            <a:off x="11500167" y="6391932"/>
            <a:ext cx="820333" cy="72780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1"/>
          <p:cNvSpPr txBox="1">
            <a:spLocks noGrp="1"/>
          </p:cNvSpPr>
          <p:nvPr>
            <p:ph type="sldNum" idx="12"/>
          </p:nvPr>
        </p:nvSpPr>
        <p:spPr>
          <a:xfrm>
            <a:off x="11544541" y="6391935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 b="0" i="0">
                <a:solidFill>
                  <a:schemeClr val="lt1"/>
                </a:solidFill>
                <a:latin typeface="IBM Plex Sans" panose="020B0503050203000203" pitchFamily="34" charset="0"/>
              </a:defRPr>
            </a:lvl1pPr>
            <a:lvl2pPr lvl="1" algn="ctr" rtl="0">
              <a:buNone/>
              <a:defRPr b="1">
                <a:solidFill>
                  <a:schemeClr val="lt1"/>
                </a:solidFill>
              </a:defRPr>
            </a:lvl2pPr>
            <a:lvl3pPr lvl="2" algn="ctr" rtl="0">
              <a:buNone/>
              <a:defRPr b="1">
                <a:solidFill>
                  <a:schemeClr val="lt1"/>
                </a:solidFill>
              </a:defRPr>
            </a:lvl3pPr>
            <a:lvl4pPr lvl="3" algn="ctr" rtl="0">
              <a:buNone/>
              <a:defRPr b="1">
                <a:solidFill>
                  <a:schemeClr val="lt1"/>
                </a:solidFill>
              </a:defRPr>
            </a:lvl4pPr>
            <a:lvl5pPr lvl="4" algn="ctr" rtl="0">
              <a:buNone/>
              <a:defRPr b="1">
                <a:solidFill>
                  <a:schemeClr val="lt1"/>
                </a:solidFill>
              </a:defRPr>
            </a:lvl5pPr>
            <a:lvl6pPr lvl="5" algn="ctr" rtl="0">
              <a:buNone/>
              <a:defRPr b="1">
                <a:solidFill>
                  <a:schemeClr val="lt1"/>
                </a:solidFill>
              </a:defRPr>
            </a:lvl6pPr>
            <a:lvl7pPr lvl="6" algn="ctr" rtl="0">
              <a:buNone/>
              <a:defRPr b="1">
                <a:solidFill>
                  <a:schemeClr val="lt1"/>
                </a:solidFill>
              </a:defRPr>
            </a:lvl7pPr>
            <a:lvl8pPr lvl="7" algn="ctr" rtl="0">
              <a:buNone/>
              <a:defRPr b="1">
                <a:solidFill>
                  <a:schemeClr val="lt1"/>
                </a:solidFill>
              </a:defRPr>
            </a:lvl8pPr>
            <a:lvl9pPr lvl="8" algn="ctr" rtl="0">
              <a:buNone/>
              <a:defRPr b="1">
                <a:solidFill>
                  <a:schemeClr val="lt1"/>
                </a:solidFill>
              </a:defRPr>
            </a:lvl9pPr>
          </a:lstStyle>
          <a:p>
            <a:fld id="{00000000-1234-1234-1234-123412341234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62" name="Google Shape;62;p11"/>
          <p:cNvSpPr txBox="1">
            <a:spLocks noGrp="1"/>
          </p:cNvSpPr>
          <p:nvPr>
            <p:ph type="title" idx="3"/>
          </p:nvPr>
        </p:nvSpPr>
        <p:spPr>
          <a:xfrm>
            <a:off x="415600" y="1271567"/>
            <a:ext cx="5333200" cy="81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12415B"/>
              </a:buClr>
              <a:buSzPts val="1800"/>
              <a:buNone/>
              <a:defRPr sz="2400">
                <a:solidFill>
                  <a:srgbClr val="12415B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12415B"/>
              </a:buClr>
              <a:buSzPts val="1800"/>
              <a:buNone/>
              <a:defRPr sz="2400">
                <a:solidFill>
                  <a:srgbClr val="12415B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12415B"/>
              </a:buClr>
              <a:buSzPts val="1800"/>
              <a:buNone/>
              <a:defRPr sz="2400">
                <a:solidFill>
                  <a:srgbClr val="12415B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12415B"/>
              </a:buClr>
              <a:buSzPts val="1800"/>
              <a:buNone/>
              <a:defRPr sz="2400">
                <a:solidFill>
                  <a:srgbClr val="12415B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12415B"/>
              </a:buClr>
              <a:buSzPts val="1800"/>
              <a:buNone/>
              <a:defRPr sz="2400">
                <a:solidFill>
                  <a:srgbClr val="12415B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12415B"/>
              </a:buClr>
              <a:buSzPts val="1800"/>
              <a:buNone/>
              <a:defRPr sz="2400">
                <a:solidFill>
                  <a:srgbClr val="12415B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12415B"/>
              </a:buClr>
              <a:buSzPts val="1800"/>
              <a:buNone/>
              <a:defRPr sz="2400">
                <a:solidFill>
                  <a:srgbClr val="12415B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12415B"/>
              </a:buClr>
              <a:buSzPts val="1800"/>
              <a:buNone/>
              <a:defRPr sz="2400">
                <a:solidFill>
                  <a:srgbClr val="12415B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12415B"/>
              </a:buClr>
              <a:buSzPts val="1800"/>
              <a:buNone/>
              <a:defRPr sz="2400">
                <a:solidFill>
                  <a:srgbClr val="12415B"/>
                </a:solidFill>
              </a:defRPr>
            </a:lvl9pPr>
          </a:lstStyle>
          <a:p>
            <a:r>
              <a:rPr lang="fr-FR"/>
              <a:t>Modifiez le style du titre</a:t>
            </a:r>
            <a:endParaRPr dirty="0"/>
          </a:p>
        </p:txBody>
      </p:sp>
      <p:sp>
        <p:nvSpPr>
          <p:cNvPr id="2" name="Espace réservé pour une image  7">
            <a:extLst>
              <a:ext uri="{FF2B5EF4-FFF2-40B4-BE49-F238E27FC236}">
                <a16:creationId xmlns:a16="http://schemas.microsoft.com/office/drawing/2014/main" id="{89681124-A76B-127A-8CED-F9CD2280692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96303" y="-28531"/>
            <a:ext cx="5995917" cy="6900228"/>
          </a:xfrm>
          <a:custGeom>
            <a:avLst/>
            <a:gdLst>
              <a:gd name="connsiteX0" fmla="*/ 1667 w 10000"/>
              <a:gd name="connsiteY0" fmla="*/ 0 h 10000"/>
              <a:gd name="connsiteX1" fmla="*/ 10000 w 10000"/>
              <a:gd name="connsiteY1" fmla="*/ 0 h 10000"/>
              <a:gd name="connsiteX2" fmla="*/ 8333 w 10000"/>
              <a:gd name="connsiteY2" fmla="*/ 5000 h 10000"/>
              <a:gd name="connsiteX3" fmla="*/ 10000 w 10000"/>
              <a:gd name="connsiteY3" fmla="*/ 10000 h 10000"/>
              <a:gd name="connsiteX4" fmla="*/ 1667 w 10000"/>
              <a:gd name="connsiteY4" fmla="*/ 10000 h 10000"/>
              <a:gd name="connsiteX5" fmla="*/ 0 w 10000"/>
              <a:gd name="connsiteY5" fmla="*/ 5000 h 10000"/>
              <a:gd name="connsiteX6" fmla="*/ 1667 w 10000"/>
              <a:gd name="connsiteY6" fmla="*/ 0 h 10000"/>
              <a:gd name="connsiteX0" fmla="*/ 1667 w 10090"/>
              <a:gd name="connsiteY0" fmla="*/ 0 h 10000"/>
              <a:gd name="connsiteX1" fmla="*/ 10000 w 10090"/>
              <a:gd name="connsiteY1" fmla="*/ 0 h 10000"/>
              <a:gd name="connsiteX2" fmla="*/ 10090 w 10090"/>
              <a:gd name="connsiteY2" fmla="*/ 4793 h 10000"/>
              <a:gd name="connsiteX3" fmla="*/ 10000 w 10090"/>
              <a:gd name="connsiteY3" fmla="*/ 10000 h 10000"/>
              <a:gd name="connsiteX4" fmla="*/ 1667 w 10090"/>
              <a:gd name="connsiteY4" fmla="*/ 10000 h 10000"/>
              <a:gd name="connsiteX5" fmla="*/ 0 w 10090"/>
              <a:gd name="connsiteY5" fmla="*/ 5000 h 10000"/>
              <a:gd name="connsiteX6" fmla="*/ 1667 w 10090"/>
              <a:gd name="connsiteY6" fmla="*/ 0 h 10000"/>
              <a:gd name="connsiteX0" fmla="*/ 1667 w 10090"/>
              <a:gd name="connsiteY0" fmla="*/ 0 h 10000"/>
              <a:gd name="connsiteX1" fmla="*/ 10000 w 10090"/>
              <a:gd name="connsiteY1" fmla="*/ 0 h 10000"/>
              <a:gd name="connsiteX2" fmla="*/ 10090 w 10090"/>
              <a:gd name="connsiteY2" fmla="*/ 4793 h 10000"/>
              <a:gd name="connsiteX3" fmla="*/ 10000 w 10090"/>
              <a:gd name="connsiteY3" fmla="*/ 10000 h 10000"/>
              <a:gd name="connsiteX4" fmla="*/ 1667 w 10090"/>
              <a:gd name="connsiteY4" fmla="*/ 10000 h 10000"/>
              <a:gd name="connsiteX5" fmla="*/ 0 w 10090"/>
              <a:gd name="connsiteY5" fmla="*/ 5000 h 10000"/>
              <a:gd name="connsiteX6" fmla="*/ 1667 w 10090"/>
              <a:gd name="connsiteY6" fmla="*/ 0 h 10000"/>
              <a:gd name="connsiteX0" fmla="*/ 1667 w 10022"/>
              <a:gd name="connsiteY0" fmla="*/ 0 h 10000"/>
              <a:gd name="connsiteX1" fmla="*/ 10000 w 10022"/>
              <a:gd name="connsiteY1" fmla="*/ 0 h 10000"/>
              <a:gd name="connsiteX2" fmla="*/ 10022 w 10022"/>
              <a:gd name="connsiteY2" fmla="*/ 4793 h 10000"/>
              <a:gd name="connsiteX3" fmla="*/ 10000 w 10022"/>
              <a:gd name="connsiteY3" fmla="*/ 10000 h 10000"/>
              <a:gd name="connsiteX4" fmla="*/ 1667 w 10022"/>
              <a:gd name="connsiteY4" fmla="*/ 10000 h 10000"/>
              <a:gd name="connsiteX5" fmla="*/ 0 w 10022"/>
              <a:gd name="connsiteY5" fmla="*/ 5000 h 10000"/>
              <a:gd name="connsiteX6" fmla="*/ 1667 w 10022"/>
              <a:gd name="connsiteY6" fmla="*/ 0 h 10000"/>
              <a:gd name="connsiteX0" fmla="*/ 1667 w 10022"/>
              <a:gd name="connsiteY0" fmla="*/ 0 h 10000"/>
              <a:gd name="connsiteX1" fmla="*/ 10000 w 10022"/>
              <a:gd name="connsiteY1" fmla="*/ 0 h 10000"/>
              <a:gd name="connsiteX2" fmla="*/ 10022 w 10022"/>
              <a:gd name="connsiteY2" fmla="*/ 4793 h 10000"/>
              <a:gd name="connsiteX3" fmla="*/ 10000 w 10022"/>
              <a:gd name="connsiteY3" fmla="*/ 10000 h 10000"/>
              <a:gd name="connsiteX4" fmla="*/ 1667 w 10022"/>
              <a:gd name="connsiteY4" fmla="*/ 10000 h 10000"/>
              <a:gd name="connsiteX5" fmla="*/ 0 w 10022"/>
              <a:gd name="connsiteY5" fmla="*/ 5000 h 10000"/>
              <a:gd name="connsiteX6" fmla="*/ 1667 w 10022"/>
              <a:gd name="connsiteY6" fmla="*/ 0 h 10000"/>
              <a:gd name="connsiteX0" fmla="*/ 5132 w 10155"/>
              <a:gd name="connsiteY0" fmla="*/ 0 h 10021"/>
              <a:gd name="connsiteX1" fmla="*/ 10133 w 10155"/>
              <a:gd name="connsiteY1" fmla="*/ 21 h 10021"/>
              <a:gd name="connsiteX2" fmla="*/ 10155 w 10155"/>
              <a:gd name="connsiteY2" fmla="*/ 4814 h 10021"/>
              <a:gd name="connsiteX3" fmla="*/ 10133 w 10155"/>
              <a:gd name="connsiteY3" fmla="*/ 10021 h 10021"/>
              <a:gd name="connsiteX4" fmla="*/ 1800 w 10155"/>
              <a:gd name="connsiteY4" fmla="*/ 10021 h 10021"/>
              <a:gd name="connsiteX5" fmla="*/ 133 w 10155"/>
              <a:gd name="connsiteY5" fmla="*/ 5021 h 10021"/>
              <a:gd name="connsiteX6" fmla="*/ 5132 w 10155"/>
              <a:gd name="connsiteY6" fmla="*/ 0 h 10021"/>
              <a:gd name="connsiteX0" fmla="*/ 5012 w 10035"/>
              <a:gd name="connsiteY0" fmla="*/ 0 h 10062"/>
              <a:gd name="connsiteX1" fmla="*/ 10013 w 10035"/>
              <a:gd name="connsiteY1" fmla="*/ 21 h 10062"/>
              <a:gd name="connsiteX2" fmla="*/ 10035 w 10035"/>
              <a:gd name="connsiteY2" fmla="*/ 4814 h 10062"/>
              <a:gd name="connsiteX3" fmla="*/ 10013 w 10035"/>
              <a:gd name="connsiteY3" fmla="*/ 10021 h 10062"/>
              <a:gd name="connsiteX4" fmla="*/ 6678 w 10035"/>
              <a:gd name="connsiteY4" fmla="*/ 10062 h 10062"/>
              <a:gd name="connsiteX5" fmla="*/ 13 w 10035"/>
              <a:gd name="connsiteY5" fmla="*/ 5021 h 10062"/>
              <a:gd name="connsiteX6" fmla="*/ 5012 w 10035"/>
              <a:gd name="connsiteY6" fmla="*/ 0 h 10062"/>
              <a:gd name="connsiteX0" fmla="*/ 5411 w 10434"/>
              <a:gd name="connsiteY0" fmla="*/ 0 h 10062"/>
              <a:gd name="connsiteX1" fmla="*/ 10412 w 10434"/>
              <a:gd name="connsiteY1" fmla="*/ 21 h 10062"/>
              <a:gd name="connsiteX2" fmla="*/ 10434 w 10434"/>
              <a:gd name="connsiteY2" fmla="*/ 4814 h 10062"/>
              <a:gd name="connsiteX3" fmla="*/ 10412 w 10434"/>
              <a:gd name="connsiteY3" fmla="*/ 10021 h 10062"/>
              <a:gd name="connsiteX4" fmla="*/ 7077 w 10434"/>
              <a:gd name="connsiteY4" fmla="*/ 10062 h 10062"/>
              <a:gd name="connsiteX5" fmla="*/ 412 w 10434"/>
              <a:gd name="connsiteY5" fmla="*/ 5021 h 10062"/>
              <a:gd name="connsiteX6" fmla="*/ 5411 w 10434"/>
              <a:gd name="connsiteY6" fmla="*/ 0 h 10062"/>
              <a:gd name="connsiteX0" fmla="*/ 4747 w 9770"/>
              <a:gd name="connsiteY0" fmla="*/ 0 h 10075"/>
              <a:gd name="connsiteX1" fmla="*/ 9748 w 9770"/>
              <a:gd name="connsiteY1" fmla="*/ 21 h 10075"/>
              <a:gd name="connsiteX2" fmla="*/ 9770 w 9770"/>
              <a:gd name="connsiteY2" fmla="*/ 4814 h 10075"/>
              <a:gd name="connsiteX3" fmla="*/ 9748 w 9770"/>
              <a:gd name="connsiteY3" fmla="*/ 10021 h 10075"/>
              <a:gd name="connsiteX4" fmla="*/ 6413 w 9770"/>
              <a:gd name="connsiteY4" fmla="*/ 10062 h 10075"/>
              <a:gd name="connsiteX5" fmla="*/ 455 w 9770"/>
              <a:gd name="connsiteY5" fmla="*/ 6344 h 10075"/>
              <a:gd name="connsiteX6" fmla="*/ 4747 w 9770"/>
              <a:gd name="connsiteY6" fmla="*/ 0 h 10075"/>
              <a:gd name="connsiteX0" fmla="*/ 5101 w 10242"/>
              <a:gd name="connsiteY0" fmla="*/ 0 h 10000"/>
              <a:gd name="connsiteX1" fmla="*/ 10219 w 10242"/>
              <a:gd name="connsiteY1" fmla="*/ 21 h 10000"/>
              <a:gd name="connsiteX2" fmla="*/ 10242 w 10242"/>
              <a:gd name="connsiteY2" fmla="*/ 4778 h 10000"/>
              <a:gd name="connsiteX3" fmla="*/ 10219 w 10242"/>
              <a:gd name="connsiteY3" fmla="*/ 9946 h 10000"/>
              <a:gd name="connsiteX4" fmla="*/ 6806 w 10242"/>
              <a:gd name="connsiteY4" fmla="*/ 9987 h 10000"/>
              <a:gd name="connsiteX5" fmla="*/ 708 w 10242"/>
              <a:gd name="connsiteY5" fmla="*/ 6297 h 10000"/>
              <a:gd name="connsiteX6" fmla="*/ 5101 w 10242"/>
              <a:gd name="connsiteY6" fmla="*/ 0 h 10000"/>
              <a:gd name="connsiteX0" fmla="*/ 4424 w 9565"/>
              <a:gd name="connsiteY0" fmla="*/ 400 h 10387"/>
              <a:gd name="connsiteX1" fmla="*/ 9542 w 9565"/>
              <a:gd name="connsiteY1" fmla="*/ 421 h 10387"/>
              <a:gd name="connsiteX2" fmla="*/ 9565 w 9565"/>
              <a:gd name="connsiteY2" fmla="*/ 5178 h 10387"/>
              <a:gd name="connsiteX3" fmla="*/ 9542 w 9565"/>
              <a:gd name="connsiteY3" fmla="*/ 10346 h 10387"/>
              <a:gd name="connsiteX4" fmla="*/ 6129 w 9565"/>
              <a:gd name="connsiteY4" fmla="*/ 10387 h 10387"/>
              <a:gd name="connsiteX5" fmla="*/ 545 w 9565"/>
              <a:gd name="connsiteY5" fmla="*/ 5876 h 10387"/>
              <a:gd name="connsiteX6" fmla="*/ 4424 w 9565"/>
              <a:gd name="connsiteY6" fmla="*/ 400 h 10387"/>
              <a:gd name="connsiteX0" fmla="*/ 4915 w 9435"/>
              <a:gd name="connsiteY0" fmla="*/ 412 h 9928"/>
              <a:gd name="connsiteX1" fmla="*/ 9411 w 9435"/>
              <a:gd name="connsiteY1" fmla="*/ 333 h 9928"/>
              <a:gd name="connsiteX2" fmla="*/ 9435 w 9435"/>
              <a:gd name="connsiteY2" fmla="*/ 4913 h 9928"/>
              <a:gd name="connsiteX3" fmla="*/ 9411 w 9435"/>
              <a:gd name="connsiteY3" fmla="*/ 9889 h 9928"/>
              <a:gd name="connsiteX4" fmla="*/ 5843 w 9435"/>
              <a:gd name="connsiteY4" fmla="*/ 9928 h 9928"/>
              <a:gd name="connsiteX5" fmla="*/ 5 w 9435"/>
              <a:gd name="connsiteY5" fmla="*/ 5585 h 9928"/>
              <a:gd name="connsiteX6" fmla="*/ 4915 w 9435"/>
              <a:gd name="connsiteY6" fmla="*/ 412 h 9928"/>
              <a:gd name="connsiteX0" fmla="*/ 5214 w 10005"/>
              <a:gd name="connsiteY0" fmla="*/ 81 h 9666"/>
              <a:gd name="connsiteX1" fmla="*/ 9980 w 10005"/>
              <a:gd name="connsiteY1" fmla="*/ 1 h 9666"/>
              <a:gd name="connsiteX2" fmla="*/ 10005 w 10005"/>
              <a:gd name="connsiteY2" fmla="*/ 4615 h 9666"/>
              <a:gd name="connsiteX3" fmla="*/ 9980 w 10005"/>
              <a:gd name="connsiteY3" fmla="*/ 9627 h 9666"/>
              <a:gd name="connsiteX4" fmla="*/ 6198 w 10005"/>
              <a:gd name="connsiteY4" fmla="*/ 9666 h 9666"/>
              <a:gd name="connsiteX5" fmla="*/ 10 w 10005"/>
              <a:gd name="connsiteY5" fmla="*/ 5292 h 9666"/>
              <a:gd name="connsiteX6" fmla="*/ 5214 w 10005"/>
              <a:gd name="connsiteY6" fmla="*/ 81 h 9666"/>
              <a:gd name="connsiteX0" fmla="*/ 3513 w 10191"/>
              <a:gd name="connsiteY0" fmla="*/ 0 h 10019"/>
              <a:gd name="connsiteX1" fmla="*/ 10166 w 10191"/>
              <a:gd name="connsiteY1" fmla="*/ 20 h 10019"/>
              <a:gd name="connsiteX2" fmla="*/ 10191 w 10191"/>
              <a:gd name="connsiteY2" fmla="*/ 4793 h 10019"/>
              <a:gd name="connsiteX3" fmla="*/ 10166 w 10191"/>
              <a:gd name="connsiteY3" fmla="*/ 9979 h 10019"/>
              <a:gd name="connsiteX4" fmla="*/ 6386 w 10191"/>
              <a:gd name="connsiteY4" fmla="*/ 10019 h 10019"/>
              <a:gd name="connsiteX5" fmla="*/ 201 w 10191"/>
              <a:gd name="connsiteY5" fmla="*/ 5494 h 10019"/>
              <a:gd name="connsiteX6" fmla="*/ 3513 w 10191"/>
              <a:gd name="connsiteY6" fmla="*/ 0 h 10019"/>
              <a:gd name="connsiteX0" fmla="*/ 3507 w 10185"/>
              <a:gd name="connsiteY0" fmla="*/ 0 h 10019"/>
              <a:gd name="connsiteX1" fmla="*/ 10160 w 10185"/>
              <a:gd name="connsiteY1" fmla="*/ 20 h 10019"/>
              <a:gd name="connsiteX2" fmla="*/ 10185 w 10185"/>
              <a:gd name="connsiteY2" fmla="*/ 4793 h 10019"/>
              <a:gd name="connsiteX3" fmla="*/ 10160 w 10185"/>
              <a:gd name="connsiteY3" fmla="*/ 9979 h 10019"/>
              <a:gd name="connsiteX4" fmla="*/ 6380 w 10185"/>
              <a:gd name="connsiteY4" fmla="*/ 10019 h 10019"/>
              <a:gd name="connsiteX5" fmla="*/ 195 w 10185"/>
              <a:gd name="connsiteY5" fmla="*/ 5494 h 10019"/>
              <a:gd name="connsiteX6" fmla="*/ 3507 w 10185"/>
              <a:gd name="connsiteY6" fmla="*/ 0 h 10019"/>
              <a:gd name="connsiteX0" fmla="*/ 3583 w 10261"/>
              <a:gd name="connsiteY0" fmla="*/ 409 h 10428"/>
              <a:gd name="connsiteX1" fmla="*/ 10236 w 10261"/>
              <a:gd name="connsiteY1" fmla="*/ 429 h 10428"/>
              <a:gd name="connsiteX2" fmla="*/ 10261 w 10261"/>
              <a:gd name="connsiteY2" fmla="*/ 5202 h 10428"/>
              <a:gd name="connsiteX3" fmla="*/ 10236 w 10261"/>
              <a:gd name="connsiteY3" fmla="*/ 10388 h 10428"/>
              <a:gd name="connsiteX4" fmla="*/ 6456 w 10261"/>
              <a:gd name="connsiteY4" fmla="*/ 10428 h 10428"/>
              <a:gd name="connsiteX5" fmla="*/ 64 w 10261"/>
              <a:gd name="connsiteY5" fmla="*/ 6006 h 10428"/>
              <a:gd name="connsiteX6" fmla="*/ 3583 w 10261"/>
              <a:gd name="connsiteY6" fmla="*/ 409 h 10428"/>
              <a:gd name="connsiteX0" fmla="*/ 3583 w 10261"/>
              <a:gd name="connsiteY0" fmla="*/ 409 h 10428"/>
              <a:gd name="connsiteX1" fmla="*/ 10236 w 10261"/>
              <a:gd name="connsiteY1" fmla="*/ 429 h 10428"/>
              <a:gd name="connsiteX2" fmla="*/ 10261 w 10261"/>
              <a:gd name="connsiteY2" fmla="*/ 5202 h 10428"/>
              <a:gd name="connsiteX3" fmla="*/ 10236 w 10261"/>
              <a:gd name="connsiteY3" fmla="*/ 10388 h 10428"/>
              <a:gd name="connsiteX4" fmla="*/ 6456 w 10261"/>
              <a:gd name="connsiteY4" fmla="*/ 10428 h 10428"/>
              <a:gd name="connsiteX5" fmla="*/ 64 w 10261"/>
              <a:gd name="connsiteY5" fmla="*/ 6006 h 10428"/>
              <a:gd name="connsiteX6" fmla="*/ 3583 w 10261"/>
              <a:gd name="connsiteY6" fmla="*/ 409 h 10428"/>
              <a:gd name="connsiteX0" fmla="*/ 3583 w 10261"/>
              <a:gd name="connsiteY0" fmla="*/ 409 h 10428"/>
              <a:gd name="connsiteX1" fmla="*/ 10236 w 10261"/>
              <a:gd name="connsiteY1" fmla="*/ 429 h 10428"/>
              <a:gd name="connsiteX2" fmla="*/ 10261 w 10261"/>
              <a:gd name="connsiteY2" fmla="*/ 5202 h 10428"/>
              <a:gd name="connsiteX3" fmla="*/ 10236 w 10261"/>
              <a:gd name="connsiteY3" fmla="*/ 10388 h 10428"/>
              <a:gd name="connsiteX4" fmla="*/ 6456 w 10261"/>
              <a:gd name="connsiteY4" fmla="*/ 10428 h 10428"/>
              <a:gd name="connsiteX5" fmla="*/ 64 w 10261"/>
              <a:gd name="connsiteY5" fmla="*/ 6006 h 10428"/>
              <a:gd name="connsiteX6" fmla="*/ 3583 w 10261"/>
              <a:gd name="connsiteY6" fmla="*/ 409 h 10428"/>
              <a:gd name="connsiteX0" fmla="*/ 3583 w 10261"/>
              <a:gd name="connsiteY0" fmla="*/ 409 h 11091"/>
              <a:gd name="connsiteX1" fmla="*/ 10236 w 10261"/>
              <a:gd name="connsiteY1" fmla="*/ 429 h 11091"/>
              <a:gd name="connsiteX2" fmla="*/ 10261 w 10261"/>
              <a:gd name="connsiteY2" fmla="*/ 5202 h 11091"/>
              <a:gd name="connsiteX3" fmla="*/ 10236 w 10261"/>
              <a:gd name="connsiteY3" fmla="*/ 10388 h 11091"/>
              <a:gd name="connsiteX4" fmla="*/ 6456 w 10261"/>
              <a:gd name="connsiteY4" fmla="*/ 10428 h 11091"/>
              <a:gd name="connsiteX5" fmla="*/ 64 w 10261"/>
              <a:gd name="connsiteY5" fmla="*/ 6006 h 11091"/>
              <a:gd name="connsiteX6" fmla="*/ 3583 w 10261"/>
              <a:gd name="connsiteY6" fmla="*/ 409 h 11091"/>
              <a:gd name="connsiteX0" fmla="*/ 3583 w 10261"/>
              <a:gd name="connsiteY0" fmla="*/ 409 h 10467"/>
              <a:gd name="connsiteX1" fmla="*/ 10236 w 10261"/>
              <a:gd name="connsiteY1" fmla="*/ 429 h 10467"/>
              <a:gd name="connsiteX2" fmla="*/ 10261 w 10261"/>
              <a:gd name="connsiteY2" fmla="*/ 5202 h 10467"/>
              <a:gd name="connsiteX3" fmla="*/ 10236 w 10261"/>
              <a:gd name="connsiteY3" fmla="*/ 10388 h 10467"/>
              <a:gd name="connsiteX4" fmla="*/ 6456 w 10261"/>
              <a:gd name="connsiteY4" fmla="*/ 10428 h 10467"/>
              <a:gd name="connsiteX5" fmla="*/ 64 w 10261"/>
              <a:gd name="connsiteY5" fmla="*/ 6006 h 10467"/>
              <a:gd name="connsiteX6" fmla="*/ 3583 w 10261"/>
              <a:gd name="connsiteY6" fmla="*/ 409 h 10467"/>
              <a:gd name="connsiteX0" fmla="*/ 3540 w 10218"/>
              <a:gd name="connsiteY0" fmla="*/ 409 h 10388"/>
              <a:gd name="connsiteX1" fmla="*/ 10193 w 10218"/>
              <a:gd name="connsiteY1" fmla="*/ 429 h 10388"/>
              <a:gd name="connsiteX2" fmla="*/ 10218 w 10218"/>
              <a:gd name="connsiteY2" fmla="*/ 5202 h 10388"/>
              <a:gd name="connsiteX3" fmla="*/ 10193 w 10218"/>
              <a:gd name="connsiteY3" fmla="*/ 10388 h 10388"/>
              <a:gd name="connsiteX4" fmla="*/ 5042 w 10218"/>
              <a:gd name="connsiteY4" fmla="*/ 8061 h 10388"/>
              <a:gd name="connsiteX5" fmla="*/ 21 w 10218"/>
              <a:gd name="connsiteY5" fmla="*/ 6006 h 10388"/>
              <a:gd name="connsiteX6" fmla="*/ 3540 w 10218"/>
              <a:gd name="connsiteY6" fmla="*/ 409 h 10388"/>
              <a:gd name="connsiteX0" fmla="*/ 3540 w 10218"/>
              <a:gd name="connsiteY0" fmla="*/ 409 h 10388"/>
              <a:gd name="connsiteX1" fmla="*/ 10193 w 10218"/>
              <a:gd name="connsiteY1" fmla="*/ 429 h 10388"/>
              <a:gd name="connsiteX2" fmla="*/ 10218 w 10218"/>
              <a:gd name="connsiteY2" fmla="*/ 5202 h 10388"/>
              <a:gd name="connsiteX3" fmla="*/ 10193 w 10218"/>
              <a:gd name="connsiteY3" fmla="*/ 10388 h 10388"/>
              <a:gd name="connsiteX4" fmla="*/ 5042 w 10218"/>
              <a:gd name="connsiteY4" fmla="*/ 8061 h 10388"/>
              <a:gd name="connsiteX5" fmla="*/ 21 w 10218"/>
              <a:gd name="connsiteY5" fmla="*/ 6006 h 10388"/>
              <a:gd name="connsiteX6" fmla="*/ 3540 w 10218"/>
              <a:gd name="connsiteY6" fmla="*/ 409 h 10388"/>
              <a:gd name="connsiteX0" fmla="*/ 3540 w 10218"/>
              <a:gd name="connsiteY0" fmla="*/ 409 h 10388"/>
              <a:gd name="connsiteX1" fmla="*/ 10193 w 10218"/>
              <a:gd name="connsiteY1" fmla="*/ 429 h 10388"/>
              <a:gd name="connsiteX2" fmla="*/ 10218 w 10218"/>
              <a:gd name="connsiteY2" fmla="*/ 5202 h 10388"/>
              <a:gd name="connsiteX3" fmla="*/ 10193 w 10218"/>
              <a:gd name="connsiteY3" fmla="*/ 10388 h 10388"/>
              <a:gd name="connsiteX4" fmla="*/ 5042 w 10218"/>
              <a:gd name="connsiteY4" fmla="*/ 8061 h 10388"/>
              <a:gd name="connsiteX5" fmla="*/ 21 w 10218"/>
              <a:gd name="connsiteY5" fmla="*/ 6006 h 10388"/>
              <a:gd name="connsiteX6" fmla="*/ 3540 w 10218"/>
              <a:gd name="connsiteY6" fmla="*/ 409 h 10388"/>
              <a:gd name="connsiteX0" fmla="*/ 3365 w 10224"/>
              <a:gd name="connsiteY0" fmla="*/ 523 h 10152"/>
              <a:gd name="connsiteX1" fmla="*/ 10199 w 10224"/>
              <a:gd name="connsiteY1" fmla="*/ 193 h 10152"/>
              <a:gd name="connsiteX2" fmla="*/ 10224 w 10224"/>
              <a:gd name="connsiteY2" fmla="*/ 4966 h 10152"/>
              <a:gd name="connsiteX3" fmla="*/ 10199 w 10224"/>
              <a:gd name="connsiteY3" fmla="*/ 10152 h 10152"/>
              <a:gd name="connsiteX4" fmla="*/ 5048 w 10224"/>
              <a:gd name="connsiteY4" fmla="*/ 7825 h 10152"/>
              <a:gd name="connsiteX5" fmla="*/ 27 w 10224"/>
              <a:gd name="connsiteY5" fmla="*/ 5770 h 10152"/>
              <a:gd name="connsiteX6" fmla="*/ 3365 w 10224"/>
              <a:gd name="connsiteY6" fmla="*/ 523 h 10152"/>
              <a:gd name="connsiteX0" fmla="*/ 3365 w 10224"/>
              <a:gd name="connsiteY0" fmla="*/ 331 h 9960"/>
              <a:gd name="connsiteX1" fmla="*/ 10199 w 10224"/>
              <a:gd name="connsiteY1" fmla="*/ 1 h 9960"/>
              <a:gd name="connsiteX2" fmla="*/ 10224 w 10224"/>
              <a:gd name="connsiteY2" fmla="*/ 4774 h 9960"/>
              <a:gd name="connsiteX3" fmla="*/ 10199 w 10224"/>
              <a:gd name="connsiteY3" fmla="*/ 9960 h 9960"/>
              <a:gd name="connsiteX4" fmla="*/ 5048 w 10224"/>
              <a:gd name="connsiteY4" fmla="*/ 7633 h 9960"/>
              <a:gd name="connsiteX5" fmla="*/ 27 w 10224"/>
              <a:gd name="connsiteY5" fmla="*/ 5578 h 9960"/>
              <a:gd name="connsiteX6" fmla="*/ 3365 w 10224"/>
              <a:gd name="connsiteY6" fmla="*/ 331 h 9960"/>
              <a:gd name="connsiteX0" fmla="*/ 3293 w 10002"/>
              <a:gd name="connsiteY0" fmla="*/ 332 h 10000"/>
              <a:gd name="connsiteX1" fmla="*/ 9978 w 10002"/>
              <a:gd name="connsiteY1" fmla="*/ 1 h 10000"/>
              <a:gd name="connsiteX2" fmla="*/ 10002 w 10002"/>
              <a:gd name="connsiteY2" fmla="*/ 4793 h 10000"/>
              <a:gd name="connsiteX3" fmla="*/ 9978 w 10002"/>
              <a:gd name="connsiteY3" fmla="*/ 10000 h 10000"/>
              <a:gd name="connsiteX4" fmla="*/ 4939 w 10002"/>
              <a:gd name="connsiteY4" fmla="*/ 7664 h 10000"/>
              <a:gd name="connsiteX5" fmla="*/ 28 w 10002"/>
              <a:gd name="connsiteY5" fmla="*/ 5600 h 10000"/>
              <a:gd name="connsiteX6" fmla="*/ 3293 w 10002"/>
              <a:gd name="connsiteY6" fmla="*/ 332 h 10000"/>
              <a:gd name="connsiteX0" fmla="*/ 3291 w 10000"/>
              <a:gd name="connsiteY0" fmla="*/ 332 h 10000"/>
              <a:gd name="connsiteX1" fmla="*/ 9976 w 10000"/>
              <a:gd name="connsiteY1" fmla="*/ 1 h 10000"/>
              <a:gd name="connsiteX2" fmla="*/ 10000 w 10000"/>
              <a:gd name="connsiteY2" fmla="*/ 4793 h 10000"/>
              <a:gd name="connsiteX3" fmla="*/ 9976 w 10000"/>
              <a:gd name="connsiteY3" fmla="*/ 10000 h 10000"/>
              <a:gd name="connsiteX4" fmla="*/ 4937 w 10000"/>
              <a:gd name="connsiteY4" fmla="*/ 7664 h 10000"/>
              <a:gd name="connsiteX5" fmla="*/ 26 w 10000"/>
              <a:gd name="connsiteY5" fmla="*/ 5600 h 10000"/>
              <a:gd name="connsiteX6" fmla="*/ 3291 w 10000"/>
              <a:gd name="connsiteY6" fmla="*/ 332 h 10000"/>
              <a:gd name="connsiteX0" fmla="*/ 3291 w 10000"/>
              <a:gd name="connsiteY0" fmla="*/ 332 h 10000"/>
              <a:gd name="connsiteX1" fmla="*/ 9976 w 10000"/>
              <a:gd name="connsiteY1" fmla="*/ 1 h 10000"/>
              <a:gd name="connsiteX2" fmla="*/ 10000 w 10000"/>
              <a:gd name="connsiteY2" fmla="*/ 4793 h 10000"/>
              <a:gd name="connsiteX3" fmla="*/ 9976 w 10000"/>
              <a:gd name="connsiteY3" fmla="*/ 10000 h 10000"/>
              <a:gd name="connsiteX4" fmla="*/ 4937 w 10000"/>
              <a:gd name="connsiteY4" fmla="*/ 7664 h 10000"/>
              <a:gd name="connsiteX5" fmla="*/ 26 w 10000"/>
              <a:gd name="connsiteY5" fmla="*/ 5600 h 10000"/>
              <a:gd name="connsiteX6" fmla="*/ 3291 w 10000"/>
              <a:gd name="connsiteY6" fmla="*/ 332 h 10000"/>
              <a:gd name="connsiteX0" fmla="*/ 3316 w 10000"/>
              <a:gd name="connsiteY0" fmla="*/ 1 h 10000"/>
              <a:gd name="connsiteX1" fmla="*/ 9976 w 10000"/>
              <a:gd name="connsiteY1" fmla="*/ 1 h 10000"/>
              <a:gd name="connsiteX2" fmla="*/ 10000 w 10000"/>
              <a:gd name="connsiteY2" fmla="*/ 4793 h 10000"/>
              <a:gd name="connsiteX3" fmla="*/ 9976 w 10000"/>
              <a:gd name="connsiteY3" fmla="*/ 10000 h 10000"/>
              <a:gd name="connsiteX4" fmla="*/ 4937 w 10000"/>
              <a:gd name="connsiteY4" fmla="*/ 7664 h 10000"/>
              <a:gd name="connsiteX5" fmla="*/ 26 w 10000"/>
              <a:gd name="connsiteY5" fmla="*/ 5600 h 10000"/>
              <a:gd name="connsiteX6" fmla="*/ 3316 w 10000"/>
              <a:gd name="connsiteY6" fmla="*/ 1 h 10000"/>
              <a:gd name="connsiteX0" fmla="*/ 3319 w 10003"/>
              <a:gd name="connsiteY0" fmla="*/ 0 h 9999"/>
              <a:gd name="connsiteX1" fmla="*/ 9979 w 10003"/>
              <a:gd name="connsiteY1" fmla="*/ 0 h 9999"/>
              <a:gd name="connsiteX2" fmla="*/ 10003 w 10003"/>
              <a:gd name="connsiteY2" fmla="*/ 4792 h 9999"/>
              <a:gd name="connsiteX3" fmla="*/ 9979 w 10003"/>
              <a:gd name="connsiteY3" fmla="*/ 9999 h 9999"/>
              <a:gd name="connsiteX4" fmla="*/ 4940 w 10003"/>
              <a:gd name="connsiteY4" fmla="*/ 7663 h 9999"/>
              <a:gd name="connsiteX5" fmla="*/ 29 w 10003"/>
              <a:gd name="connsiteY5" fmla="*/ 5599 h 9999"/>
              <a:gd name="connsiteX6" fmla="*/ 3319 w 10003"/>
              <a:gd name="connsiteY6" fmla="*/ 0 h 9999"/>
              <a:gd name="connsiteX0" fmla="*/ 3316 w 9998"/>
              <a:gd name="connsiteY0" fmla="*/ 0 h 10063"/>
              <a:gd name="connsiteX1" fmla="*/ 9974 w 9998"/>
              <a:gd name="connsiteY1" fmla="*/ 0 h 10063"/>
              <a:gd name="connsiteX2" fmla="*/ 9998 w 9998"/>
              <a:gd name="connsiteY2" fmla="*/ 4792 h 10063"/>
              <a:gd name="connsiteX3" fmla="*/ 9974 w 9998"/>
              <a:gd name="connsiteY3" fmla="*/ 10000 h 10063"/>
              <a:gd name="connsiteX4" fmla="*/ 4836 w 9998"/>
              <a:gd name="connsiteY4" fmla="*/ 10020 h 10063"/>
              <a:gd name="connsiteX5" fmla="*/ 27 w 9998"/>
              <a:gd name="connsiteY5" fmla="*/ 5600 h 10063"/>
              <a:gd name="connsiteX6" fmla="*/ 3316 w 9998"/>
              <a:gd name="connsiteY6" fmla="*/ 0 h 10063"/>
              <a:gd name="connsiteX0" fmla="*/ 3317 w 10000"/>
              <a:gd name="connsiteY0" fmla="*/ 0 h 9964"/>
              <a:gd name="connsiteX1" fmla="*/ 9976 w 10000"/>
              <a:gd name="connsiteY1" fmla="*/ 0 h 9964"/>
              <a:gd name="connsiteX2" fmla="*/ 10000 w 10000"/>
              <a:gd name="connsiteY2" fmla="*/ 4762 h 9964"/>
              <a:gd name="connsiteX3" fmla="*/ 9976 w 10000"/>
              <a:gd name="connsiteY3" fmla="*/ 9937 h 9964"/>
              <a:gd name="connsiteX4" fmla="*/ 4837 w 10000"/>
              <a:gd name="connsiteY4" fmla="*/ 9957 h 9964"/>
              <a:gd name="connsiteX5" fmla="*/ 27 w 10000"/>
              <a:gd name="connsiteY5" fmla="*/ 5565 h 9964"/>
              <a:gd name="connsiteX6" fmla="*/ 3317 w 10000"/>
              <a:gd name="connsiteY6" fmla="*/ 0 h 9964"/>
              <a:gd name="connsiteX0" fmla="*/ 3317 w 10000"/>
              <a:gd name="connsiteY0" fmla="*/ 0 h 9993"/>
              <a:gd name="connsiteX1" fmla="*/ 9976 w 10000"/>
              <a:gd name="connsiteY1" fmla="*/ 0 h 9993"/>
              <a:gd name="connsiteX2" fmla="*/ 10000 w 10000"/>
              <a:gd name="connsiteY2" fmla="*/ 4779 h 9993"/>
              <a:gd name="connsiteX3" fmla="*/ 9976 w 10000"/>
              <a:gd name="connsiteY3" fmla="*/ 9973 h 9993"/>
              <a:gd name="connsiteX4" fmla="*/ 4837 w 10000"/>
              <a:gd name="connsiteY4" fmla="*/ 9993 h 9993"/>
              <a:gd name="connsiteX5" fmla="*/ 27 w 10000"/>
              <a:gd name="connsiteY5" fmla="*/ 5585 h 9993"/>
              <a:gd name="connsiteX6" fmla="*/ 3317 w 10000"/>
              <a:gd name="connsiteY6" fmla="*/ 0 h 9993"/>
              <a:gd name="connsiteX0" fmla="*/ 3317 w 10716"/>
              <a:gd name="connsiteY0" fmla="*/ 0 h 10000"/>
              <a:gd name="connsiteX1" fmla="*/ 9976 w 10716"/>
              <a:gd name="connsiteY1" fmla="*/ 0 h 10000"/>
              <a:gd name="connsiteX2" fmla="*/ 9976 w 10716"/>
              <a:gd name="connsiteY2" fmla="*/ 9980 h 10000"/>
              <a:gd name="connsiteX3" fmla="*/ 4837 w 10716"/>
              <a:gd name="connsiteY3" fmla="*/ 10000 h 10000"/>
              <a:gd name="connsiteX4" fmla="*/ 27 w 10716"/>
              <a:gd name="connsiteY4" fmla="*/ 5589 h 10000"/>
              <a:gd name="connsiteX5" fmla="*/ 3317 w 10716"/>
              <a:gd name="connsiteY5" fmla="*/ 0 h 10000"/>
              <a:gd name="connsiteX0" fmla="*/ 3317 w 10356"/>
              <a:gd name="connsiteY0" fmla="*/ 0 h 10000"/>
              <a:gd name="connsiteX1" fmla="*/ 9976 w 10356"/>
              <a:gd name="connsiteY1" fmla="*/ 0 h 10000"/>
              <a:gd name="connsiteX2" fmla="*/ 9976 w 10356"/>
              <a:gd name="connsiteY2" fmla="*/ 9980 h 10000"/>
              <a:gd name="connsiteX3" fmla="*/ 4837 w 10356"/>
              <a:gd name="connsiteY3" fmla="*/ 10000 h 10000"/>
              <a:gd name="connsiteX4" fmla="*/ 27 w 10356"/>
              <a:gd name="connsiteY4" fmla="*/ 5589 h 10000"/>
              <a:gd name="connsiteX5" fmla="*/ 3317 w 10356"/>
              <a:gd name="connsiteY5" fmla="*/ 0 h 10000"/>
              <a:gd name="connsiteX0" fmla="*/ 3317 w 9976"/>
              <a:gd name="connsiteY0" fmla="*/ 0 h 10000"/>
              <a:gd name="connsiteX1" fmla="*/ 9976 w 9976"/>
              <a:gd name="connsiteY1" fmla="*/ 0 h 10000"/>
              <a:gd name="connsiteX2" fmla="*/ 9976 w 9976"/>
              <a:gd name="connsiteY2" fmla="*/ 9980 h 10000"/>
              <a:gd name="connsiteX3" fmla="*/ 4837 w 9976"/>
              <a:gd name="connsiteY3" fmla="*/ 10000 h 10000"/>
              <a:gd name="connsiteX4" fmla="*/ 27 w 9976"/>
              <a:gd name="connsiteY4" fmla="*/ 5589 h 10000"/>
              <a:gd name="connsiteX5" fmla="*/ 3317 w 9976"/>
              <a:gd name="connsiteY5" fmla="*/ 0 h 10000"/>
              <a:gd name="connsiteX0" fmla="*/ 3325 w 10000"/>
              <a:gd name="connsiteY0" fmla="*/ 0 h 9980"/>
              <a:gd name="connsiteX1" fmla="*/ 10000 w 10000"/>
              <a:gd name="connsiteY1" fmla="*/ 0 h 9980"/>
              <a:gd name="connsiteX2" fmla="*/ 10000 w 10000"/>
              <a:gd name="connsiteY2" fmla="*/ 9980 h 9980"/>
              <a:gd name="connsiteX3" fmla="*/ 4849 w 10000"/>
              <a:gd name="connsiteY3" fmla="*/ 9979 h 9980"/>
              <a:gd name="connsiteX4" fmla="*/ 27 w 10000"/>
              <a:gd name="connsiteY4" fmla="*/ 5589 h 9980"/>
              <a:gd name="connsiteX5" fmla="*/ 3325 w 10000"/>
              <a:gd name="connsiteY5" fmla="*/ 0 h 9980"/>
              <a:gd name="connsiteX0" fmla="*/ 3348 w 10023"/>
              <a:gd name="connsiteY0" fmla="*/ 0 h 10000"/>
              <a:gd name="connsiteX1" fmla="*/ 10023 w 10023"/>
              <a:gd name="connsiteY1" fmla="*/ 0 h 10000"/>
              <a:gd name="connsiteX2" fmla="*/ 10023 w 10023"/>
              <a:gd name="connsiteY2" fmla="*/ 10000 h 10000"/>
              <a:gd name="connsiteX3" fmla="*/ 4872 w 10023"/>
              <a:gd name="connsiteY3" fmla="*/ 9999 h 10000"/>
              <a:gd name="connsiteX4" fmla="*/ 50 w 10023"/>
              <a:gd name="connsiteY4" fmla="*/ 5600 h 10000"/>
              <a:gd name="connsiteX5" fmla="*/ 3348 w 10023"/>
              <a:gd name="connsiteY5" fmla="*/ 0 h 10000"/>
              <a:gd name="connsiteX0" fmla="*/ 5113 w 9974"/>
              <a:gd name="connsiteY0" fmla="*/ 0 h 10000"/>
              <a:gd name="connsiteX1" fmla="*/ 9974 w 9974"/>
              <a:gd name="connsiteY1" fmla="*/ 0 h 10000"/>
              <a:gd name="connsiteX2" fmla="*/ 9974 w 9974"/>
              <a:gd name="connsiteY2" fmla="*/ 10000 h 10000"/>
              <a:gd name="connsiteX3" fmla="*/ 4823 w 9974"/>
              <a:gd name="connsiteY3" fmla="*/ 9999 h 10000"/>
              <a:gd name="connsiteX4" fmla="*/ 1 w 9974"/>
              <a:gd name="connsiteY4" fmla="*/ 5600 h 10000"/>
              <a:gd name="connsiteX5" fmla="*/ 5113 w 9974"/>
              <a:gd name="connsiteY5" fmla="*/ 0 h 10000"/>
              <a:gd name="connsiteX0" fmla="*/ 5155 w 10029"/>
              <a:gd name="connsiteY0" fmla="*/ 0 h 10000"/>
              <a:gd name="connsiteX1" fmla="*/ 10029 w 10029"/>
              <a:gd name="connsiteY1" fmla="*/ 0 h 10000"/>
              <a:gd name="connsiteX2" fmla="*/ 10029 w 10029"/>
              <a:gd name="connsiteY2" fmla="*/ 10000 h 10000"/>
              <a:gd name="connsiteX3" fmla="*/ 4865 w 10029"/>
              <a:gd name="connsiteY3" fmla="*/ 9999 h 10000"/>
              <a:gd name="connsiteX4" fmla="*/ 30 w 10029"/>
              <a:gd name="connsiteY4" fmla="*/ 5600 h 10000"/>
              <a:gd name="connsiteX5" fmla="*/ 5155 w 10029"/>
              <a:gd name="connsiteY5" fmla="*/ 0 h 10000"/>
              <a:gd name="connsiteX0" fmla="*/ 5176 w 10050"/>
              <a:gd name="connsiteY0" fmla="*/ 378 h 10739"/>
              <a:gd name="connsiteX1" fmla="*/ 10050 w 10050"/>
              <a:gd name="connsiteY1" fmla="*/ 378 h 10739"/>
              <a:gd name="connsiteX2" fmla="*/ 10050 w 10050"/>
              <a:gd name="connsiteY2" fmla="*/ 10378 h 10739"/>
              <a:gd name="connsiteX3" fmla="*/ 4886 w 10050"/>
              <a:gd name="connsiteY3" fmla="*/ 10377 h 10739"/>
              <a:gd name="connsiteX4" fmla="*/ 28 w 10050"/>
              <a:gd name="connsiteY4" fmla="*/ 5482 h 10739"/>
              <a:gd name="connsiteX5" fmla="*/ 5176 w 10050"/>
              <a:gd name="connsiteY5" fmla="*/ 378 h 10739"/>
              <a:gd name="connsiteX0" fmla="*/ 5176 w 10050"/>
              <a:gd name="connsiteY0" fmla="*/ 378 h 10739"/>
              <a:gd name="connsiteX1" fmla="*/ 10050 w 10050"/>
              <a:gd name="connsiteY1" fmla="*/ 378 h 10739"/>
              <a:gd name="connsiteX2" fmla="*/ 10050 w 10050"/>
              <a:gd name="connsiteY2" fmla="*/ 10378 h 10739"/>
              <a:gd name="connsiteX3" fmla="*/ 4886 w 10050"/>
              <a:gd name="connsiteY3" fmla="*/ 10377 h 10739"/>
              <a:gd name="connsiteX4" fmla="*/ 28 w 10050"/>
              <a:gd name="connsiteY4" fmla="*/ 5482 h 10739"/>
              <a:gd name="connsiteX5" fmla="*/ 5176 w 10050"/>
              <a:gd name="connsiteY5" fmla="*/ 378 h 10739"/>
              <a:gd name="connsiteX0" fmla="*/ 5176 w 10050"/>
              <a:gd name="connsiteY0" fmla="*/ 11 h 10372"/>
              <a:gd name="connsiteX1" fmla="*/ 10050 w 10050"/>
              <a:gd name="connsiteY1" fmla="*/ 11 h 10372"/>
              <a:gd name="connsiteX2" fmla="*/ 10050 w 10050"/>
              <a:gd name="connsiteY2" fmla="*/ 10011 h 10372"/>
              <a:gd name="connsiteX3" fmla="*/ 4886 w 10050"/>
              <a:gd name="connsiteY3" fmla="*/ 10010 h 10372"/>
              <a:gd name="connsiteX4" fmla="*/ 28 w 10050"/>
              <a:gd name="connsiteY4" fmla="*/ 5115 h 10372"/>
              <a:gd name="connsiteX5" fmla="*/ 5176 w 10050"/>
              <a:gd name="connsiteY5" fmla="*/ 11 h 10372"/>
              <a:gd name="connsiteX0" fmla="*/ 5176 w 10050"/>
              <a:gd name="connsiteY0" fmla="*/ 11 h 10011"/>
              <a:gd name="connsiteX1" fmla="*/ 10050 w 10050"/>
              <a:gd name="connsiteY1" fmla="*/ 11 h 10011"/>
              <a:gd name="connsiteX2" fmla="*/ 10050 w 10050"/>
              <a:gd name="connsiteY2" fmla="*/ 10011 h 10011"/>
              <a:gd name="connsiteX3" fmla="*/ 4886 w 10050"/>
              <a:gd name="connsiteY3" fmla="*/ 10010 h 10011"/>
              <a:gd name="connsiteX4" fmla="*/ 28 w 10050"/>
              <a:gd name="connsiteY4" fmla="*/ 5115 h 10011"/>
              <a:gd name="connsiteX5" fmla="*/ 5176 w 10050"/>
              <a:gd name="connsiteY5" fmla="*/ 11 h 10011"/>
              <a:gd name="connsiteX0" fmla="*/ 5176 w 10050"/>
              <a:gd name="connsiteY0" fmla="*/ 1 h 10001"/>
              <a:gd name="connsiteX1" fmla="*/ 10050 w 10050"/>
              <a:gd name="connsiteY1" fmla="*/ 1 h 10001"/>
              <a:gd name="connsiteX2" fmla="*/ 10050 w 10050"/>
              <a:gd name="connsiteY2" fmla="*/ 10001 h 10001"/>
              <a:gd name="connsiteX3" fmla="*/ 4886 w 10050"/>
              <a:gd name="connsiteY3" fmla="*/ 10000 h 10001"/>
              <a:gd name="connsiteX4" fmla="*/ 28 w 10050"/>
              <a:gd name="connsiteY4" fmla="*/ 5105 h 10001"/>
              <a:gd name="connsiteX5" fmla="*/ 5176 w 10050"/>
              <a:gd name="connsiteY5" fmla="*/ 1 h 10001"/>
              <a:gd name="connsiteX0" fmla="*/ 5176 w 10050"/>
              <a:gd name="connsiteY0" fmla="*/ 1 h 10001"/>
              <a:gd name="connsiteX1" fmla="*/ 10050 w 10050"/>
              <a:gd name="connsiteY1" fmla="*/ 1 h 10001"/>
              <a:gd name="connsiteX2" fmla="*/ 10050 w 10050"/>
              <a:gd name="connsiteY2" fmla="*/ 10001 h 10001"/>
              <a:gd name="connsiteX3" fmla="*/ 4886 w 10050"/>
              <a:gd name="connsiteY3" fmla="*/ 10000 h 10001"/>
              <a:gd name="connsiteX4" fmla="*/ 28 w 10050"/>
              <a:gd name="connsiteY4" fmla="*/ 5105 h 10001"/>
              <a:gd name="connsiteX5" fmla="*/ 5176 w 10050"/>
              <a:gd name="connsiteY5" fmla="*/ 1 h 10001"/>
              <a:gd name="connsiteX0" fmla="*/ 4830 w 9704"/>
              <a:gd name="connsiteY0" fmla="*/ 1 h 10001"/>
              <a:gd name="connsiteX1" fmla="*/ 9704 w 9704"/>
              <a:gd name="connsiteY1" fmla="*/ 1 h 10001"/>
              <a:gd name="connsiteX2" fmla="*/ 9704 w 9704"/>
              <a:gd name="connsiteY2" fmla="*/ 10001 h 10001"/>
              <a:gd name="connsiteX3" fmla="*/ 4540 w 9704"/>
              <a:gd name="connsiteY3" fmla="*/ 10000 h 10001"/>
              <a:gd name="connsiteX4" fmla="*/ 32 w 9704"/>
              <a:gd name="connsiteY4" fmla="*/ 4340 h 10001"/>
              <a:gd name="connsiteX5" fmla="*/ 4830 w 9704"/>
              <a:gd name="connsiteY5" fmla="*/ 1 h 10001"/>
              <a:gd name="connsiteX0" fmla="*/ 5111 w 10134"/>
              <a:gd name="connsiteY0" fmla="*/ 2 h 10001"/>
              <a:gd name="connsiteX1" fmla="*/ 10134 w 10134"/>
              <a:gd name="connsiteY1" fmla="*/ 2 h 10001"/>
              <a:gd name="connsiteX2" fmla="*/ 10134 w 10134"/>
              <a:gd name="connsiteY2" fmla="*/ 10001 h 10001"/>
              <a:gd name="connsiteX3" fmla="*/ 4812 w 10134"/>
              <a:gd name="connsiteY3" fmla="*/ 10000 h 10001"/>
              <a:gd name="connsiteX4" fmla="*/ 167 w 10134"/>
              <a:gd name="connsiteY4" fmla="*/ 4341 h 10001"/>
              <a:gd name="connsiteX5" fmla="*/ 5111 w 10134"/>
              <a:gd name="connsiteY5" fmla="*/ 2 h 10001"/>
              <a:gd name="connsiteX0" fmla="*/ 5158 w 10181"/>
              <a:gd name="connsiteY0" fmla="*/ 1 h 10000"/>
              <a:gd name="connsiteX1" fmla="*/ 10181 w 10181"/>
              <a:gd name="connsiteY1" fmla="*/ 1 h 10000"/>
              <a:gd name="connsiteX2" fmla="*/ 10181 w 10181"/>
              <a:gd name="connsiteY2" fmla="*/ 10000 h 10000"/>
              <a:gd name="connsiteX3" fmla="*/ 4859 w 10181"/>
              <a:gd name="connsiteY3" fmla="*/ 9999 h 10000"/>
              <a:gd name="connsiteX4" fmla="*/ 166 w 10181"/>
              <a:gd name="connsiteY4" fmla="*/ 5559 h 10000"/>
              <a:gd name="connsiteX5" fmla="*/ 5158 w 10181"/>
              <a:gd name="connsiteY5" fmla="*/ 1 h 10000"/>
              <a:gd name="connsiteX0" fmla="*/ 5158 w 10181"/>
              <a:gd name="connsiteY0" fmla="*/ 1 h 10000"/>
              <a:gd name="connsiteX1" fmla="*/ 10181 w 10181"/>
              <a:gd name="connsiteY1" fmla="*/ 1 h 10000"/>
              <a:gd name="connsiteX2" fmla="*/ 10181 w 10181"/>
              <a:gd name="connsiteY2" fmla="*/ 10000 h 10000"/>
              <a:gd name="connsiteX3" fmla="*/ 4859 w 10181"/>
              <a:gd name="connsiteY3" fmla="*/ 9999 h 10000"/>
              <a:gd name="connsiteX4" fmla="*/ 166 w 10181"/>
              <a:gd name="connsiteY4" fmla="*/ 5559 h 10000"/>
              <a:gd name="connsiteX5" fmla="*/ 5158 w 10181"/>
              <a:gd name="connsiteY5" fmla="*/ 1 h 10000"/>
              <a:gd name="connsiteX0" fmla="*/ 5158 w 10181"/>
              <a:gd name="connsiteY0" fmla="*/ 1 h 10000"/>
              <a:gd name="connsiteX1" fmla="*/ 10181 w 10181"/>
              <a:gd name="connsiteY1" fmla="*/ 1 h 10000"/>
              <a:gd name="connsiteX2" fmla="*/ 10181 w 10181"/>
              <a:gd name="connsiteY2" fmla="*/ 10000 h 10000"/>
              <a:gd name="connsiteX3" fmla="*/ 4859 w 10181"/>
              <a:gd name="connsiteY3" fmla="*/ 9999 h 10000"/>
              <a:gd name="connsiteX4" fmla="*/ 166 w 10181"/>
              <a:gd name="connsiteY4" fmla="*/ 5559 h 10000"/>
              <a:gd name="connsiteX5" fmla="*/ 5158 w 10181"/>
              <a:gd name="connsiteY5" fmla="*/ 1 h 10000"/>
              <a:gd name="connsiteX0" fmla="*/ 5158 w 10181"/>
              <a:gd name="connsiteY0" fmla="*/ 1 h 10002"/>
              <a:gd name="connsiteX1" fmla="*/ 10181 w 10181"/>
              <a:gd name="connsiteY1" fmla="*/ 1 h 10002"/>
              <a:gd name="connsiteX2" fmla="*/ 10181 w 10181"/>
              <a:gd name="connsiteY2" fmla="*/ 10000 h 10002"/>
              <a:gd name="connsiteX3" fmla="*/ 4859 w 10181"/>
              <a:gd name="connsiteY3" fmla="*/ 9999 h 10002"/>
              <a:gd name="connsiteX4" fmla="*/ 166 w 10181"/>
              <a:gd name="connsiteY4" fmla="*/ 5559 h 10002"/>
              <a:gd name="connsiteX5" fmla="*/ 5158 w 10181"/>
              <a:gd name="connsiteY5" fmla="*/ 1 h 10002"/>
              <a:gd name="connsiteX0" fmla="*/ 4834 w 9857"/>
              <a:gd name="connsiteY0" fmla="*/ 1 h 10014"/>
              <a:gd name="connsiteX1" fmla="*/ 9857 w 9857"/>
              <a:gd name="connsiteY1" fmla="*/ 1 h 10014"/>
              <a:gd name="connsiteX2" fmla="*/ 9857 w 9857"/>
              <a:gd name="connsiteY2" fmla="*/ 10000 h 10014"/>
              <a:gd name="connsiteX3" fmla="*/ 4535 w 9857"/>
              <a:gd name="connsiteY3" fmla="*/ 9999 h 10014"/>
              <a:gd name="connsiteX4" fmla="*/ 178 w 9857"/>
              <a:gd name="connsiteY4" fmla="*/ 5910 h 10014"/>
              <a:gd name="connsiteX5" fmla="*/ 4834 w 9857"/>
              <a:gd name="connsiteY5" fmla="*/ 1 h 10014"/>
              <a:gd name="connsiteX0" fmla="*/ 5252 w 10348"/>
              <a:gd name="connsiteY0" fmla="*/ 1 h 9990"/>
              <a:gd name="connsiteX1" fmla="*/ 10348 w 10348"/>
              <a:gd name="connsiteY1" fmla="*/ 1 h 9990"/>
              <a:gd name="connsiteX2" fmla="*/ 10348 w 10348"/>
              <a:gd name="connsiteY2" fmla="*/ 9986 h 9990"/>
              <a:gd name="connsiteX3" fmla="*/ 4949 w 10348"/>
              <a:gd name="connsiteY3" fmla="*/ 9985 h 9990"/>
              <a:gd name="connsiteX4" fmla="*/ 529 w 10348"/>
              <a:gd name="connsiteY4" fmla="*/ 5902 h 9990"/>
              <a:gd name="connsiteX5" fmla="*/ 5252 w 10348"/>
              <a:gd name="connsiteY5" fmla="*/ 1 h 9990"/>
              <a:gd name="connsiteX0" fmla="*/ 5075 w 10000"/>
              <a:gd name="connsiteY0" fmla="*/ 1 h 9996"/>
              <a:gd name="connsiteX1" fmla="*/ 10000 w 10000"/>
              <a:gd name="connsiteY1" fmla="*/ 1 h 9996"/>
              <a:gd name="connsiteX2" fmla="*/ 10000 w 10000"/>
              <a:gd name="connsiteY2" fmla="*/ 9996 h 9996"/>
              <a:gd name="connsiteX3" fmla="*/ 4783 w 10000"/>
              <a:gd name="connsiteY3" fmla="*/ 9995 h 9996"/>
              <a:gd name="connsiteX4" fmla="*/ 511 w 10000"/>
              <a:gd name="connsiteY4" fmla="*/ 5908 h 9996"/>
              <a:gd name="connsiteX5" fmla="*/ 5075 w 10000"/>
              <a:gd name="connsiteY5" fmla="*/ 1 h 9996"/>
              <a:gd name="connsiteX0" fmla="*/ 5041 w 9966"/>
              <a:gd name="connsiteY0" fmla="*/ 1 h 10000"/>
              <a:gd name="connsiteX1" fmla="*/ 9966 w 9966"/>
              <a:gd name="connsiteY1" fmla="*/ 1 h 10000"/>
              <a:gd name="connsiteX2" fmla="*/ 9966 w 9966"/>
              <a:gd name="connsiteY2" fmla="*/ 10000 h 10000"/>
              <a:gd name="connsiteX3" fmla="*/ 4749 w 9966"/>
              <a:gd name="connsiteY3" fmla="*/ 9999 h 10000"/>
              <a:gd name="connsiteX4" fmla="*/ 477 w 9966"/>
              <a:gd name="connsiteY4" fmla="*/ 5910 h 10000"/>
              <a:gd name="connsiteX5" fmla="*/ 5041 w 9966"/>
              <a:gd name="connsiteY5" fmla="*/ 1 h 10000"/>
              <a:gd name="connsiteX0" fmla="*/ 4882 w 9824"/>
              <a:gd name="connsiteY0" fmla="*/ 1 h 10358"/>
              <a:gd name="connsiteX1" fmla="*/ 9824 w 9824"/>
              <a:gd name="connsiteY1" fmla="*/ 1 h 10358"/>
              <a:gd name="connsiteX2" fmla="*/ 9824 w 9824"/>
              <a:gd name="connsiteY2" fmla="*/ 10000 h 10358"/>
              <a:gd name="connsiteX3" fmla="*/ 4589 w 9824"/>
              <a:gd name="connsiteY3" fmla="*/ 9999 h 10358"/>
              <a:gd name="connsiteX4" fmla="*/ 492 w 9824"/>
              <a:gd name="connsiteY4" fmla="*/ 5145 h 10358"/>
              <a:gd name="connsiteX5" fmla="*/ 4882 w 9824"/>
              <a:gd name="connsiteY5" fmla="*/ 1 h 10358"/>
              <a:gd name="connsiteX0" fmla="*/ 4736 w 9767"/>
              <a:gd name="connsiteY0" fmla="*/ 1 h 10000"/>
              <a:gd name="connsiteX1" fmla="*/ 9767 w 9767"/>
              <a:gd name="connsiteY1" fmla="*/ 1 h 10000"/>
              <a:gd name="connsiteX2" fmla="*/ 9767 w 9767"/>
              <a:gd name="connsiteY2" fmla="*/ 9654 h 10000"/>
              <a:gd name="connsiteX3" fmla="*/ 4438 w 9767"/>
              <a:gd name="connsiteY3" fmla="*/ 9653 h 10000"/>
              <a:gd name="connsiteX4" fmla="*/ 268 w 9767"/>
              <a:gd name="connsiteY4" fmla="*/ 4967 h 10000"/>
              <a:gd name="connsiteX5" fmla="*/ 4736 w 9767"/>
              <a:gd name="connsiteY5" fmla="*/ 1 h 10000"/>
              <a:gd name="connsiteX0" fmla="*/ 2291 w 9782"/>
              <a:gd name="connsiteY0" fmla="*/ 1 h 10000"/>
              <a:gd name="connsiteX1" fmla="*/ 9782 w 9782"/>
              <a:gd name="connsiteY1" fmla="*/ 1 h 10000"/>
              <a:gd name="connsiteX2" fmla="*/ 9782 w 9782"/>
              <a:gd name="connsiteY2" fmla="*/ 9654 h 10000"/>
              <a:gd name="connsiteX3" fmla="*/ 4326 w 9782"/>
              <a:gd name="connsiteY3" fmla="*/ 9653 h 10000"/>
              <a:gd name="connsiteX4" fmla="*/ 56 w 9782"/>
              <a:gd name="connsiteY4" fmla="*/ 4967 h 10000"/>
              <a:gd name="connsiteX5" fmla="*/ 2291 w 9782"/>
              <a:gd name="connsiteY5" fmla="*/ 1 h 10000"/>
              <a:gd name="connsiteX0" fmla="*/ 2317 w 9975"/>
              <a:gd name="connsiteY0" fmla="*/ 0 h 9999"/>
              <a:gd name="connsiteX1" fmla="*/ 9975 w 9975"/>
              <a:gd name="connsiteY1" fmla="*/ 0 h 9999"/>
              <a:gd name="connsiteX2" fmla="*/ 9975 w 9975"/>
              <a:gd name="connsiteY2" fmla="*/ 9653 h 9999"/>
              <a:gd name="connsiteX3" fmla="*/ 4397 w 9975"/>
              <a:gd name="connsiteY3" fmla="*/ 9652 h 9999"/>
              <a:gd name="connsiteX4" fmla="*/ 32 w 9975"/>
              <a:gd name="connsiteY4" fmla="*/ 4966 h 9999"/>
              <a:gd name="connsiteX5" fmla="*/ 2317 w 9975"/>
              <a:gd name="connsiteY5" fmla="*/ 0 h 9999"/>
              <a:gd name="connsiteX0" fmla="*/ 2717 w 10394"/>
              <a:gd name="connsiteY0" fmla="*/ 0 h 10000"/>
              <a:gd name="connsiteX1" fmla="*/ 10394 w 10394"/>
              <a:gd name="connsiteY1" fmla="*/ 0 h 10000"/>
              <a:gd name="connsiteX2" fmla="*/ 10394 w 10394"/>
              <a:gd name="connsiteY2" fmla="*/ 9654 h 10000"/>
              <a:gd name="connsiteX3" fmla="*/ 4802 w 10394"/>
              <a:gd name="connsiteY3" fmla="*/ 9653 h 10000"/>
              <a:gd name="connsiteX4" fmla="*/ 426 w 10394"/>
              <a:gd name="connsiteY4" fmla="*/ 4966 h 10000"/>
              <a:gd name="connsiteX5" fmla="*/ 2717 w 10394"/>
              <a:gd name="connsiteY5" fmla="*/ 0 h 10000"/>
              <a:gd name="connsiteX0" fmla="*/ 1398 w 10060"/>
              <a:gd name="connsiteY0" fmla="*/ 20 h 10000"/>
              <a:gd name="connsiteX1" fmla="*/ 10060 w 10060"/>
              <a:gd name="connsiteY1" fmla="*/ 0 h 10000"/>
              <a:gd name="connsiteX2" fmla="*/ 10060 w 10060"/>
              <a:gd name="connsiteY2" fmla="*/ 9654 h 10000"/>
              <a:gd name="connsiteX3" fmla="*/ 4468 w 10060"/>
              <a:gd name="connsiteY3" fmla="*/ 9653 h 10000"/>
              <a:gd name="connsiteX4" fmla="*/ 92 w 10060"/>
              <a:gd name="connsiteY4" fmla="*/ 4966 h 10000"/>
              <a:gd name="connsiteX5" fmla="*/ 1398 w 10060"/>
              <a:gd name="connsiteY5" fmla="*/ 20 h 10000"/>
              <a:gd name="connsiteX0" fmla="*/ 1229 w 9891"/>
              <a:gd name="connsiteY0" fmla="*/ 20 h 10003"/>
              <a:gd name="connsiteX1" fmla="*/ 9891 w 9891"/>
              <a:gd name="connsiteY1" fmla="*/ 0 h 10003"/>
              <a:gd name="connsiteX2" fmla="*/ 9891 w 9891"/>
              <a:gd name="connsiteY2" fmla="*/ 9654 h 10003"/>
              <a:gd name="connsiteX3" fmla="*/ 4299 w 9891"/>
              <a:gd name="connsiteY3" fmla="*/ 9653 h 10003"/>
              <a:gd name="connsiteX4" fmla="*/ 100 w 9891"/>
              <a:gd name="connsiteY4" fmla="*/ 4926 h 10003"/>
              <a:gd name="connsiteX5" fmla="*/ 1229 w 9891"/>
              <a:gd name="connsiteY5" fmla="*/ 20 h 10003"/>
              <a:gd name="connsiteX0" fmla="*/ 1243 w 10000"/>
              <a:gd name="connsiteY0" fmla="*/ 20 h 9651"/>
              <a:gd name="connsiteX1" fmla="*/ 10000 w 10000"/>
              <a:gd name="connsiteY1" fmla="*/ 0 h 9651"/>
              <a:gd name="connsiteX2" fmla="*/ 10000 w 10000"/>
              <a:gd name="connsiteY2" fmla="*/ 9651 h 9651"/>
              <a:gd name="connsiteX3" fmla="*/ 4346 w 10000"/>
              <a:gd name="connsiteY3" fmla="*/ 9650 h 9651"/>
              <a:gd name="connsiteX4" fmla="*/ 101 w 10000"/>
              <a:gd name="connsiteY4" fmla="*/ 4925 h 9651"/>
              <a:gd name="connsiteX5" fmla="*/ 1243 w 10000"/>
              <a:gd name="connsiteY5" fmla="*/ 20 h 9651"/>
              <a:gd name="connsiteX0" fmla="*/ 1538 w 10295"/>
              <a:gd name="connsiteY0" fmla="*/ 21 h 10000"/>
              <a:gd name="connsiteX1" fmla="*/ 10295 w 10295"/>
              <a:gd name="connsiteY1" fmla="*/ 0 h 10000"/>
              <a:gd name="connsiteX2" fmla="*/ 10295 w 10295"/>
              <a:gd name="connsiteY2" fmla="*/ 10000 h 10000"/>
              <a:gd name="connsiteX3" fmla="*/ 4641 w 10295"/>
              <a:gd name="connsiteY3" fmla="*/ 9999 h 10000"/>
              <a:gd name="connsiteX4" fmla="*/ 396 w 10295"/>
              <a:gd name="connsiteY4" fmla="*/ 5103 h 10000"/>
              <a:gd name="connsiteX5" fmla="*/ 1538 w 10295"/>
              <a:gd name="connsiteY5" fmla="*/ 21 h 10000"/>
              <a:gd name="connsiteX0" fmla="*/ 2184 w 10941"/>
              <a:gd name="connsiteY0" fmla="*/ 21 h 10000"/>
              <a:gd name="connsiteX1" fmla="*/ 10941 w 10941"/>
              <a:gd name="connsiteY1" fmla="*/ 0 h 10000"/>
              <a:gd name="connsiteX2" fmla="*/ 10941 w 10941"/>
              <a:gd name="connsiteY2" fmla="*/ 10000 h 10000"/>
              <a:gd name="connsiteX3" fmla="*/ 5287 w 10941"/>
              <a:gd name="connsiteY3" fmla="*/ 9999 h 10000"/>
              <a:gd name="connsiteX4" fmla="*/ 327 w 10941"/>
              <a:gd name="connsiteY4" fmla="*/ 5372 h 10000"/>
              <a:gd name="connsiteX5" fmla="*/ 2184 w 10941"/>
              <a:gd name="connsiteY5" fmla="*/ 21 h 10000"/>
              <a:gd name="connsiteX0" fmla="*/ 2184 w 10941"/>
              <a:gd name="connsiteY0" fmla="*/ 21 h 10000"/>
              <a:gd name="connsiteX1" fmla="*/ 10941 w 10941"/>
              <a:gd name="connsiteY1" fmla="*/ 0 h 10000"/>
              <a:gd name="connsiteX2" fmla="*/ 10941 w 10941"/>
              <a:gd name="connsiteY2" fmla="*/ 10000 h 10000"/>
              <a:gd name="connsiteX3" fmla="*/ 5287 w 10941"/>
              <a:gd name="connsiteY3" fmla="*/ 9999 h 10000"/>
              <a:gd name="connsiteX4" fmla="*/ 327 w 10941"/>
              <a:gd name="connsiteY4" fmla="*/ 5372 h 10000"/>
              <a:gd name="connsiteX5" fmla="*/ 2184 w 10941"/>
              <a:gd name="connsiteY5" fmla="*/ 21 h 10000"/>
              <a:gd name="connsiteX0" fmla="*/ 1891 w 10648"/>
              <a:gd name="connsiteY0" fmla="*/ 21 h 10000"/>
              <a:gd name="connsiteX1" fmla="*/ 10648 w 10648"/>
              <a:gd name="connsiteY1" fmla="*/ 0 h 10000"/>
              <a:gd name="connsiteX2" fmla="*/ 10648 w 10648"/>
              <a:gd name="connsiteY2" fmla="*/ 10000 h 10000"/>
              <a:gd name="connsiteX3" fmla="*/ 3845 w 10648"/>
              <a:gd name="connsiteY3" fmla="*/ 9937 h 10000"/>
              <a:gd name="connsiteX4" fmla="*/ 34 w 10648"/>
              <a:gd name="connsiteY4" fmla="*/ 5372 h 10000"/>
              <a:gd name="connsiteX5" fmla="*/ 1891 w 10648"/>
              <a:gd name="connsiteY5" fmla="*/ 21 h 10000"/>
              <a:gd name="connsiteX0" fmla="*/ 2075 w 10832"/>
              <a:gd name="connsiteY0" fmla="*/ 21 h 10000"/>
              <a:gd name="connsiteX1" fmla="*/ 10832 w 10832"/>
              <a:gd name="connsiteY1" fmla="*/ 0 h 10000"/>
              <a:gd name="connsiteX2" fmla="*/ 10832 w 10832"/>
              <a:gd name="connsiteY2" fmla="*/ 10000 h 10000"/>
              <a:gd name="connsiteX3" fmla="*/ 4029 w 10832"/>
              <a:gd name="connsiteY3" fmla="*/ 9937 h 10000"/>
              <a:gd name="connsiteX4" fmla="*/ 218 w 10832"/>
              <a:gd name="connsiteY4" fmla="*/ 5372 h 10000"/>
              <a:gd name="connsiteX5" fmla="*/ 2075 w 10832"/>
              <a:gd name="connsiteY5" fmla="*/ 21 h 10000"/>
              <a:gd name="connsiteX0" fmla="*/ 1892 w 10649"/>
              <a:gd name="connsiteY0" fmla="*/ 21 h 10020"/>
              <a:gd name="connsiteX1" fmla="*/ 10649 w 10649"/>
              <a:gd name="connsiteY1" fmla="*/ 0 h 10020"/>
              <a:gd name="connsiteX2" fmla="*/ 10649 w 10649"/>
              <a:gd name="connsiteY2" fmla="*/ 10000 h 10020"/>
              <a:gd name="connsiteX3" fmla="*/ 3872 w 10649"/>
              <a:gd name="connsiteY3" fmla="*/ 10020 h 10020"/>
              <a:gd name="connsiteX4" fmla="*/ 35 w 10649"/>
              <a:gd name="connsiteY4" fmla="*/ 5372 h 10020"/>
              <a:gd name="connsiteX5" fmla="*/ 1892 w 10649"/>
              <a:gd name="connsiteY5" fmla="*/ 21 h 10020"/>
              <a:gd name="connsiteX0" fmla="*/ 1892 w 10649"/>
              <a:gd name="connsiteY0" fmla="*/ 21 h 10020"/>
              <a:gd name="connsiteX1" fmla="*/ 10649 w 10649"/>
              <a:gd name="connsiteY1" fmla="*/ 0 h 10020"/>
              <a:gd name="connsiteX2" fmla="*/ 10649 w 10649"/>
              <a:gd name="connsiteY2" fmla="*/ 10000 h 10020"/>
              <a:gd name="connsiteX3" fmla="*/ 3872 w 10649"/>
              <a:gd name="connsiteY3" fmla="*/ 10020 h 10020"/>
              <a:gd name="connsiteX4" fmla="*/ 35 w 10649"/>
              <a:gd name="connsiteY4" fmla="*/ 5372 h 10020"/>
              <a:gd name="connsiteX5" fmla="*/ 1892 w 10649"/>
              <a:gd name="connsiteY5" fmla="*/ 21 h 10020"/>
              <a:gd name="connsiteX0" fmla="*/ 1866 w 10649"/>
              <a:gd name="connsiteY0" fmla="*/ 0 h 10061"/>
              <a:gd name="connsiteX1" fmla="*/ 10649 w 10649"/>
              <a:gd name="connsiteY1" fmla="*/ 41 h 10061"/>
              <a:gd name="connsiteX2" fmla="*/ 10649 w 10649"/>
              <a:gd name="connsiteY2" fmla="*/ 10041 h 10061"/>
              <a:gd name="connsiteX3" fmla="*/ 3872 w 10649"/>
              <a:gd name="connsiteY3" fmla="*/ 10061 h 10061"/>
              <a:gd name="connsiteX4" fmla="*/ 35 w 10649"/>
              <a:gd name="connsiteY4" fmla="*/ 5413 h 10061"/>
              <a:gd name="connsiteX5" fmla="*/ 1866 w 10649"/>
              <a:gd name="connsiteY5" fmla="*/ 0 h 10061"/>
              <a:gd name="connsiteX0" fmla="*/ 2012 w 10795"/>
              <a:gd name="connsiteY0" fmla="*/ 0 h 10061"/>
              <a:gd name="connsiteX1" fmla="*/ 10795 w 10795"/>
              <a:gd name="connsiteY1" fmla="*/ 41 h 10061"/>
              <a:gd name="connsiteX2" fmla="*/ 10795 w 10795"/>
              <a:gd name="connsiteY2" fmla="*/ 10041 h 10061"/>
              <a:gd name="connsiteX3" fmla="*/ 4018 w 10795"/>
              <a:gd name="connsiteY3" fmla="*/ 10061 h 10061"/>
              <a:gd name="connsiteX4" fmla="*/ 181 w 10795"/>
              <a:gd name="connsiteY4" fmla="*/ 5413 h 10061"/>
              <a:gd name="connsiteX5" fmla="*/ 2012 w 10795"/>
              <a:gd name="connsiteY5" fmla="*/ 0 h 10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795" h="10061">
                <a:moveTo>
                  <a:pt x="2012" y="0"/>
                </a:moveTo>
                <a:lnTo>
                  <a:pt x="10795" y="41"/>
                </a:lnTo>
                <a:lnTo>
                  <a:pt x="10795" y="10041"/>
                </a:lnTo>
                <a:lnTo>
                  <a:pt x="4018" y="10061"/>
                </a:lnTo>
                <a:cubicBezTo>
                  <a:pt x="3848" y="10071"/>
                  <a:pt x="1077" y="9116"/>
                  <a:pt x="181" y="5413"/>
                </a:cubicBezTo>
                <a:cubicBezTo>
                  <a:pt x="-715" y="1710"/>
                  <a:pt x="1996" y="4"/>
                  <a:pt x="2012" y="0"/>
                </a:cubicBezTo>
                <a:close/>
              </a:path>
            </a:pathLst>
          </a:custGeom>
          <a:noFill/>
          <a:ln>
            <a:noFill/>
          </a:ln>
        </p:spPr>
        <p:txBody>
          <a:bodyPr/>
          <a:lstStyle/>
          <a:p>
            <a:r>
              <a:rPr lang="fr-FR"/>
              <a:t>Cliquez sur l'icône pour ajouter une image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878756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texte sur deux colonnes 1" preserve="1">
  <p:cSld name="1_Titre et texte sur deux colonnes 1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1"/>
          <p:cNvSpPr txBox="1">
            <a:spLocks noGrp="1"/>
          </p:cNvSpPr>
          <p:nvPr>
            <p:ph type="title"/>
          </p:nvPr>
        </p:nvSpPr>
        <p:spPr>
          <a:xfrm>
            <a:off x="415600" y="546667"/>
            <a:ext cx="11360800" cy="81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fr-FR"/>
              <a:t>Modifiez le style du titre</a:t>
            </a:r>
            <a:endParaRPr/>
          </a:p>
        </p:txBody>
      </p:sp>
      <p:sp>
        <p:nvSpPr>
          <p:cNvPr id="57" name="Google Shape;57;p11"/>
          <p:cNvSpPr txBox="1">
            <a:spLocks noGrp="1"/>
          </p:cNvSpPr>
          <p:nvPr>
            <p:ph type="body" idx="1"/>
          </p:nvPr>
        </p:nvSpPr>
        <p:spPr>
          <a:xfrm>
            <a:off x="415600" y="2274233"/>
            <a:ext cx="5333200" cy="381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56665" lvl="0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marL="1219170" lvl="1" indent="-40639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2pPr>
            <a:lvl3pPr marL="1828754" lvl="2" indent="-40639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3pPr>
            <a:lvl4pPr marL="2438339" lvl="3" indent="-40639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pic>
        <p:nvPicPr>
          <p:cNvPr id="59" name="Google Shape;59;p11"/>
          <p:cNvPicPr preferRelativeResize="0"/>
          <p:nvPr/>
        </p:nvPicPr>
        <p:blipFill rotWithShape="1">
          <a:blip r:embed="rId2">
            <a:alphaModFix/>
          </a:blip>
          <a:srcRect l="69923"/>
          <a:stretch/>
        </p:blipFill>
        <p:spPr>
          <a:xfrm>
            <a:off x="1" y="258732"/>
            <a:ext cx="401231" cy="1183545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1"/>
          <p:cNvPicPr preferRelativeResize="0"/>
          <p:nvPr/>
        </p:nvPicPr>
        <p:blipFill rotWithShape="1">
          <a:blip r:embed="rId3">
            <a:alphaModFix amt="40000"/>
          </a:blip>
          <a:srcRect/>
          <a:stretch/>
        </p:blipFill>
        <p:spPr>
          <a:xfrm rot="10800000" flipH="1">
            <a:off x="11500167" y="6391932"/>
            <a:ext cx="820333" cy="72780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1"/>
          <p:cNvSpPr txBox="1">
            <a:spLocks noGrp="1"/>
          </p:cNvSpPr>
          <p:nvPr>
            <p:ph type="sldNum" idx="12"/>
          </p:nvPr>
        </p:nvSpPr>
        <p:spPr>
          <a:xfrm>
            <a:off x="11544541" y="6391935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 b="0" i="0">
                <a:solidFill>
                  <a:schemeClr val="lt1"/>
                </a:solidFill>
                <a:latin typeface="IBM Plex Sans" panose="020B0503050203000203" pitchFamily="34" charset="0"/>
              </a:defRPr>
            </a:lvl1pPr>
            <a:lvl2pPr lvl="1" algn="ctr" rtl="0">
              <a:buNone/>
              <a:defRPr b="1">
                <a:solidFill>
                  <a:schemeClr val="lt1"/>
                </a:solidFill>
              </a:defRPr>
            </a:lvl2pPr>
            <a:lvl3pPr lvl="2" algn="ctr" rtl="0">
              <a:buNone/>
              <a:defRPr b="1">
                <a:solidFill>
                  <a:schemeClr val="lt1"/>
                </a:solidFill>
              </a:defRPr>
            </a:lvl3pPr>
            <a:lvl4pPr lvl="3" algn="ctr" rtl="0">
              <a:buNone/>
              <a:defRPr b="1">
                <a:solidFill>
                  <a:schemeClr val="lt1"/>
                </a:solidFill>
              </a:defRPr>
            </a:lvl4pPr>
            <a:lvl5pPr lvl="4" algn="ctr" rtl="0">
              <a:buNone/>
              <a:defRPr b="1">
                <a:solidFill>
                  <a:schemeClr val="lt1"/>
                </a:solidFill>
              </a:defRPr>
            </a:lvl5pPr>
            <a:lvl6pPr lvl="5" algn="ctr" rtl="0">
              <a:buNone/>
              <a:defRPr b="1">
                <a:solidFill>
                  <a:schemeClr val="lt1"/>
                </a:solidFill>
              </a:defRPr>
            </a:lvl6pPr>
            <a:lvl7pPr lvl="6" algn="ctr" rtl="0">
              <a:buNone/>
              <a:defRPr b="1">
                <a:solidFill>
                  <a:schemeClr val="lt1"/>
                </a:solidFill>
              </a:defRPr>
            </a:lvl7pPr>
            <a:lvl8pPr lvl="7" algn="ctr" rtl="0">
              <a:buNone/>
              <a:defRPr b="1">
                <a:solidFill>
                  <a:schemeClr val="lt1"/>
                </a:solidFill>
              </a:defRPr>
            </a:lvl8pPr>
            <a:lvl9pPr lvl="8" algn="ctr" rtl="0">
              <a:buNone/>
              <a:defRPr b="1">
                <a:solidFill>
                  <a:schemeClr val="lt1"/>
                </a:solidFill>
              </a:defRPr>
            </a:lvl9pPr>
          </a:lstStyle>
          <a:p>
            <a:fld id="{00000000-1234-1234-1234-123412341234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62" name="Google Shape;62;p11"/>
          <p:cNvSpPr txBox="1">
            <a:spLocks noGrp="1"/>
          </p:cNvSpPr>
          <p:nvPr>
            <p:ph type="title" idx="3"/>
          </p:nvPr>
        </p:nvSpPr>
        <p:spPr>
          <a:xfrm>
            <a:off x="415600" y="1271567"/>
            <a:ext cx="5333200" cy="81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12415B"/>
              </a:buClr>
              <a:buSzPts val="1800"/>
              <a:buNone/>
              <a:defRPr sz="2400">
                <a:solidFill>
                  <a:srgbClr val="12415B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12415B"/>
              </a:buClr>
              <a:buSzPts val="1800"/>
              <a:buNone/>
              <a:defRPr sz="2400">
                <a:solidFill>
                  <a:srgbClr val="12415B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12415B"/>
              </a:buClr>
              <a:buSzPts val="1800"/>
              <a:buNone/>
              <a:defRPr sz="2400">
                <a:solidFill>
                  <a:srgbClr val="12415B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12415B"/>
              </a:buClr>
              <a:buSzPts val="1800"/>
              <a:buNone/>
              <a:defRPr sz="2400">
                <a:solidFill>
                  <a:srgbClr val="12415B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12415B"/>
              </a:buClr>
              <a:buSzPts val="1800"/>
              <a:buNone/>
              <a:defRPr sz="2400">
                <a:solidFill>
                  <a:srgbClr val="12415B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12415B"/>
              </a:buClr>
              <a:buSzPts val="1800"/>
              <a:buNone/>
              <a:defRPr sz="2400">
                <a:solidFill>
                  <a:srgbClr val="12415B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12415B"/>
              </a:buClr>
              <a:buSzPts val="1800"/>
              <a:buNone/>
              <a:defRPr sz="2400">
                <a:solidFill>
                  <a:srgbClr val="12415B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12415B"/>
              </a:buClr>
              <a:buSzPts val="1800"/>
              <a:buNone/>
              <a:defRPr sz="2400">
                <a:solidFill>
                  <a:srgbClr val="12415B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12415B"/>
              </a:buClr>
              <a:buSzPts val="1800"/>
              <a:buNone/>
              <a:defRPr sz="2400">
                <a:solidFill>
                  <a:srgbClr val="12415B"/>
                </a:solidFill>
              </a:defRPr>
            </a:lvl9pPr>
          </a:lstStyle>
          <a:p>
            <a:r>
              <a:rPr lang="fr-FR"/>
              <a:t>Modifiez le style du titre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629489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 preserve="1">
  <p:cSld name="1_One column tex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749B74B3-B4CB-CA9C-8345-E454395AF4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3253" y="985699"/>
            <a:ext cx="1414852" cy="1414852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0FAC6F33-744C-413A-B96B-AC208C191B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3063" y="4444131"/>
            <a:ext cx="1414852" cy="1414852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3B8F9413-D4C4-FC30-4614-3218727EEA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7969" y="4444131"/>
            <a:ext cx="1414852" cy="1414852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BB444068-5055-E69D-6FC0-A24B372CFD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7969" y="2714915"/>
            <a:ext cx="1414852" cy="1414852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A8B6C7FF-71FF-E779-0448-361FE154F6F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88158" y="985699"/>
            <a:ext cx="1414852" cy="1414852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1457C2F2-0490-5C8E-41DE-8C2459C7BEF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88158" y="2714915"/>
            <a:ext cx="1414852" cy="1414852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D5A520FC-5E78-B570-4C3F-F82E63825D4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18347" y="2714915"/>
            <a:ext cx="1414852" cy="1414852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685D4963-0F8F-4AA8-E3EC-B091FE8C0B3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918347" y="985699"/>
            <a:ext cx="1414852" cy="1414852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4BD4EB39-F5AE-0481-D909-071F3745066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57969" y="985699"/>
            <a:ext cx="1414852" cy="1414852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EACB0571-EDD2-821B-37DA-AC876936F30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773063" y="985699"/>
            <a:ext cx="1414852" cy="1414852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3E06F8D0-739C-2CFA-D8D3-E5264BEBEF7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73063" y="2714915"/>
            <a:ext cx="1414852" cy="1414852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AC365378-E984-9057-8585-3ECAB9FC0EF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203253" y="4444131"/>
            <a:ext cx="1414852" cy="1414852"/>
          </a:xfrm>
          <a:prstGeom prst="rect">
            <a:avLst/>
          </a:prstGeom>
        </p:spPr>
      </p:pic>
      <p:pic>
        <p:nvPicPr>
          <p:cNvPr id="30" name="Image 29">
            <a:extLst>
              <a:ext uri="{FF2B5EF4-FFF2-40B4-BE49-F238E27FC236}">
                <a16:creationId xmlns:a16="http://schemas.microsoft.com/office/drawing/2014/main" id="{A88CC433-83FD-40A9-A5CC-8E5D524934CE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633442" y="4444131"/>
            <a:ext cx="1414852" cy="1414852"/>
          </a:xfrm>
          <a:prstGeom prst="rect">
            <a:avLst/>
          </a:prstGeom>
        </p:spPr>
      </p:pic>
      <p:pic>
        <p:nvPicPr>
          <p:cNvPr id="32" name="Image 31">
            <a:extLst>
              <a:ext uri="{FF2B5EF4-FFF2-40B4-BE49-F238E27FC236}">
                <a16:creationId xmlns:a16="http://schemas.microsoft.com/office/drawing/2014/main" id="{4DD6D2DB-6804-931B-5561-57F4CDA54205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203253" y="2714915"/>
            <a:ext cx="1414852" cy="1414852"/>
          </a:xfrm>
          <a:prstGeom prst="rect">
            <a:avLst/>
          </a:prstGeom>
        </p:spPr>
      </p:pic>
      <p:pic>
        <p:nvPicPr>
          <p:cNvPr id="34" name="Image 33">
            <a:extLst>
              <a:ext uri="{FF2B5EF4-FFF2-40B4-BE49-F238E27FC236}">
                <a16:creationId xmlns:a16="http://schemas.microsoft.com/office/drawing/2014/main" id="{ACE35E4F-B8A4-3D79-ED09-0FCFF1F260CF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918347" y="4444131"/>
            <a:ext cx="1414852" cy="1414852"/>
          </a:xfrm>
          <a:prstGeom prst="rect">
            <a:avLst/>
          </a:prstGeom>
        </p:spPr>
      </p:pic>
      <p:pic>
        <p:nvPicPr>
          <p:cNvPr id="36" name="Image 35">
            <a:extLst>
              <a:ext uri="{FF2B5EF4-FFF2-40B4-BE49-F238E27FC236}">
                <a16:creationId xmlns:a16="http://schemas.microsoft.com/office/drawing/2014/main" id="{0D5F48AC-7FA7-4783-9D8A-6D56A1667E57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633442" y="2714915"/>
            <a:ext cx="1414852" cy="1414852"/>
          </a:xfrm>
          <a:prstGeom prst="rect">
            <a:avLst/>
          </a:prstGeom>
        </p:spPr>
      </p:pic>
      <p:pic>
        <p:nvPicPr>
          <p:cNvPr id="38" name="Image 37">
            <a:extLst>
              <a:ext uri="{FF2B5EF4-FFF2-40B4-BE49-F238E27FC236}">
                <a16:creationId xmlns:a16="http://schemas.microsoft.com/office/drawing/2014/main" id="{92BB80C2-07DE-7110-8F13-E33C82F58B66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488158" y="4444131"/>
            <a:ext cx="1414852" cy="1414852"/>
          </a:xfrm>
          <a:prstGeom prst="rect">
            <a:avLst/>
          </a:prstGeom>
        </p:spPr>
      </p:pic>
      <p:pic>
        <p:nvPicPr>
          <p:cNvPr id="40" name="Image 39">
            <a:extLst>
              <a:ext uri="{FF2B5EF4-FFF2-40B4-BE49-F238E27FC236}">
                <a16:creationId xmlns:a16="http://schemas.microsoft.com/office/drawing/2014/main" id="{A1856681-2705-0B35-F0C7-D33AB9025465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9633442" y="985699"/>
            <a:ext cx="1414852" cy="1414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0689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 preserve="1">
  <p:cSld name="1_One column text">
    <p:bg>
      <p:bgPr>
        <a:solidFill>
          <a:schemeClr val="bg2"/>
        </a:solid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749B74B3-B4CB-CA9C-8345-E454395AF4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3253" y="985699"/>
            <a:ext cx="1414852" cy="1414852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0FAC6F33-744C-413A-B96B-AC208C191B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3063" y="4444131"/>
            <a:ext cx="1414852" cy="1414852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3B8F9413-D4C4-FC30-4614-3218727EEA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7969" y="4444131"/>
            <a:ext cx="1414852" cy="1414852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BB444068-5055-E69D-6FC0-A24B372CFD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7969" y="2714915"/>
            <a:ext cx="1414852" cy="1414852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A8B6C7FF-71FF-E779-0448-361FE154F6F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88158" y="985699"/>
            <a:ext cx="1414852" cy="1414852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1457C2F2-0490-5C8E-41DE-8C2459C7BEF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88158" y="2714915"/>
            <a:ext cx="1414852" cy="1414852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D5A520FC-5E78-B570-4C3F-F82E63825D4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18347" y="2714915"/>
            <a:ext cx="1414852" cy="1414852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685D4963-0F8F-4AA8-E3EC-B091FE8C0B3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918347" y="985699"/>
            <a:ext cx="1414852" cy="1414852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4BD4EB39-F5AE-0481-D909-071F3745066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57969" y="985699"/>
            <a:ext cx="1414852" cy="1414852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EACB0571-EDD2-821B-37DA-AC876936F30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773063" y="985699"/>
            <a:ext cx="1414852" cy="1414852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3E06F8D0-739C-2CFA-D8D3-E5264BEBEF7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73063" y="2714915"/>
            <a:ext cx="1414852" cy="1414852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AC365378-E984-9057-8585-3ECAB9FC0EF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203253" y="4444131"/>
            <a:ext cx="1414852" cy="1414852"/>
          </a:xfrm>
          <a:prstGeom prst="rect">
            <a:avLst/>
          </a:prstGeom>
        </p:spPr>
      </p:pic>
      <p:pic>
        <p:nvPicPr>
          <p:cNvPr id="30" name="Image 29">
            <a:extLst>
              <a:ext uri="{FF2B5EF4-FFF2-40B4-BE49-F238E27FC236}">
                <a16:creationId xmlns:a16="http://schemas.microsoft.com/office/drawing/2014/main" id="{A88CC433-83FD-40A9-A5CC-8E5D524934CE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633442" y="4444131"/>
            <a:ext cx="1414852" cy="1414852"/>
          </a:xfrm>
          <a:prstGeom prst="rect">
            <a:avLst/>
          </a:prstGeom>
        </p:spPr>
      </p:pic>
      <p:pic>
        <p:nvPicPr>
          <p:cNvPr id="32" name="Image 31">
            <a:extLst>
              <a:ext uri="{FF2B5EF4-FFF2-40B4-BE49-F238E27FC236}">
                <a16:creationId xmlns:a16="http://schemas.microsoft.com/office/drawing/2014/main" id="{4DD6D2DB-6804-931B-5561-57F4CDA54205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203253" y="2714915"/>
            <a:ext cx="1414852" cy="1414852"/>
          </a:xfrm>
          <a:prstGeom prst="rect">
            <a:avLst/>
          </a:prstGeom>
        </p:spPr>
      </p:pic>
      <p:pic>
        <p:nvPicPr>
          <p:cNvPr id="34" name="Image 33">
            <a:extLst>
              <a:ext uri="{FF2B5EF4-FFF2-40B4-BE49-F238E27FC236}">
                <a16:creationId xmlns:a16="http://schemas.microsoft.com/office/drawing/2014/main" id="{ACE35E4F-B8A4-3D79-ED09-0FCFF1F260CF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918347" y="4444131"/>
            <a:ext cx="1414852" cy="1414852"/>
          </a:xfrm>
          <a:prstGeom prst="rect">
            <a:avLst/>
          </a:prstGeom>
        </p:spPr>
      </p:pic>
      <p:pic>
        <p:nvPicPr>
          <p:cNvPr id="36" name="Image 35">
            <a:extLst>
              <a:ext uri="{FF2B5EF4-FFF2-40B4-BE49-F238E27FC236}">
                <a16:creationId xmlns:a16="http://schemas.microsoft.com/office/drawing/2014/main" id="{0D5F48AC-7FA7-4783-9D8A-6D56A1667E57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633442" y="2714915"/>
            <a:ext cx="1414852" cy="1414852"/>
          </a:xfrm>
          <a:prstGeom prst="rect">
            <a:avLst/>
          </a:prstGeom>
        </p:spPr>
      </p:pic>
      <p:pic>
        <p:nvPicPr>
          <p:cNvPr id="38" name="Image 37">
            <a:extLst>
              <a:ext uri="{FF2B5EF4-FFF2-40B4-BE49-F238E27FC236}">
                <a16:creationId xmlns:a16="http://schemas.microsoft.com/office/drawing/2014/main" id="{92BB80C2-07DE-7110-8F13-E33C82F58B66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488158" y="4444131"/>
            <a:ext cx="1414852" cy="1414852"/>
          </a:xfrm>
          <a:prstGeom prst="rect">
            <a:avLst/>
          </a:prstGeom>
        </p:spPr>
      </p:pic>
      <p:pic>
        <p:nvPicPr>
          <p:cNvPr id="40" name="Image 39">
            <a:extLst>
              <a:ext uri="{FF2B5EF4-FFF2-40B4-BE49-F238E27FC236}">
                <a16:creationId xmlns:a16="http://schemas.microsoft.com/office/drawing/2014/main" id="{A1856681-2705-0B35-F0C7-D33AB9025465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9633442" y="985699"/>
            <a:ext cx="1414852" cy="1414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9318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e de titre 1 1" preserve="1" userDrawn="1">
  <p:cSld name="1_Diapositive de titre 1 1">
    <p:bg>
      <p:bgPr>
        <a:solidFill>
          <a:srgbClr val="D21F2E"/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1EEDF91A-B077-4348-BEB2-2DCAF6E9294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96303" y="-28531"/>
            <a:ext cx="5995917" cy="6900228"/>
          </a:xfrm>
          <a:custGeom>
            <a:avLst/>
            <a:gdLst>
              <a:gd name="connsiteX0" fmla="*/ 1667 w 10000"/>
              <a:gd name="connsiteY0" fmla="*/ 0 h 10000"/>
              <a:gd name="connsiteX1" fmla="*/ 10000 w 10000"/>
              <a:gd name="connsiteY1" fmla="*/ 0 h 10000"/>
              <a:gd name="connsiteX2" fmla="*/ 8333 w 10000"/>
              <a:gd name="connsiteY2" fmla="*/ 5000 h 10000"/>
              <a:gd name="connsiteX3" fmla="*/ 10000 w 10000"/>
              <a:gd name="connsiteY3" fmla="*/ 10000 h 10000"/>
              <a:gd name="connsiteX4" fmla="*/ 1667 w 10000"/>
              <a:gd name="connsiteY4" fmla="*/ 10000 h 10000"/>
              <a:gd name="connsiteX5" fmla="*/ 0 w 10000"/>
              <a:gd name="connsiteY5" fmla="*/ 5000 h 10000"/>
              <a:gd name="connsiteX6" fmla="*/ 1667 w 10000"/>
              <a:gd name="connsiteY6" fmla="*/ 0 h 10000"/>
              <a:gd name="connsiteX0" fmla="*/ 1667 w 10090"/>
              <a:gd name="connsiteY0" fmla="*/ 0 h 10000"/>
              <a:gd name="connsiteX1" fmla="*/ 10000 w 10090"/>
              <a:gd name="connsiteY1" fmla="*/ 0 h 10000"/>
              <a:gd name="connsiteX2" fmla="*/ 10090 w 10090"/>
              <a:gd name="connsiteY2" fmla="*/ 4793 h 10000"/>
              <a:gd name="connsiteX3" fmla="*/ 10000 w 10090"/>
              <a:gd name="connsiteY3" fmla="*/ 10000 h 10000"/>
              <a:gd name="connsiteX4" fmla="*/ 1667 w 10090"/>
              <a:gd name="connsiteY4" fmla="*/ 10000 h 10000"/>
              <a:gd name="connsiteX5" fmla="*/ 0 w 10090"/>
              <a:gd name="connsiteY5" fmla="*/ 5000 h 10000"/>
              <a:gd name="connsiteX6" fmla="*/ 1667 w 10090"/>
              <a:gd name="connsiteY6" fmla="*/ 0 h 10000"/>
              <a:gd name="connsiteX0" fmla="*/ 1667 w 10090"/>
              <a:gd name="connsiteY0" fmla="*/ 0 h 10000"/>
              <a:gd name="connsiteX1" fmla="*/ 10000 w 10090"/>
              <a:gd name="connsiteY1" fmla="*/ 0 h 10000"/>
              <a:gd name="connsiteX2" fmla="*/ 10090 w 10090"/>
              <a:gd name="connsiteY2" fmla="*/ 4793 h 10000"/>
              <a:gd name="connsiteX3" fmla="*/ 10000 w 10090"/>
              <a:gd name="connsiteY3" fmla="*/ 10000 h 10000"/>
              <a:gd name="connsiteX4" fmla="*/ 1667 w 10090"/>
              <a:gd name="connsiteY4" fmla="*/ 10000 h 10000"/>
              <a:gd name="connsiteX5" fmla="*/ 0 w 10090"/>
              <a:gd name="connsiteY5" fmla="*/ 5000 h 10000"/>
              <a:gd name="connsiteX6" fmla="*/ 1667 w 10090"/>
              <a:gd name="connsiteY6" fmla="*/ 0 h 10000"/>
              <a:gd name="connsiteX0" fmla="*/ 1667 w 10022"/>
              <a:gd name="connsiteY0" fmla="*/ 0 h 10000"/>
              <a:gd name="connsiteX1" fmla="*/ 10000 w 10022"/>
              <a:gd name="connsiteY1" fmla="*/ 0 h 10000"/>
              <a:gd name="connsiteX2" fmla="*/ 10022 w 10022"/>
              <a:gd name="connsiteY2" fmla="*/ 4793 h 10000"/>
              <a:gd name="connsiteX3" fmla="*/ 10000 w 10022"/>
              <a:gd name="connsiteY3" fmla="*/ 10000 h 10000"/>
              <a:gd name="connsiteX4" fmla="*/ 1667 w 10022"/>
              <a:gd name="connsiteY4" fmla="*/ 10000 h 10000"/>
              <a:gd name="connsiteX5" fmla="*/ 0 w 10022"/>
              <a:gd name="connsiteY5" fmla="*/ 5000 h 10000"/>
              <a:gd name="connsiteX6" fmla="*/ 1667 w 10022"/>
              <a:gd name="connsiteY6" fmla="*/ 0 h 10000"/>
              <a:gd name="connsiteX0" fmla="*/ 1667 w 10022"/>
              <a:gd name="connsiteY0" fmla="*/ 0 h 10000"/>
              <a:gd name="connsiteX1" fmla="*/ 10000 w 10022"/>
              <a:gd name="connsiteY1" fmla="*/ 0 h 10000"/>
              <a:gd name="connsiteX2" fmla="*/ 10022 w 10022"/>
              <a:gd name="connsiteY2" fmla="*/ 4793 h 10000"/>
              <a:gd name="connsiteX3" fmla="*/ 10000 w 10022"/>
              <a:gd name="connsiteY3" fmla="*/ 10000 h 10000"/>
              <a:gd name="connsiteX4" fmla="*/ 1667 w 10022"/>
              <a:gd name="connsiteY4" fmla="*/ 10000 h 10000"/>
              <a:gd name="connsiteX5" fmla="*/ 0 w 10022"/>
              <a:gd name="connsiteY5" fmla="*/ 5000 h 10000"/>
              <a:gd name="connsiteX6" fmla="*/ 1667 w 10022"/>
              <a:gd name="connsiteY6" fmla="*/ 0 h 10000"/>
              <a:gd name="connsiteX0" fmla="*/ 5132 w 10155"/>
              <a:gd name="connsiteY0" fmla="*/ 0 h 10021"/>
              <a:gd name="connsiteX1" fmla="*/ 10133 w 10155"/>
              <a:gd name="connsiteY1" fmla="*/ 21 h 10021"/>
              <a:gd name="connsiteX2" fmla="*/ 10155 w 10155"/>
              <a:gd name="connsiteY2" fmla="*/ 4814 h 10021"/>
              <a:gd name="connsiteX3" fmla="*/ 10133 w 10155"/>
              <a:gd name="connsiteY3" fmla="*/ 10021 h 10021"/>
              <a:gd name="connsiteX4" fmla="*/ 1800 w 10155"/>
              <a:gd name="connsiteY4" fmla="*/ 10021 h 10021"/>
              <a:gd name="connsiteX5" fmla="*/ 133 w 10155"/>
              <a:gd name="connsiteY5" fmla="*/ 5021 h 10021"/>
              <a:gd name="connsiteX6" fmla="*/ 5132 w 10155"/>
              <a:gd name="connsiteY6" fmla="*/ 0 h 10021"/>
              <a:gd name="connsiteX0" fmla="*/ 5012 w 10035"/>
              <a:gd name="connsiteY0" fmla="*/ 0 h 10062"/>
              <a:gd name="connsiteX1" fmla="*/ 10013 w 10035"/>
              <a:gd name="connsiteY1" fmla="*/ 21 h 10062"/>
              <a:gd name="connsiteX2" fmla="*/ 10035 w 10035"/>
              <a:gd name="connsiteY2" fmla="*/ 4814 h 10062"/>
              <a:gd name="connsiteX3" fmla="*/ 10013 w 10035"/>
              <a:gd name="connsiteY3" fmla="*/ 10021 h 10062"/>
              <a:gd name="connsiteX4" fmla="*/ 6678 w 10035"/>
              <a:gd name="connsiteY4" fmla="*/ 10062 h 10062"/>
              <a:gd name="connsiteX5" fmla="*/ 13 w 10035"/>
              <a:gd name="connsiteY5" fmla="*/ 5021 h 10062"/>
              <a:gd name="connsiteX6" fmla="*/ 5012 w 10035"/>
              <a:gd name="connsiteY6" fmla="*/ 0 h 10062"/>
              <a:gd name="connsiteX0" fmla="*/ 5411 w 10434"/>
              <a:gd name="connsiteY0" fmla="*/ 0 h 10062"/>
              <a:gd name="connsiteX1" fmla="*/ 10412 w 10434"/>
              <a:gd name="connsiteY1" fmla="*/ 21 h 10062"/>
              <a:gd name="connsiteX2" fmla="*/ 10434 w 10434"/>
              <a:gd name="connsiteY2" fmla="*/ 4814 h 10062"/>
              <a:gd name="connsiteX3" fmla="*/ 10412 w 10434"/>
              <a:gd name="connsiteY3" fmla="*/ 10021 h 10062"/>
              <a:gd name="connsiteX4" fmla="*/ 7077 w 10434"/>
              <a:gd name="connsiteY4" fmla="*/ 10062 h 10062"/>
              <a:gd name="connsiteX5" fmla="*/ 412 w 10434"/>
              <a:gd name="connsiteY5" fmla="*/ 5021 h 10062"/>
              <a:gd name="connsiteX6" fmla="*/ 5411 w 10434"/>
              <a:gd name="connsiteY6" fmla="*/ 0 h 10062"/>
              <a:gd name="connsiteX0" fmla="*/ 4747 w 9770"/>
              <a:gd name="connsiteY0" fmla="*/ 0 h 10075"/>
              <a:gd name="connsiteX1" fmla="*/ 9748 w 9770"/>
              <a:gd name="connsiteY1" fmla="*/ 21 h 10075"/>
              <a:gd name="connsiteX2" fmla="*/ 9770 w 9770"/>
              <a:gd name="connsiteY2" fmla="*/ 4814 h 10075"/>
              <a:gd name="connsiteX3" fmla="*/ 9748 w 9770"/>
              <a:gd name="connsiteY3" fmla="*/ 10021 h 10075"/>
              <a:gd name="connsiteX4" fmla="*/ 6413 w 9770"/>
              <a:gd name="connsiteY4" fmla="*/ 10062 h 10075"/>
              <a:gd name="connsiteX5" fmla="*/ 455 w 9770"/>
              <a:gd name="connsiteY5" fmla="*/ 6344 h 10075"/>
              <a:gd name="connsiteX6" fmla="*/ 4747 w 9770"/>
              <a:gd name="connsiteY6" fmla="*/ 0 h 10075"/>
              <a:gd name="connsiteX0" fmla="*/ 5101 w 10242"/>
              <a:gd name="connsiteY0" fmla="*/ 0 h 10000"/>
              <a:gd name="connsiteX1" fmla="*/ 10219 w 10242"/>
              <a:gd name="connsiteY1" fmla="*/ 21 h 10000"/>
              <a:gd name="connsiteX2" fmla="*/ 10242 w 10242"/>
              <a:gd name="connsiteY2" fmla="*/ 4778 h 10000"/>
              <a:gd name="connsiteX3" fmla="*/ 10219 w 10242"/>
              <a:gd name="connsiteY3" fmla="*/ 9946 h 10000"/>
              <a:gd name="connsiteX4" fmla="*/ 6806 w 10242"/>
              <a:gd name="connsiteY4" fmla="*/ 9987 h 10000"/>
              <a:gd name="connsiteX5" fmla="*/ 708 w 10242"/>
              <a:gd name="connsiteY5" fmla="*/ 6297 h 10000"/>
              <a:gd name="connsiteX6" fmla="*/ 5101 w 10242"/>
              <a:gd name="connsiteY6" fmla="*/ 0 h 10000"/>
              <a:gd name="connsiteX0" fmla="*/ 4424 w 9565"/>
              <a:gd name="connsiteY0" fmla="*/ 400 h 10387"/>
              <a:gd name="connsiteX1" fmla="*/ 9542 w 9565"/>
              <a:gd name="connsiteY1" fmla="*/ 421 h 10387"/>
              <a:gd name="connsiteX2" fmla="*/ 9565 w 9565"/>
              <a:gd name="connsiteY2" fmla="*/ 5178 h 10387"/>
              <a:gd name="connsiteX3" fmla="*/ 9542 w 9565"/>
              <a:gd name="connsiteY3" fmla="*/ 10346 h 10387"/>
              <a:gd name="connsiteX4" fmla="*/ 6129 w 9565"/>
              <a:gd name="connsiteY4" fmla="*/ 10387 h 10387"/>
              <a:gd name="connsiteX5" fmla="*/ 545 w 9565"/>
              <a:gd name="connsiteY5" fmla="*/ 5876 h 10387"/>
              <a:gd name="connsiteX6" fmla="*/ 4424 w 9565"/>
              <a:gd name="connsiteY6" fmla="*/ 400 h 10387"/>
              <a:gd name="connsiteX0" fmla="*/ 4915 w 9435"/>
              <a:gd name="connsiteY0" fmla="*/ 412 h 9928"/>
              <a:gd name="connsiteX1" fmla="*/ 9411 w 9435"/>
              <a:gd name="connsiteY1" fmla="*/ 333 h 9928"/>
              <a:gd name="connsiteX2" fmla="*/ 9435 w 9435"/>
              <a:gd name="connsiteY2" fmla="*/ 4913 h 9928"/>
              <a:gd name="connsiteX3" fmla="*/ 9411 w 9435"/>
              <a:gd name="connsiteY3" fmla="*/ 9889 h 9928"/>
              <a:gd name="connsiteX4" fmla="*/ 5843 w 9435"/>
              <a:gd name="connsiteY4" fmla="*/ 9928 h 9928"/>
              <a:gd name="connsiteX5" fmla="*/ 5 w 9435"/>
              <a:gd name="connsiteY5" fmla="*/ 5585 h 9928"/>
              <a:gd name="connsiteX6" fmla="*/ 4915 w 9435"/>
              <a:gd name="connsiteY6" fmla="*/ 412 h 9928"/>
              <a:gd name="connsiteX0" fmla="*/ 5214 w 10005"/>
              <a:gd name="connsiteY0" fmla="*/ 81 h 9666"/>
              <a:gd name="connsiteX1" fmla="*/ 9980 w 10005"/>
              <a:gd name="connsiteY1" fmla="*/ 1 h 9666"/>
              <a:gd name="connsiteX2" fmla="*/ 10005 w 10005"/>
              <a:gd name="connsiteY2" fmla="*/ 4615 h 9666"/>
              <a:gd name="connsiteX3" fmla="*/ 9980 w 10005"/>
              <a:gd name="connsiteY3" fmla="*/ 9627 h 9666"/>
              <a:gd name="connsiteX4" fmla="*/ 6198 w 10005"/>
              <a:gd name="connsiteY4" fmla="*/ 9666 h 9666"/>
              <a:gd name="connsiteX5" fmla="*/ 10 w 10005"/>
              <a:gd name="connsiteY5" fmla="*/ 5292 h 9666"/>
              <a:gd name="connsiteX6" fmla="*/ 5214 w 10005"/>
              <a:gd name="connsiteY6" fmla="*/ 81 h 9666"/>
              <a:gd name="connsiteX0" fmla="*/ 3513 w 10191"/>
              <a:gd name="connsiteY0" fmla="*/ 0 h 10019"/>
              <a:gd name="connsiteX1" fmla="*/ 10166 w 10191"/>
              <a:gd name="connsiteY1" fmla="*/ 20 h 10019"/>
              <a:gd name="connsiteX2" fmla="*/ 10191 w 10191"/>
              <a:gd name="connsiteY2" fmla="*/ 4793 h 10019"/>
              <a:gd name="connsiteX3" fmla="*/ 10166 w 10191"/>
              <a:gd name="connsiteY3" fmla="*/ 9979 h 10019"/>
              <a:gd name="connsiteX4" fmla="*/ 6386 w 10191"/>
              <a:gd name="connsiteY4" fmla="*/ 10019 h 10019"/>
              <a:gd name="connsiteX5" fmla="*/ 201 w 10191"/>
              <a:gd name="connsiteY5" fmla="*/ 5494 h 10019"/>
              <a:gd name="connsiteX6" fmla="*/ 3513 w 10191"/>
              <a:gd name="connsiteY6" fmla="*/ 0 h 10019"/>
              <a:gd name="connsiteX0" fmla="*/ 3507 w 10185"/>
              <a:gd name="connsiteY0" fmla="*/ 0 h 10019"/>
              <a:gd name="connsiteX1" fmla="*/ 10160 w 10185"/>
              <a:gd name="connsiteY1" fmla="*/ 20 h 10019"/>
              <a:gd name="connsiteX2" fmla="*/ 10185 w 10185"/>
              <a:gd name="connsiteY2" fmla="*/ 4793 h 10019"/>
              <a:gd name="connsiteX3" fmla="*/ 10160 w 10185"/>
              <a:gd name="connsiteY3" fmla="*/ 9979 h 10019"/>
              <a:gd name="connsiteX4" fmla="*/ 6380 w 10185"/>
              <a:gd name="connsiteY4" fmla="*/ 10019 h 10019"/>
              <a:gd name="connsiteX5" fmla="*/ 195 w 10185"/>
              <a:gd name="connsiteY5" fmla="*/ 5494 h 10019"/>
              <a:gd name="connsiteX6" fmla="*/ 3507 w 10185"/>
              <a:gd name="connsiteY6" fmla="*/ 0 h 10019"/>
              <a:gd name="connsiteX0" fmla="*/ 3583 w 10261"/>
              <a:gd name="connsiteY0" fmla="*/ 409 h 10428"/>
              <a:gd name="connsiteX1" fmla="*/ 10236 w 10261"/>
              <a:gd name="connsiteY1" fmla="*/ 429 h 10428"/>
              <a:gd name="connsiteX2" fmla="*/ 10261 w 10261"/>
              <a:gd name="connsiteY2" fmla="*/ 5202 h 10428"/>
              <a:gd name="connsiteX3" fmla="*/ 10236 w 10261"/>
              <a:gd name="connsiteY3" fmla="*/ 10388 h 10428"/>
              <a:gd name="connsiteX4" fmla="*/ 6456 w 10261"/>
              <a:gd name="connsiteY4" fmla="*/ 10428 h 10428"/>
              <a:gd name="connsiteX5" fmla="*/ 64 w 10261"/>
              <a:gd name="connsiteY5" fmla="*/ 6006 h 10428"/>
              <a:gd name="connsiteX6" fmla="*/ 3583 w 10261"/>
              <a:gd name="connsiteY6" fmla="*/ 409 h 10428"/>
              <a:gd name="connsiteX0" fmla="*/ 3583 w 10261"/>
              <a:gd name="connsiteY0" fmla="*/ 409 h 10428"/>
              <a:gd name="connsiteX1" fmla="*/ 10236 w 10261"/>
              <a:gd name="connsiteY1" fmla="*/ 429 h 10428"/>
              <a:gd name="connsiteX2" fmla="*/ 10261 w 10261"/>
              <a:gd name="connsiteY2" fmla="*/ 5202 h 10428"/>
              <a:gd name="connsiteX3" fmla="*/ 10236 w 10261"/>
              <a:gd name="connsiteY3" fmla="*/ 10388 h 10428"/>
              <a:gd name="connsiteX4" fmla="*/ 6456 w 10261"/>
              <a:gd name="connsiteY4" fmla="*/ 10428 h 10428"/>
              <a:gd name="connsiteX5" fmla="*/ 64 w 10261"/>
              <a:gd name="connsiteY5" fmla="*/ 6006 h 10428"/>
              <a:gd name="connsiteX6" fmla="*/ 3583 w 10261"/>
              <a:gd name="connsiteY6" fmla="*/ 409 h 10428"/>
              <a:gd name="connsiteX0" fmla="*/ 3583 w 10261"/>
              <a:gd name="connsiteY0" fmla="*/ 409 h 10428"/>
              <a:gd name="connsiteX1" fmla="*/ 10236 w 10261"/>
              <a:gd name="connsiteY1" fmla="*/ 429 h 10428"/>
              <a:gd name="connsiteX2" fmla="*/ 10261 w 10261"/>
              <a:gd name="connsiteY2" fmla="*/ 5202 h 10428"/>
              <a:gd name="connsiteX3" fmla="*/ 10236 w 10261"/>
              <a:gd name="connsiteY3" fmla="*/ 10388 h 10428"/>
              <a:gd name="connsiteX4" fmla="*/ 6456 w 10261"/>
              <a:gd name="connsiteY4" fmla="*/ 10428 h 10428"/>
              <a:gd name="connsiteX5" fmla="*/ 64 w 10261"/>
              <a:gd name="connsiteY5" fmla="*/ 6006 h 10428"/>
              <a:gd name="connsiteX6" fmla="*/ 3583 w 10261"/>
              <a:gd name="connsiteY6" fmla="*/ 409 h 10428"/>
              <a:gd name="connsiteX0" fmla="*/ 3583 w 10261"/>
              <a:gd name="connsiteY0" fmla="*/ 409 h 11091"/>
              <a:gd name="connsiteX1" fmla="*/ 10236 w 10261"/>
              <a:gd name="connsiteY1" fmla="*/ 429 h 11091"/>
              <a:gd name="connsiteX2" fmla="*/ 10261 w 10261"/>
              <a:gd name="connsiteY2" fmla="*/ 5202 h 11091"/>
              <a:gd name="connsiteX3" fmla="*/ 10236 w 10261"/>
              <a:gd name="connsiteY3" fmla="*/ 10388 h 11091"/>
              <a:gd name="connsiteX4" fmla="*/ 6456 w 10261"/>
              <a:gd name="connsiteY4" fmla="*/ 10428 h 11091"/>
              <a:gd name="connsiteX5" fmla="*/ 64 w 10261"/>
              <a:gd name="connsiteY5" fmla="*/ 6006 h 11091"/>
              <a:gd name="connsiteX6" fmla="*/ 3583 w 10261"/>
              <a:gd name="connsiteY6" fmla="*/ 409 h 11091"/>
              <a:gd name="connsiteX0" fmla="*/ 3583 w 10261"/>
              <a:gd name="connsiteY0" fmla="*/ 409 h 10467"/>
              <a:gd name="connsiteX1" fmla="*/ 10236 w 10261"/>
              <a:gd name="connsiteY1" fmla="*/ 429 h 10467"/>
              <a:gd name="connsiteX2" fmla="*/ 10261 w 10261"/>
              <a:gd name="connsiteY2" fmla="*/ 5202 h 10467"/>
              <a:gd name="connsiteX3" fmla="*/ 10236 w 10261"/>
              <a:gd name="connsiteY3" fmla="*/ 10388 h 10467"/>
              <a:gd name="connsiteX4" fmla="*/ 6456 w 10261"/>
              <a:gd name="connsiteY4" fmla="*/ 10428 h 10467"/>
              <a:gd name="connsiteX5" fmla="*/ 64 w 10261"/>
              <a:gd name="connsiteY5" fmla="*/ 6006 h 10467"/>
              <a:gd name="connsiteX6" fmla="*/ 3583 w 10261"/>
              <a:gd name="connsiteY6" fmla="*/ 409 h 10467"/>
              <a:gd name="connsiteX0" fmla="*/ 3540 w 10218"/>
              <a:gd name="connsiteY0" fmla="*/ 409 h 10388"/>
              <a:gd name="connsiteX1" fmla="*/ 10193 w 10218"/>
              <a:gd name="connsiteY1" fmla="*/ 429 h 10388"/>
              <a:gd name="connsiteX2" fmla="*/ 10218 w 10218"/>
              <a:gd name="connsiteY2" fmla="*/ 5202 h 10388"/>
              <a:gd name="connsiteX3" fmla="*/ 10193 w 10218"/>
              <a:gd name="connsiteY3" fmla="*/ 10388 h 10388"/>
              <a:gd name="connsiteX4" fmla="*/ 5042 w 10218"/>
              <a:gd name="connsiteY4" fmla="*/ 8061 h 10388"/>
              <a:gd name="connsiteX5" fmla="*/ 21 w 10218"/>
              <a:gd name="connsiteY5" fmla="*/ 6006 h 10388"/>
              <a:gd name="connsiteX6" fmla="*/ 3540 w 10218"/>
              <a:gd name="connsiteY6" fmla="*/ 409 h 10388"/>
              <a:gd name="connsiteX0" fmla="*/ 3540 w 10218"/>
              <a:gd name="connsiteY0" fmla="*/ 409 h 10388"/>
              <a:gd name="connsiteX1" fmla="*/ 10193 w 10218"/>
              <a:gd name="connsiteY1" fmla="*/ 429 h 10388"/>
              <a:gd name="connsiteX2" fmla="*/ 10218 w 10218"/>
              <a:gd name="connsiteY2" fmla="*/ 5202 h 10388"/>
              <a:gd name="connsiteX3" fmla="*/ 10193 w 10218"/>
              <a:gd name="connsiteY3" fmla="*/ 10388 h 10388"/>
              <a:gd name="connsiteX4" fmla="*/ 5042 w 10218"/>
              <a:gd name="connsiteY4" fmla="*/ 8061 h 10388"/>
              <a:gd name="connsiteX5" fmla="*/ 21 w 10218"/>
              <a:gd name="connsiteY5" fmla="*/ 6006 h 10388"/>
              <a:gd name="connsiteX6" fmla="*/ 3540 w 10218"/>
              <a:gd name="connsiteY6" fmla="*/ 409 h 10388"/>
              <a:gd name="connsiteX0" fmla="*/ 3540 w 10218"/>
              <a:gd name="connsiteY0" fmla="*/ 409 h 10388"/>
              <a:gd name="connsiteX1" fmla="*/ 10193 w 10218"/>
              <a:gd name="connsiteY1" fmla="*/ 429 h 10388"/>
              <a:gd name="connsiteX2" fmla="*/ 10218 w 10218"/>
              <a:gd name="connsiteY2" fmla="*/ 5202 h 10388"/>
              <a:gd name="connsiteX3" fmla="*/ 10193 w 10218"/>
              <a:gd name="connsiteY3" fmla="*/ 10388 h 10388"/>
              <a:gd name="connsiteX4" fmla="*/ 5042 w 10218"/>
              <a:gd name="connsiteY4" fmla="*/ 8061 h 10388"/>
              <a:gd name="connsiteX5" fmla="*/ 21 w 10218"/>
              <a:gd name="connsiteY5" fmla="*/ 6006 h 10388"/>
              <a:gd name="connsiteX6" fmla="*/ 3540 w 10218"/>
              <a:gd name="connsiteY6" fmla="*/ 409 h 10388"/>
              <a:gd name="connsiteX0" fmla="*/ 3365 w 10224"/>
              <a:gd name="connsiteY0" fmla="*/ 523 h 10152"/>
              <a:gd name="connsiteX1" fmla="*/ 10199 w 10224"/>
              <a:gd name="connsiteY1" fmla="*/ 193 h 10152"/>
              <a:gd name="connsiteX2" fmla="*/ 10224 w 10224"/>
              <a:gd name="connsiteY2" fmla="*/ 4966 h 10152"/>
              <a:gd name="connsiteX3" fmla="*/ 10199 w 10224"/>
              <a:gd name="connsiteY3" fmla="*/ 10152 h 10152"/>
              <a:gd name="connsiteX4" fmla="*/ 5048 w 10224"/>
              <a:gd name="connsiteY4" fmla="*/ 7825 h 10152"/>
              <a:gd name="connsiteX5" fmla="*/ 27 w 10224"/>
              <a:gd name="connsiteY5" fmla="*/ 5770 h 10152"/>
              <a:gd name="connsiteX6" fmla="*/ 3365 w 10224"/>
              <a:gd name="connsiteY6" fmla="*/ 523 h 10152"/>
              <a:gd name="connsiteX0" fmla="*/ 3365 w 10224"/>
              <a:gd name="connsiteY0" fmla="*/ 331 h 9960"/>
              <a:gd name="connsiteX1" fmla="*/ 10199 w 10224"/>
              <a:gd name="connsiteY1" fmla="*/ 1 h 9960"/>
              <a:gd name="connsiteX2" fmla="*/ 10224 w 10224"/>
              <a:gd name="connsiteY2" fmla="*/ 4774 h 9960"/>
              <a:gd name="connsiteX3" fmla="*/ 10199 w 10224"/>
              <a:gd name="connsiteY3" fmla="*/ 9960 h 9960"/>
              <a:gd name="connsiteX4" fmla="*/ 5048 w 10224"/>
              <a:gd name="connsiteY4" fmla="*/ 7633 h 9960"/>
              <a:gd name="connsiteX5" fmla="*/ 27 w 10224"/>
              <a:gd name="connsiteY5" fmla="*/ 5578 h 9960"/>
              <a:gd name="connsiteX6" fmla="*/ 3365 w 10224"/>
              <a:gd name="connsiteY6" fmla="*/ 331 h 9960"/>
              <a:gd name="connsiteX0" fmla="*/ 3293 w 10002"/>
              <a:gd name="connsiteY0" fmla="*/ 332 h 10000"/>
              <a:gd name="connsiteX1" fmla="*/ 9978 w 10002"/>
              <a:gd name="connsiteY1" fmla="*/ 1 h 10000"/>
              <a:gd name="connsiteX2" fmla="*/ 10002 w 10002"/>
              <a:gd name="connsiteY2" fmla="*/ 4793 h 10000"/>
              <a:gd name="connsiteX3" fmla="*/ 9978 w 10002"/>
              <a:gd name="connsiteY3" fmla="*/ 10000 h 10000"/>
              <a:gd name="connsiteX4" fmla="*/ 4939 w 10002"/>
              <a:gd name="connsiteY4" fmla="*/ 7664 h 10000"/>
              <a:gd name="connsiteX5" fmla="*/ 28 w 10002"/>
              <a:gd name="connsiteY5" fmla="*/ 5600 h 10000"/>
              <a:gd name="connsiteX6" fmla="*/ 3293 w 10002"/>
              <a:gd name="connsiteY6" fmla="*/ 332 h 10000"/>
              <a:gd name="connsiteX0" fmla="*/ 3291 w 10000"/>
              <a:gd name="connsiteY0" fmla="*/ 332 h 10000"/>
              <a:gd name="connsiteX1" fmla="*/ 9976 w 10000"/>
              <a:gd name="connsiteY1" fmla="*/ 1 h 10000"/>
              <a:gd name="connsiteX2" fmla="*/ 10000 w 10000"/>
              <a:gd name="connsiteY2" fmla="*/ 4793 h 10000"/>
              <a:gd name="connsiteX3" fmla="*/ 9976 w 10000"/>
              <a:gd name="connsiteY3" fmla="*/ 10000 h 10000"/>
              <a:gd name="connsiteX4" fmla="*/ 4937 w 10000"/>
              <a:gd name="connsiteY4" fmla="*/ 7664 h 10000"/>
              <a:gd name="connsiteX5" fmla="*/ 26 w 10000"/>
              <a:gd name="connsiteY5" fmla="*/ 5600 h 10000"/>
              <a:gd name="connsiteX6" fmla="*/ 3291 w 10000"/>
              <a:gd name="connsiteY6" fmla="*/ 332 h 10000"/>
              <a:gd name="connsiteX0" fmla="*/ 3291 w 10000"/>
              <a:gd name="connsiteY0" fmla="*/ 332 h 10000"/>
              <a:gd name="connsiteX1" fmla="*/ 9976 w 10000"/>
              <a:gd name="connsiteY1" fmla="*/ 1 h 10000"/>
              <a:gd name="connsiteX2" fmla="*/ 10000 w 10000"/>
              <a:gd name="connsiteY2" fmla="*/ 4793 h 10000"/>
              <a:gd name="connsiteX3" fmla="*/ 9976 w 10000"/>
              <a:gd name="connsiteY3" fmla="*/ 10000 h 10000"/>
              <a:gd name="connsiteX4" fmla="*/ 4937 w 10000"/>
              <a:gd name="connsiteY4" fmla="*/ 7664 h 10000"/>
              <a:gd name="connsiteX5" fmla="*/ 26 w 10000"/>
              <a:gd name="connsiteY5" fmla="*/ 5600 h 10000"/>
              <a:gd name="connsiteX6" fmla="*/ 3291 w 10000"/>
              <a:gd name="connsiteY6" fmla="*/ 332 h 10000"/>
              <a:gd name="connsiteX0" fmla="*/ 3316 w 10000"/>
              <a:gd name="connsiteY0" fmla="*/ 1 h 10000"/>
              <a:gd name="connsiteX1" fmla="*/ 9976 w 10000"/>
              <a:gd name="connsiteY1" fmla="*/ 1 h 10000"/>
              <a:gd name="connsiteX2" fmla="*/ 10000 w 10000"/>
              <a:gd name="connsiteY2" fmla="*/ 4793 h 10000"/>
              <a:gd name="connsiteX3" fmla="*/ 9976 w 10000"/>
              <a:gd name="connsiteY3" fmla="*/ 10000 h 10000"/>
              <a:gd name="connsiteX4" fmla="*/ 4937 w 10000"/>
              <a:gd name="connsiteY4" fmla="*/ 7664 h 10000"/>
              <a:gd name="connsiteX5" fmla="*/ 26 w 10000"/>
              <a:gd name="connsiteY5" fmla="*/ 5600 h 10000"/>
              <a:gd name="connsiteX6" fmla="*/ 3316 w 10000"/>
              <a:gd name="connsiteY6" fmla="*/ 1 h 10000"/>
              <a:gd name="connsiteX0" fmla="*/ 3319 w 10003"/>
              <a:gd name="connsiteY0" fmla="*/ 0 h 9999"/>
              <a:gd name="connsiteX1" fmla="*/ 9979 w 10003"/>
              <a:gd name="connsiteY1" fmla="*/ 0 h 9999"/>
              <a:gd name="connsiteX2" fmla="*/ 10003 w 10003"/>
              <a:gd name="connsiteY2" fmla="*/ 4792 h 9999"/>
              <a:gd name="connsiteX3" fmla="*/ 9979 w 10003"/>
              <a:gd name="connsiteY3" fmla="*/ 9999 h 9999"/>
              <a:gd name="connsiteX4" fmla="*/ 4940 w 10003"/>
              <a:gd name="connsiteY4" fmla="*/ 7663 h 9999"/>
              <a:gd name="connsiteX5" fmla="*/ 29 w 10003"/>
              <a:gd name="connsiteY5" fmla="*/ 5599 h 9999"/>
              <a:gd name="connsiteX6" fmla="*/ 3319 w 10003"/>
              <a:gd name="connsiteY6" fmla="*/ 0 h 9999"/>
              <a:gd name="connsiteX0" fmla="*/ 3316 w 9998"/>
              <a:gd name="connsiteY0" fmla="*/ 0 h 10063"/>
              <a:gd name="connsiteX1" fmla="*/ 9974 w 9998"/>
              <a:gd name="connsiteY1" fmla="*/ 0 h 10063"/>
              <a:gd name="connsiteX2" fmla="*/ 9998 w 9998"/>
              <a:gd name="connsiteY2" fmla="*/ 4792 h 10063"/>
              <a:gd name="connsiteX3" fmla="*/ 9974 w 9998"/>
              <a:gd name="connsiteY3" fmla="*/ 10000 h 10063"/>
              <a:gd name="connsiteX4" fmla="*/ 4836 w 9998"/>
              <a:gd name="connsiteY4" fmla="*/ 10020 h 10063"/>
              <a:gd name="connsiteX5" fmla="*/ 27 w 9998"/>
              <a:gd name="connsiteY5" fmla="*/ 5600 h 10063"/>
              <a:gd name="connsiteX6" fmla="*/ 3316 w 9998"/>
              <a:gd name="connsiteY6" fmla="*/ 0 h 10063"/>
              <a:gd name="connsiteX0" fmla="*/ 3317 w 10000"/>
              <a:gd name="connsiteY0" fmla="*/ 0 h 9964"/>
              <a:gd name="connsiteX1" fmla="*/ 9976 w 10000"/>
              <a:gd name="connsiteY1" fmla="*/ 0 h 9964"/>
              <a:gd name="connsiteX2" fmla="*/ 10000 w 10000"/>
              <a:gd name="connsiteY2" fmla="*/ 4762 h 9964"/>
              <a:gd name="connsiteX3" fmla="*/ 9976 w 10000"/>
              <a:gd name="connsiteY3" fmla="*/ 9937 h 9964"/>
              <a:gd name="connsiteX4" fmla="*/ 4837 w 10000"/>
              <a:gd name="connsiteY4" fmla="*/ 9957 h 9964"/>
              <a:gd name="connsiteX5" fmla="*/ 27 w 10000"/>
              <a:gd name="connsiteY5" fmla="*/ 5565 h 9964"/>
              <a:gd name="connsiteX6" fmla="*/ 3317 w 10000"/>
              <a:gd name="connsiteY6" fmla="*/ 0 h 9964"/>
              <a:gd name="connsiteX0" fmla="*/ 3317 w 10000"/>
              <a:gd name="connsiteY0" fmla="*/ 0 h 9993"/>
              <a:gd name="connsiteX1" fmla="*/ 9976 w 10000"/>
              <a:gd name="connsiteY1" fmla="*/ 0 h 9993"/>
              <a:gd name="connsiteX2" fmla="*/ 10000 w 10000"/>
              <a:gd name="connsiteY2" fmla="*/ 4779 h 9993"/>
              <a:gd name="connsiteX3" fmla="*/ 9976 w 10000"/>
              <a:gd name="connsiteY3" fmla="*/ 9973 h 9993"/>
              <a:gd name="connsiteX4" fmla="*/ 4837 w 10000"/>
              <a:gd name="connsiteY4" fmla="*/ 9993 h 9993"/>
              <a:gd name="connsiteX5" fmla="*/ 27 w 10000"/>
              <a:gd name="connsiteY5" fmla="*/ 5585 h 9993"/>
              <a:gd name="connsiteX6" fmla="*/ 3317 w 10000"/>
              <a:gd name="connsiteY6" fmla="*/ 0 h 9993"/>
              <a:gd name="connsiteX0" fmla="*/ 3317 w 10716"/>
              <a:gd name="connsiteY0" fmla="*/ 0 h 10000"/>
              <a:gd name="connsiteX1" fmla="*/ 9976 w 10716"/>
              <a:gd name="connsiteY1" fmla="*/ 0 h 10000"/>
              <a:gd name="connsiteX2" fmla="*/ 9976 w 10716"/>
              <a:gd name="connsiteY2" fmla="*/ 9980 h 10000"/>
              <a:gd name="connsiteX3" fmla="*/ 4837 w 10716"/>
              <a:gd name="connsiteY3" fmla="*/ 10000 h 10000"/>
              <a:gd name="connsiteX4" fmla="*/ 27 w 10716"/>
              <a:gd name="connsiteY4" fmla="*/ 5589 h 10000"/>
              <a:gd name="connsiteX5" fmla="*/ 3317 w 10716"/>
              <a:gd name="connsiteY5" fmla="*/ 0 h 10000"/>
              <a:gd name="connsiteX0" fmla="*/ 3317 w 10356"/>
              <a:gd name="connsiteY0" fmla="*/ 0 h 10000"/>
              <a:gd name="connsiteX1" fmla="*/ 9976 w 10356"/>
              <a:gd name="connsiteY1" fmla="*/ 0 h 10000"/>
              <a:gd name="connsiteX2" fmla="*/ 9976 w 10356"/>
              <a:gd name="connsiteY2" fmla="*/ 9980 h 10000"/>
              <a:gd name="connsiteX3" fmla="*/ 4837 w 10356"/>
              <a:gd name="connsiteY3" fmla="*/ 10000 h 10000"/>
              <a:gd name="connsiteX4" fmla="*/ 27 w 10356"/>
              <a:gd name="connsiteY4" fmla="*/ 5589 h 10000"/>
              <a:gd name="connsiteX5" fmla="*/ 3317 w 10356"/>
              <a:gd name="connsiteY5" fmla="*/ 0 h 10000"/>
              <a:gd name="connsiteX0" fmla="*/ 3317 w 9976"/>
              <a:gd name="connsiteY0" fmla="*/ 0 h 10000"/>
              <a:gd name="connsiteX1" fmla="*/ 9976 w 9976"/>
              <a:gd name="connsiteY1" fmla="*/ 0 h 10000"/>
              <a:gd name="connsiteX2" fmla="*/ 9976 w 9976"/>
              <a:gd name="connsiteY2" fmla="*/ 9980 h 10000"/>
              <a:gd name="connsiteX3" fmla="*/ 4837 w 9976"/>
              <a:gd name="connsiteY3" fmla="*/ 10000 h 10000"/>
              <a:gd name="connsiteX4" fmla="*/ 27 w 9976"/>
              <a:gd name="connsiteY4" fmla="*/ 5589 h 10000"/>
              <a:gd name="connsiteX5" fmla="*/ 3317 w 9976"/>
              <a:gd name="connsiteY5" fmla="*/ 0 h 10000"/>
              <a:gd name="connsiteX0" fmla="*/ 3325 w 10000"/>
              <a:gd name="connsiteY0" fmla="*/ 0 h 9980"/>
              <a:gd name="connsiteX1" fmla="*/ 10000 w 10000"/>
              <a:gd name="connsiteY1" fmla="*/ 0 h 9980"/>
              <a:gd name="connsiteX2" fmla="*/ 10000 w 10000"/>
              <a:gd name="connsiteY2" fmla="*/ 9980 h 9980"/>
              <a:gd name="connsiteX3" fmla="*/ 4849 w 10000"/>
              <a:gd name="connsiteY3" fmla="*/ 9979 h 9980"/>
              <a:gd name="connsiteX4" fmla="*/ 27 w 10000"/>
              <a:gd name="connsiteY4" fmla="*/ 5589 h 9980"/>
              <a:gd name="connsiteX5" fmla="*/ 3325 w 10000"/>
              <a:gd name="connsiteY5" fmla="*/ 0 h 9980"/>
              <a:gd name="connsiteX0" fmla="*/ 3348 w 10023"/>
              <a:gd name="connsiteY0" fmla="*/ 0 h 10000"/>
              <a:gd name="connsiteX1" fmla="*/ 10023 w 10023"/>
              <a:gd name="connsiteY1" fmla="*/ 0 h 10000"/>
              <a:gd name="connsiteX2" fmla="*/ 10023 w 10023"/>
              <a:gd name="connsiteY2" fmla="*/ 10000 h 10000"/>
              <a:gd name="connsiteX3" fmla="*/ 4872 w 10023"/>
              <a:gd name="connsiteY3" fmla="*/ 9999 h 10000"/>
              <a:gd name="connsiteX4" fmla="*/ 50 w 10023"/>
              <a:gd name="connsiteY4" fmla="*/ 5600 h 10000"/>
              <a:gd name="connsiteX5" fmla="*/ 3348 w 10023"/>
              <a:gd name="connsiteY5" fmla="*/ 0 h 10000"/>
              <a:gd name="connsiteX0" fmla="*/ 5113 w 9974"/>
              <a:gd name="connsiteY0" fmla="*/ 0 h 10000"/>
              <a:gd name="connsiteX1" fmla="*/ 9974 w 9974"/>
              <a:gd name="connsiteY1" fmla="*/ 0 h 10000"/>
              <a:gd name="connsiteX2" fmla="*/ 9974 w 9974"/>
              <a:gd name="connsiteY2" fmla="*/ 10000 h 10000"/>
              <a:gd name="connsiteX3" fmla="*/ 4823 w 9974"/>
              <a:gd name="connsiteY3" fmla="*/ 9999 h 10000"/>
              <a:gd name="connsiteX4" fmla="*/ 1 w 9974"/>
              <a:gd name="connsiteY4" fmla="*/ 5600 h 10000"/>
              <a:gd name="connsiteX5" fmla="*/ 5113 w 9974"/>
              <a:gd name="connsiteY5" fmla="*/ 0 h 10000"/>
              <a:gd name="connsiteX0" fmla="*/ 5155 w 10029"/>
              <a:gd name="connsiteY0" fmla="*/ 0 h 10000"/>
              <a:gd name="connsiteX1" fmla="*/ 10029 w 10029"/>
              <a:gd name="connsiteY1" fmla="*/ 0 h 10000"/>
              <a:gd name="connsiteX2" fmla="*/ 10029 w 10029"/>
              <a:gd name="connsiteY2" fmla="*/ 10000 h 10000"/>
              <a:gd name="connsiteX3" fmla="*/ 4865 w 10029"/>
              <a:gd name="connsiteY3" fmla="*/ 9999 h 10000"/>
              <a:gd name="connsiteX4" fmla="*/ 30 w 10029"/>
              <a:gd name="connsiteY4" fmla="*/ 5600 h 10000"/>
              <a:gd name="connsiteX5" fmla="*/ 5155 w 10029"/>
              <a:gd name="connsiteY5" fmla="*/ 0 h 10000"/>
              <a:gd name="connsiteX0" fmla="*/ 5176 w 10050"/>
              <a:gd name="connsiteY0" fmla="*/ 378 h 10739"/>
              <a:gd name="connsiteX1" fmla="*/ 10050 w 10050"/>
              <a:gd name="connsiteY1" fmla="*/ 378 h 10739"/>
              <a:gd name="connsiteX2" fmla="*/ 10050 w 10050"/>
              <a:gd name="connsiteY2" fmla="*/ 10378 h 10739"/>
              <a:gd name="connsiteX3" fmla="*/ 4886 w 10050"/>
              <a:gd name="connsiteY3" fmla="*/ 10377 h 10739"/>
              <a:gd name="connsiteX4" fmla="*/ 28 w 10050"/>
              <a:gd name="connsiteY4" fmla="*/ 5482 h 10739"/>
              <a:gd name="connsiteX5" fmla="*/ 5176 w 10050"/>
              <a:gd name="connsiteY5" fmla="*/ 378 h 10739"/>
              <a:gd name="connsiteX0" fmla="*/ 5176 w 10050"/>
              <a:gd name="connsiteY0" fmla="*/ 378 h 10739"/>
              <a:gd name="connsiteX1" fmla="*/ 10050 w 10050"/>
              <a:gd name="connsiteY1" fmla="*/ 378 h 10739"/>
              <a:gd name="connsiteX2" fmla="*/ 10050 w 10050"/>
              <a:gd name="connsiteY2" fmla="*/ 10378 h 10739"/>
              <a:gd name="connsiteX3" fmla="*/ 4886 w 10050"/>
              <a:gd name="connsiteY3" fmla="*/ 10377 h 10739"/>
              <a:gd name="connsiteX4" fmla="*/ 28 w 10050"/>
              <a:gd name="connsiteY4" fmla="*/ 5482 h 10739"/>
              <a:gd name="connsiteX5" fmla="*/ 5176 w 10050"/>
              <a:gd name="connsiteY5" fmla="*/ 378 h 10739"/>
              <a:gd name="connsiteX0" fmla="*/ 5176 w 10050"/>
              <a:gd name="connsiteY0" fmla="*/ 11 h 10372"/>
              <a:gd name="connsiteX1" fmla="*/ 10050 w 10050"/>
              <a:gd name="connsiteY1" fmla="*/ 11 h 10372"/>
              <a:gd name="connsiteX2" fmla="*/ 10050 w 10050"/>
              <a:gd name="connsiteY2" fmla="*/ 10011 h 10372"/>
              <a:gd name="connsiteX3" fmla="*/ 4886 w 10050"/>
              <a:gd name="connsiteY3" fmla="*/ 10010 h 10372"/>
              <a:gd name="connsiteX4" fmla="*/ 28 w 10050"/>
              <a:gd name="connsiteY4" fmla="*/ 5115 h 10372"/>
              <a:gd name="connsiteX5" fmla="*/ 5176 w 10050"/>
              <a:gd name="connsiteY5" fmla="*/ 11 h 10372"/>
              <a:gd name="connsiteX0" fmla="*/ 5176 w 10050"/>
              <a:gd name="connsiteY0" fmla="*/ 11 h 10011"/>
              <a:gd name="connsiteX1" fmla="*/ 10050 w 10050"/>
              <a:gd name="connsiteY1" fmla="*/ 11 h 10011"/>
              <a:gd name="connsiteX2" fmla="*/ 10050 w 10050"/>
              <a:gd name="connsiteY2" fmla="*/ 10011 h 10011"/>
              <a:gd name="connsiteX3" fmla="*/ 4886 w 10050"/>
              <a:gd name="connsiteY3" fmla="*/ 10010 h 10011"/>
              <a:gd name="connsiteX4" fmla="*/ 28 w 10050"/>
              <a:gd name="connsiteY4" fmla="*/ 5115 h 10011"/>
              <a:gd name="connsiteX5" fmla="*/ 5176 w 10050"/>
              <a:gd name="connsiteY5" fmla="*/ 11 h 10011"/>
              <a:gd name="connsiteX0" fmla="*/ 5176 w 10050"/>
              <a:gd name="connsiteY0" fmla="*/ 1 h 10001"/>
              <a:gd name="connsiteX1" fmla="*/ 10050 w 10050"/>
              <a:gd name="connsiteY1" fmla="*/ 1 h 10001"/>
              <a:gd name="connsiteX2" fmla="*/ 10050 w 10050"/>
              <a:gd name="connsiteY2" fmla="*/ 10001 h 10001"/>
              <a:gd name="connsiteX3" fmla="*/ 4886 w 10050"/>
              <a:gd name="connsiteY3" fmla="*/ 10000 h 10001"/>
              <a:gd name="connsiteX4" fmla="*/ 28 w 10050"/>
              <a:gd name="connsiteY4" fmla="*/ 5105 h 10001"/>
              <a:gd name="connsiteX5" fmla="*/ 5176 w 10050"/>
              <a:gd name="connsiteY5" fmla="*/ 1 h 10001"/>
              <a:gd name="connsiteX0" fmla="*/ 5176 w 10050"/>
              <a:gd name="connsiteY0" fmla="*/ 1 h 10001"/>
              <a:gd name="connsiteX1" fmla="*/ 10050 w 10050"/>
              <a:gd name="connsiteY1" fmla="*/ 1 h 10001"/>
              <a:gd name="connsiteX2" fmla="*/ 10050 w 10050"/>
              <a:gd name="connsiteY2" fmla="*/ 10001 h 10001"/>
              <a:gd name="connsiteX3" fmla="*/ 4886 w 10050"/>
              <a:gd name="connsiteY3" fmla="*/ 10000 h 10001"/>
              <a:gd name="connsiteX4" fmla="*/ 28 w 10050"/>
              <a:gd name="connsiteY4" fmla="*/ 5105 h 10001"/>
              <a:gd name="connsiteX5" fmla="*/ 5176 w 10050"/>
              <a:gd name="connsiteY5" fmla="*/ 1 h 10001"/>
              <a:gd name="connsiteX0" fmla="*/ 4830 w 9704"/>
              <a:gd name="connsiteY0" fmla="*/ 1 h 10001"/>
              <a:gd name="connsiteX1" fmla="*/ 9704 w 9704"/>
              <a:gd name="connsiteY1" fmla="*/ 1 h 10001"/>
              <a:gd name="connsiteX2" fmla="*/ 9704 w 9704"/>
              <a:gd name="connsiteY2" fmla="*/ 10001 h 10001"/>
              <a:gd name="connsiteX3" fmla="*/ 4540 w 9704"/>
              <a:gd name="connsiteY3" fmla="*/ 10000 h 10001"/>
              <a:gd name="connsiteX4" fmla="*/ 32 w 9704"/>
              <a:gd name="connsiteY4" fmla="*/ 4340 h 10001"/>
              <a:gd name="connsiteX5" fmla="*/ 4830 w 9704"/>
              <a:gd name="connsiteY5" fmla="*/ 1 h 10001"/>
              <a:gd name="connsiteX0" fmla="*/ 5111 w 10134"/>
              <a:gd name="connsiteY0" fmla="*/ 2 h 10001"/>
              <a:gd name="connsiteX1" fmla="*/ 10134 w 10134"/>
              <a:gd name="connsiteY1" fmla="*/ 2 h 10001"/>
              <a:gd name="connsiteX2" fmla="*/ 10134 w 10134"/>
              <a:gd name="connsiteY2" fmla="*/ 10001 h 10001"/>
              <a:gd name="connsiteX3" fmla="*/ 4812 w 10134"/>
              <a:gd name="connsiteY3" fmla="*/ 10000 h 10001"/>
              <a:gd name="connsiteX4" fmla="*/ 167 w 10134"/>
              <a:gd name="connsiteY4" fmla="*/ 4341 h 10001"/>
              <a:gd name="connsiteX5" fmla="*/ 5111 w 10134"/>
              <a:gd name="connsiteY5" fmla="*/ 2 h 10001"/>
              <a:gd name="connsiteX0" fmla="*/ 5158 w 10181"/>
              <a:gd name="connsiteY0" fmla="*/ 1 h 10000"/>
              <a:gd name="connsiteX1" fmla="*/ 10181 w 10181"/>
              <a:gd name="connsiteY1" fmla="*/ 1 h 10000"/>
              <a:gd name="connsiteX2" fmla="*/ 10181 w 10181"/>
              <a:gd name="connsiteY2" fmla="*/ 10000 h 10000"/>
              <a:gd name="connsiteX3" fmla="*/ 4859 w 10181"/>
              <a:gd name="connsiteY3" fmla="*/ 9999 h 10000"/>
              <a:gd name="connsiteX4" fmla="*/ 166 w 10181"/>
              <a:gd name="connsiteY4" fmla="*/ 5559 h 10000"/>
              <a:gd name="connsiteX5" fmla="*/ 5158 w 10181"/>
              <a:gd name="connsiteY5" fmla="*/ 1 h 10000"/>
              <a:gd name="connsiteX0" fmla="*/ 5158 w 10181"/>
              <a:gd name="connsiteY0" fmla="*/ 1 h 10000"/>
              <a:gd name="connsiteX1" fmla="*/ 10181 w 10181"/>
              <a:gd name="connsiteY1" fmla="*/ 1 h 10000"/>
              <a:gd name="connsiteX2" fmla="*/ 10181 w 10181"/>
              <a:gd name="connsiteY2" fmla="*/ 10000 h 10000"/>
              <a:gd name="connsiteX3" fmla="*/ 4859 w 10181"/>
              <a:gd name="connsiteY3" fmla="*/ 9999 h 10000"/>
              <a:gd name="connsiteX4" fmla="*/ 166 w 10181"/>
              <a:gd name="connsiteY4" fmla="*/ 5559 h 10000"/>
              <a:gd name="connsiteX5" fmla="*/ 5158 w 10181"/>
              <a:gd name="connsiteY5" fmla="*/ 1 h 10000"/>
              <a:gd name="connsiteX0" fmla="*/ 5158 w 10181"/>
              <a:gd name="connsiteY0" fmla="*/ 1 h 10000"/>
              <a:gd name="connsiteX1" fmla="*/ 10181 w 10181"/>
              <a:gd name="connsiteY1" fmla="*/ 1 h 10000"/>
              <a:gd name="connsiteX2" fmla="*/ 10181 w 10181"/>
              <a:gd name="connsiteY2" fmla="*/ 10000 h 10000"/>
              <a:gd name="connsiteX3" fmla="*/ 4859 w 10181"/>
              <a:gd name="connsiteY3" fmla="*/ 9999 h 10000"/>
              <a:gd name="connsiteX4" fmla="*/ 166 w 10181"/>
              <a:gd name="connsiteY4" fmla="*/ 5559 h 10000"/>
              <a:gd name="connsiteX5" fmla="*/ 5158 w 10181"/>
              <a:gd name="connsiteY5" fmla="*/ 1 h 10000"/>
              <a:gd name="connsiteX0" fmla="*/ 5158 w 10181"/>
              <a:gd name="connsiteY0" fmla="*/ 1 h 10002"/>
              <a:gd name="connsiteX1" fmla="*/ 10181 w 10181"/>
              <a:gd name="connsiteY1" fmla="*/ 1 h 10002"/>
              <a:gd name="connsiteX2" fmla="*/ 10181 w 10181"/>
              <a:gd name="connsiteY2" fmla="*/ 10000 h 10002"/>
              <a:gd name="connsiteX3" fmla="*/ 4859 w 10181"/>
              <a:gd name="connsiteY3" fmla="*/ 9999 h 10002"/>
              <a:gd name="connsiteX4" fmla="*/ 166 w 10181"/>
              <a:gd name="connsiteY4" fmla="*/ 5559 h 10002"/>
              <a:gd name="connsiteX5" fmla="*/ 5158 w 10181"/>
              <a:gd name="connsiteY5" fmla="*/ 1 h 10002"/>
              <a:gd name="connsiteX0" fmla="*/ 4834 w 9857"/>
              <a:gd name="connsiteY0" fmla="*/ 1 h 10014"/>
              <a:gd name="connsiteX1" fmla="*/ 9857 w 9857"/>
              <a:gd name="connsiteY1" fmla="*/ 1 h 10014"/>
              <a:gd name="connsiteX2" fmla="*/ 9857 w 9857"/>
              <a:gd name="connsiteY2" fmla="*/ 10000 h 10014"/>
              <a:gd name="connsiteX3" fmla="*/ 4535 w 9857"/>
              <a:gd name="connsiteY3" fmla="*/ 9999 h 10014"/>
              <a:gd name="connsiteX4" fmla="*/ 178 w 9857"/>
              <a:gd name="connsiteY4" fmla="*/ 5910 h 10014"/>
              <a:gd name="connsiteX5" fmla="*/ 4834 w 9857"/>
              <a:gd name="connsiteY5" fmla="*/ 1 h 10014"/>
              <a:gd name="connsiteX0" fmla="*/ 5252 w 10348"/>
              <a:gd name="connsiteY0" fmla="*/ 1 h 9990"/>
              <a:gd name="connsiteX1" fmla="*/ 10348 w 10348"/>
              <a:gd name="connsiteY1" fmla="*/ 1 h 9990"/>
              <a:gd name="connsiteX2" fmla="*/ 10348 w 10348"/>
              <a:gd name="connsiteY2" fmla="*/ 9986 h 9990"/>
              <a:gd name="connsiteX3" fmla="*/ 4949 w 10348"/>
              <a:gd name="connsiteY3" fmla="*/ 9985 h 9990"/>
              <a:gd name="connsiteX4" fmla="*/ 529 w 10348"/>
              <a:gd name="connsiteY4" fmla="*/ 5902 h 9990"/>
              <a:gd name="connsiteX5" fmla="*/ 5252 w 10348"/>
              <a:gd name="connsiteY5" fmla="*/ 1 h 9990"/>
              <a:gd name="connsiteX0" fmla="*/ 5075 w 10000"/>
              <a:gd name="connsiteY0" fmla="*/ 1 h 9996"/>
              <a:gd name="connsiteX1" fmla="*/ 10000 w 10000"/>
              <a:gd name="connsiteY1" fmla="*/ 1 h 9996"/>
              <a:gd name="connsiteX2" fmla="*/ 10000 w 10000"/>
              <a:gd name="connsiteY2" fmla="*/ 9996 h 9996"/>
              <a:gd name="connsiteX3" fmla="*/ 4783 w 10000"/>
              <a:gd name="connsiteY3" fmla="*/ 9995 h 9996"/>
              <a:gd name="connsiteX4" fmla="*/ 511 w 10000"/>
              <a:gd name="connsiteY4" fmla="*/ 5908 h 9996"/>
              <a:gd name="connsiteX5" fmla="*/ 5075 w 10000"/>
              <a:gd name="connsiteY5" fmla="*/ 1 h 9996"/>
              <a:gd name="connsiteX0" fmla="*/ 5041 w 9966"/>
              <a:gd name="connsiteY0" fmla="*/ 1 h 10000"/>
              <a:gd name="connsiteX1" fmla="*/ 9966 w 9966"/>
              <a:gd name="connsiteY1" fmla="*/ 1 h 10000"/>
              <a:gd name="connsiteX2" fmla="*/ 9966 w 9966"/>
              <a:gd name="connsiteY2" fmla="*/ 10000 h 10000"/>
              <a:gd name="connsiteX3" fmla="*/ 4749 w 9966"/>
              <a:gd name="connsiteY3" fmla="*/ 9999 h 10000"/>
              <a:gd name="connsiteX4" fmla="*/ 477 w 9966"/>
              <a:gd name="connsiteY4" fmla="*/ 5910 h 10000"/>
              <a:gd name="connsiteX5" fmla="*/ 5041 w 9966"/>
              <a:gd name="connsiteY5" fmla="*/ 1 h 10000"/>
              <a:gd name="connsiteX0" fmla="*/ 4882 w 9824"/>
              <a:gd name="connsiteY0" fmla="*/ 1 h 10358"/>
              <a:gd name="connsiteX1" fmla="*/ 9824 w 9824"/>
              <a:gd name="connsiteY1" fmla="*/ 1 h 10358"/>
              <a:gd name="connsiteX2" fmla="*/ 9824 w 9824"/>
              <a:gd name="connsiteY2" fmla="*/ 10000 h 10358"/>
              <a:gd name="connsiteX3" fmla="*/ 4589 w 9824"/>
              <a:gd name="connsiteY3" fmla="*/ 9999 h 10358"/>
              <a:gd name="connsiteX4" fmla="*/ 492 w 9824"/>
              <a:gd name="connsiteY4" fmla="*/ 5145 h 10358"/>
              <a:gd name="connsiteX5" fmla="*/ 4882 w 9824"/>
              <a:gd name="connsiteY5" fmla="*/ 1 h 10358"/>
              <a:gd name="connsiteX0" fmla="*/ 4736 w 9767"/>
              <a:gd name="connsiteY0" fmla="*/ 1 h 10000"/>
              <a:gd name="connsiteX1" fmla="*/ 9767 w 9767"/>
              <a:gd name="connsiteY1" fmla="*/ 1 h 10000"/>
              <a:gd name="connsiteX2" fmla="*/ 9767 w 9767"/>
              <a:gd name="connsiteY2" fmla="*/ 9654 h 10000"/>
              <a:gd name="connsiteX3" fmla="*/ 4438 w 9767"/>
              <a:gd name="connsiteY3" fmla="*/ 9653 h 10000"/>
              <a:gd name="connsiteX4" fmla="*/ 268 w 9767"/>
              <a:gd name="connsiteY4" fmla="*/ 4967 h 10000"/>
              <a:gd name="connsiteX5" fmla="*/ 4736 w 9767"/>
              <a:gd name="connsiteY5" fmla="*/ 1 h 10000"/>
              <a:gd name="connsiteX0" fmla="*/ 2291 w 9782"/>
              <a:gd name="connsiteY0" fmla="*/ 1 h 10000"/>
              <a:gd name="connsiteX1" fmla="*/ 9782 w 9782"/>
              <a:gd name="connsiteY1" fmla="*/ 1 h 10000"/>
              <a:gd name="connsiteX2" fmla="*/ 9782 w 9782"/>
              <a:gd name="connsiteY2" fmla="*/ 9654 h 10000"/>
              <a:gd name="connsiteX3" fmla="*/ 4326 w 9782"/>
              <a:gd name="connsiteY3" fmla="*/ 9653 h 10000"/>
              <a:gd name="connsiteX4" fmla="*/ 56 w 9782"/>
              <a:gd name="connsiteY4" fmla="*/ 4967 h 10000"/>
              <a:gd name="connsiteX5" fmla="*/ 2291 w 9782"/>
              <a:gd name="connsiteY5" fmla="*/ 1 h 10000"/>
              <a:gd name="connsiteX0" fmla="*/ 2317 w 9975"/>
              <a:gd name="connsiteY0" fmla="*/ 0 h 9999"/>
              <a:gd name="connsiteX1" fmla="*/ 9975 w 9975"/>
              <a:gd name="connsiteY1" fmla="*/ 0 h 9999"/>
              <a:gd name="connsiteX2" fmla="*/ 9975 w 9975"/>
              <a:gd name="connsiteY2" fmla="*/ 9653 h 9999"/>
              <a:gd name="connsiteX3" fmla="*/ 4397 w 9975"/>
              <a:gd name="connsiteY3" fmla="*/ 9652 h 9999"/>
              <a:gd name="connsiteX4" fmla="*/ 32 w 9975"/>
              <a:gd name="connsiteY4" fmla="*/ 4966 h 9999"/>
              <a:gd name="connsiteX5" fmla="*/ 2317 w 9975"/>
              <a:gd name="connsiteY5" fmla="*/ 0 h 9999"/>
              <a:gd name="connsiteX0" fmla="*/ 2717 w 10394"/>
              <a:gd name="connsiteY0" fmla="*/ 0 h 10000"/>
              <a:gd name="connsiteX1" fmla="*/ 10394 w 10394"/>
              <a:gd name="connsiteY1" fmla="*/ 0 h 10000"/>
              <a:gd name="connsiteX2" fmla="*/ 10394 w 10394"/>
              <a:gd name="connsiteY2" fmla="*/ 9654 h 10000"/>
              <a:gd name="connsiteX3" fmla="*/ 4802 w 10394"/>
              <a:gd name="connsiteY3" fmla="*/ 9653 h 10000"/>
              <a:gd name="connsiteX4" fmla="*/ 426 w 10394"/>
              <a:gd name="connsiteY4" fmla="*/ 4966 h 10000"/>
              <a:gd name="connsiteX5" fmla="*/ 2717 w 10394"/>
              <a:gd name="connsiteY5" fmla="*/ 0 h 10000"/>
              <a:gd name="connsiteX0" fmla="*/ 1398 w 10060"/>
              <a:gd name="connsiteY0" fmla="*/ 20 h 10000"/>
              <a:gd name="connsiteX1" fmla="*/ 10060 w 10060"/>
              <a:gd name="connsiteY1" fmla="*/ 0 h 10000"/>
              <a:gd name="connsiteX2" fmla="*/ 10060 w 10060"/>
              <a:gd name="connsiteY2" fmla="*/ 9654 h 10000"/>
              <a:gd name="connsiteX3" fmla="*/ 4468 w 10060"/>
              <a:gd name="connsiteY3" fmla="*/ 9653 h 10000"/>
              <a:gd name="connsiteX4" fmla="*/ 92 w 10060"/>
              <a:gd name="connsiteY4" fmla="*/ 4966 h 10000"/>
              <a:gd name="connsiteX5" fmla="*/ 1398 w 10060"/>
              <a:gd name="connsiteY5" fmla="*/ 20 h 10000"/>
              <a:gd name="connsiteX0" fmla="*/ 1229 w 9891"/>
              <a:gd name="connsiteY0" fmla="*/ 20 h 10003"/>
              <a:gd name="connsiteX1" fmla="*/ 9891 w 9891"/>
              <a:gd name="connsiteY1" fmla="*/ 0 h 10003"/>
              <a:gd name="connsiteX2" fmla="*/ 9891 w 9891"/>
              <a:gd name="connsiteY2" fmla="*/ 9654 h 10003"/>
              <a:gd name="connsiteX3" fmla="*/ 4299 w 9891"/>
              <a:gd name="connsiteY3" fmla="*/ 9653 h 10003"/>
              <a:gd name="connsiteX4" fmla="*/ 100 w 9891"/>
              <a:gd name="connsiteY4" fmla="*/ 4926 h 10003"/>
              <a:gd name="connsiteX5" fmla="*/ 1229 w 9891"/>
              <a:gd name="connsiteY5" fmla="*/ 20 h 10003"/>
              <a:gd name="connsiteX0" fmla="*/ 1243 w 10000"/>
              <a:gd name="connsiteY0" fmla="*/ 20 h 9651"/>
              <a:gd name="connsiteX1" fmla="*/ 10000 w 10000"/>
              <a:gd name="connsiteY1" fmla="*/ 0 h 9651"/>
              <a:gd name="connsiteX2" fmla="*/ 10000 w 10000"/>
              <a:gd name="connsiteY2" fmla="*/ 9651 h 9651"/>
              <a:gd name="connsiteX3" fmla="*/ 4346 w 10000"/>
              <a:gd name="connsiteY3" fmla="*/ 9650 h 9651"/>
              <a:gd name="connsiteX4" fmla="*/ 101 w 10000"/>
              <a:gd name="connsiteY4" fmla="*/ 4925 h 9651"/>
              <a:gd name="connsiteX5" fmla="*/ 1243 w 10000"/>
              <a:gd name="connsiteY5" fmla="*/ 20 h 9651"/>
              <a:gd name="connsiteX0" fmla="*/ 1538 w 10295"/>
              <a:gd name="connsiteY0" fmla="*/ 21 h 10000"/>
              <a:gd name="connsiteX1" fmla="*/ 10295 w 10295"/>
              <a:gd name="connsiteY1" fmla="*/ 0 h 10000"/>
              <a:gd name="connsiteX2" fmla="*/ 10295 w 10295"/>
              <a:gd name="connsiteY2" fmla="*/ 10000 h 10000"/>
              <a:gd name="connsiteX3" fmla="*/ 4641 w 10295"/>
              <a:gd name="connsiteY3" fmla="*/ 9999 h 10000"/>
              <a:gd name="connsiteX4" fmla="*/ 396 w 10295"/>
              <a:gd name="connsiteY4" fmla="*/ 5103 h 10000"/>
              <a:gd name="connsiteX5" fmla="*/ 1538 w 10295"/>
              <a:gd name="connsiteY5" fmla="*/ 21 h 10000"/>
              <a:gd name="connsiteX0" fmla="*/ 2184 w 10941"/>
              <a:gd name="connsiteY0" fmla="*/ 21 h 10000"/>
              <a:gd name="connsiteX1" fmla="*/ 10941 w 10941"/>
              <a:gd name="connsiteY1" fmla="*/ 0 h 10000"/>
              <a:gd name="connsiteX2" fmla="*/ 10941 w 10941"/>
              <a:gd name="connsiteY2" fmla="*/ 10000 h 10000"/>
              <a:gd name="connsiteX3" fmla="*/ 5287 w 10941"/>
              <a:gd name="connsiteY3" fmla="*/ 9999 h 10000"/>
              <a:gd name="connsiteX4" fmla="*/ 327 w 10941"/>
              <a:gd name="connsiteY4" fmla="*/ 5372 h 10000"/>
              <a:gd name="connsiteX5" fmla="*/ 2184 w 10941"/>
              <a:gd name="connsiteY5" fmla="*/ 21 h 10000"/>
              <a:gd name="connsiteX0" fmla="*/ 2184 w 10941"/>
              <a:gd name="connsiteY0" fmla="*/ 21 h 10000"/>
              <a:gd name="connsiteX1" fmla="*/ 10941 w 10941"/>
              <a:gd name="connsiteY1" fmla="*/ 0 h 10000"/>
              <a:gd name="connsiteX2" fmla="*/ 10941 w 10941"/>
              <a:gd name="connsiteY2" fmla="*/ 10000 h 10000"/>
              <a:gd name="connsiteX3" fmla="*/ 5287 w 10941"/>
              <a:gd name="connsiteY3" fmla="*/ 9999 h 10000"/>
              <a:gd name="connsiteX4" fmla="*/ 327 w 10941"/>
              <a:gd name="connsiteY4" fmla="*/ 5372 h 10000"/>
              <a:gd name="connsiteX5" fmla="*/ 2184 w 10941"/>
              <a:gd name="connsiteY5" fmla="*/ 21 h 10000"/>
              <a:gd name="connsiteX0" fmla="*/ 1891 w 10648"/>
              <a:gd name="connsiteY0" fmla="*/ 21 h 10000"/>
              <a:gd name="connsiteX1" fmla="*/ 10648 w 10648"/>
              <a:gd name="connsiteY1" fmla="*/ 0 h 10000"/>
              <a:gd name="connsiteX2" fmla="*/ 10648 w 10648"/>
              <a:gd name="connsiteY2" fmla="*/ 10000 h 10000"/>
              <a:gd name="connsiteX3" fmla="*/ 3845 w 10648"/>
              <a:gd name="connsiteY3" fmla="*/ 9937 h 10000"/>
              <a:gd name="connsiteX4" fmla="*/ 34 w 10648"/>
              <a:gd name="connsiteY4" fmla="*/ 5372 h 10000"/>
              <a:gd name="connsiteX5" fmla="*/ 1891 w 10648"/>
              <a:gd name="connsiteY5" fmla="*/ 21 h 10000"/>
              <a:gd name="connsiteX0" fmla="*/ 2075 w 10832"/>
              <a:gd name="connsiteY0" fmla="*/ 21 h 10000"/>
              <a:gd name="connsiteX1" fmla="*/ 10832 w 10832"/>
              <a:gd name="connsiteY1" fmla="*/ 0 h 10000"/>
              <a:gd name="connsiteX2" fmla="*/ 10832 w 10832"/>
              <a:gd name="connsiteY2" fmla="*/ 10000 h 10000"/>
              <a:gd name="connsiteX3" fmla="*/ 4029 w 10832"/>
              <a:gd name="connsiteY3" fmla="*/ 9937 h 10000"/>
              <a:gd name="connsiteX4" fmla="*/ 218 w 10832"/>
              <a:gd name="connsiteY4" fmla="*/ 5372 h 10000"/>
              <a:gd name="connsiteX5" fmla="*/ 2075 w 10832"/>
              <a:gd name="connsiteY5" fmla="*/ 21 h 10000"/>
              <a:gd name="connsiteX0" fmla="*/ 1892 w 10649"/>
              <a:gd name="connsiteY0" fmla="*/ 21 h 10020"/>
              <a:gd name="connsiteX1" fmla="*/ 10649 w 10649"/>
              <a:gd name="connsiteY1" fmla="*/ 0 h 10020"/>
              <a:gd name="connsiteX2" fmla="*/ 10649 w 10649"/>
              <a:gd name="connsiteY2" fmla="*/ 10000 h 10020"/>
              <a:gd name="connsiteX3" fmla="*/ 3872 w 10649"/>
              <a:gd name="connsiteY3" fmla="*/ 10020 h 10020"/>
              <a:gd name="connsiteX4" fmla="*/ 35 w 10649"/>
              <a:gd name="connsiteY4" fmla="*/ 5372 h 10020"/>
              <a:gd name="connsiteX5" fmla="*/ 1892 w 10649"/>
              <a:gd name="connsiteY5" fmla="*/ 21 h 10020"/>
              <a:gd name="connsiteX0" fmla="*/ 1892 w 10649"/>
              <a:gd name="connsiteY0" fmla="*/ 21 h 10020"/>
              <a:gd name="connsiteX1" fmla="*/ 10649 w 10649"/>
              <a:gd name="connsiteY1" fmla="*/ 0 h 10020"/>
              <a:gd name="connsiteX2" fmla="*/ 10649 w 10649"/>
              <a:gd name="connsiteY2" fmla="*/ 10000 h 10020"/>
              <a:gd name="connsiteX3" fmla="*/ 3872 w 10649"/>
              <a:gd name="connsiteY3" fmla="*/ 10020 h 10020"/>
              <a:gd name="connsiteX4" fmla="*/ 35 w 10649"/>
              <a:gd name="connsiteY4" fmla="*/ 5372 h 10020"/>
              <a:gd name="connsiteX5" fmla="*/ 1892 w 10649"/>
              <a:gd name="connsiteY5" fmla="*/ 21 h 10020"/>
              <a:gd name="connsiteX0" fmla="*/ 1866 w 10649"/>
              <a:gd name="connsiteY0" fmla="*/ 0 h 10061"/>
              <a:gd name="connsiteX1" fmla="*/ 10649 w 10649"/>
              <a:gd name="connsiteY1" fmla="*/ 41 h 10061"/>
              <a:gd name="connsiteX2" fmla="*/ 10649 w 10649"/>
              <a:gd name="connsiteY2" fmla="*/ 10041 h 10061"/>
              <a:gd name="connsiteX3" fmla="*/ 3872 w 10649"/>
              <a:gd name="connsiteY3" fmla="*/ 10061 h 10061"/>
              <a:gd name="connsiteX4" fmla="*/ 35 w 10649"/>
              <a:gd name="connsiteY4" fmla="*/ 5413 h 10061"/>
              <a:gd name="connsiteX5" fmla="*/ 1866 w 10649"/>
              <a:gd name="connsiteY5" fmla="*/ 0 h 10061"/>
              <a:gd name="connsiteX0" fmla="*/ 2012 w 10795"/>
              <a:gd name="connsiteY0" fmla="*/ 0 h 10061"/>
              <a:gd name="connsiteX1" fmla="*/ 10795 w 10795"/>
              <a:gd name="connsiteY1" fmla="*/ 41 h 10061"/>
              <a:gd name="connsiteX2" fmla="*/ 10795 w 10795"/>
              <a:gd name="connsiteY2" fmla="*/ 10041 h 10061"/>
              <a:gd name="connsiteX3" fmla="*/ 4018 w 10795"/>
              <a:gd name="connsiteY3" fmla="*/ 10061 h 10061"/>
              <a:gd name="connsiteX4" fmla="*/ 181 w 10795"/>
              <a:gd name="connsiteY4" fmla="*/ 5413 h 10061"/>
              <a:gd name="connsiteX5" fmla="*/ 2012 w 10795"/>
              <a:gd name="connsiteY5" fmla="*/ 0 h 10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795" h="10061">
                <a:moveTo>
                  <a:pt x="2012" y="0"/>
                </a:moveTo>
                <a:lnTo>
                  <a:pt x="10795" y="41"/>
                </a:lnTo>
                <a:lnTo>
                  <a:pt x="10795" y="10041"/>
                </a:lnTo>
                <a:lnTo>
                  <a:pt x="4018" y="10061"/>
                </a:lnTo>
                <a:cubicBezTo>
                  <a:pt x="3848" y="10071"/>
                  <a:pt x="1077" y="9116"/>
                  <a:pt x="181" y="5413"/>
                </a:cubicBezTo>
                <a:cubicBezTo>
                  <a:pt x="-715" y="1710"/>
                  <a:pt x="1996" y="4"/>
                  <a:pt x="2012" y="0"/>
                </a:cubicBezTo>
                <a:close/>
              </a:path>
            </a:pathLst>
          </a:custGeom>
          <a:noFill/>
          <a:ln>
            <a:noFill/>
          </a:ln>
        </p:spPr>
        <p:txBody>
          <a:bodyPr/>
          <a:lstStyle/>
          <a:p>
            <a:endParaRPr lang="fr-FR" dirty="0"/>
          </a:p>
        </p:txBody>
      </p:sp>
      <p:sp>
        <p:nvSpPr>
          <p:cNvPr id="20" name="Google Shape;20;p4"/>
          <p:cNvSpPr txBox="1">
            <a:spLocks noGrp="1"/>
          </p:cNvSpPr>
          <p:nvPr>
            <p:ph type="ctrTitle"/>
          </p:nvPr>
        </p:nvSpPr>
        <p:spPr>
          <a:xfrm>
            <a:off x="669767" y="1453367"/>
            <a:ext cx="5116800" cy="317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None/>
              <a:defRPr sz="4533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56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56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56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56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56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56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56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5600">
                <a:solidFill>
                  <a:schemeClr val="lt1"/>
                </a:solidFill>
              </a:defRPr>
            </a:lvl9pPr>
          </a:lstStyle>
          <a:p>
            <a:r>
              <a:rPr lang="fr-FR" dirty="0"/>
              <a:t>Modifiez le style du titre</a:t>
            </a:r>
            <a:endParaRPr dirty="0"/>
          </a:p>
        </p:txBody>
      </p:sp>
      <p:sp>
        <p:nvSpPr>
          <p:cNvPr id="21" name="Google Shape;21;p4"/>
          <p:cNvSpPr txBox="1">
            <a:spLocks noGrp="1"/>
          </p:cNvSpPr>
          <p:nvPr>
            <p:ph type="subTitle" idx="1"/>
          </p:nvPr>
        </p:nvSpPr>
        <p:spPr>
          <a:xfrm>
            <a:off x="669763" y="4501517"/>
            <a:ext cx="4342800" cy="57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8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8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8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8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8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8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8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800">
                <a:solidFill>
                  <a:schemeClr val="lt1"/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687922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texte sur deux colonnes 1" preserve="1" userDrawn="1">
  <p:cSld name="1_Titre et texte sur deux colonnes 1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1"/>
          <p:cNvSpPr txBox="1">
            <a:spLocks noGrp="1"/>
          </p:cNvSpPr>
          <p:nvPr>
            <p:ph type="title"/>
          </p:nvPr>
        </p:nvSpPr>
        <p:spPr>
          <a:xfrm>
            <a:off x="415600" y="546667"/>
            <a:ext cx="11360800" cy="81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fr-FR"/>
              <a:t>Modifiez le style du titre</a:t>
            </a:r>
            <a:endParaRPr/>
          </a:p>
        </p:txBody>
      </p:sp>
      <p:pic>
        <p:nvPicPr>
          <p:cNvPr id="60" name="Google Shape;60;p11"/>
          <p:cNvPicPr preferRelativeResize="0"/>
          <p:nvPr/>
        </p:nvPicPr>
        <p:blipFill rotWithShape="1">
          <a:blip r:embed="rId2">
            <a:alphaModFix amt="40000"/>
          </a:blip>
          <a:srcRect/>
          <a:stretch/>
        </p:blipFill>
        <p:spPr>
          <a:xfrm rot="10800000" flipH="1">
            <a:off x="11500167" y="6391932"/>
            <a:ext cx="820333" cy="72780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1"/>
          <p:cNvSpPr txBox="1">
            <a:spLocks noGrp="1"/>
          </p:cNvSpPr>
          <p:nvPr>
            <p:ph type="sldNum" idx="12"/>
          </p:nvPr>
        </p:nvSpPr>
        <p:spPr>
          <a:xfrm>
            <a:off x="11544541" y="6391935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 b="0" i="0">
                <a:solidFill>
                  <a:schemeClr val="lt1"/>
                </a:solidFill>
                <a:latin typeface="IBM Plex Sans" panose="020B0503050203000203" pitchFamily="34" charset="0"/>
              </a:defRPr>
            </a:lvl1pPr>
            <a:lvl2pPr lvl="1" algn="ctr" rtl="0">
              <a:buNone/>
              <a:defRPr b="1">
                <a:solidFill>
                  <a:schemeClr val="lt1"/>
                </a:solidFill>
              </a:defRPr>
            </a:lvl2pPr>
            <a:lvl3pPr lvl="2" algn="ctr" rtl="0">
              <a:buNone/>
              <a:defRPr b="1">
                <a:solidFill>
                  <a:schemeClr val="lt1"/>
                </a:solidFill>
              </a:defRPr>
            </a:lvl3pPr>
            <a:lvl4pPr lvl="3" algn="ctr" rtl="0">
              <a:buNone/>
              <a:defRPr b="1">
                <a:solidFill>
                  <a:schemeClr val="lt1"/>
                </a:solidFill>
              </a:defRPr>
            </a:lvl4pPr>
            <a:lvl5pPr lvl="4" algn="ctr" rtl="0">
              <a:buNone/>
              <a:defRPr b="1">
                <a:solidFill>
                  <a:schemeClr val="lt1"/>
                </a:solidFill>
              </a:defRPr>
            </a:lvl5pPr>
            <a:lvl6pPr lvl="5" algn="ctr" rtl="0">
              <a:buNone/>
              <a:defRPr b="1">
                <a:solidFill>
                  <a:schemeClr val="lt1"/>
                </a:solidFill>
              </a:defRPr>
            </a:lvl6pPr>
            <a:lvl7pPr lvl="6" algn="ctr" rtl="0">
              <a:buNone/>
              <a:defRPr b="1">
                <a:solidFill>
                  <a:schemeClr val="lt1"/>
                </a:solidFill>
              </a:defRPr>
            </a:lvl7pPr>
            <a:lvl8pPr lvl="7" algn="ctr" rtl="0">
              <a:buNone/>
              <a:defRPr b="1">
                <a:solidFill>
                  <a:schemeClr val="lt1"/>
                </a:solidFill>
              </a:defRPr>
            </a:lvl8pPr>
            <a:lvl9pPr lvl="8" algn="ctr" rtl="0">
              <a:buNone/>
              <a:defRPr b="1">
                <a:solidFill>
                  <a:schemeClr val="lt1"/>
                </a:solidFill>
              </a:defRPr>
            </a:lvl9pPr>
          </a:lstStyle>
          <a:p>
            <a:fld id="{00000000-1234-1234-1234-123412341234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Google Shape;7;p1">
            <a:extLst>
              <a:ext uri="{FF2B5EF4-FFF2-40B4-BE49-F238E27FC236}">
                <a16:creationId xmlns:a16="http://schemas.microsoft.com/office/drawing/2014/main" id="{A7B74512-F23E-3E8B-F204-85804BB67C44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15600" y="1639833"/>
            <a:ext cx="11360800" cy="44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4025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21F2E"/>
              </a:buClr>
              <a:buSzPts val="1600"/>
              <a:buFont typeface="IBM Plex Sans"/>
              <a:buChar char="●"/>
              <a:defRPr sz="2133">
                <a:solidFill>
                  <a:srgbClr val="666666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marL="1219170" lvl="1" indent="-41485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2415B"/>
              </a:buClr>
              <a:buSzPts val="1300"/>
              <a:buFont typeface="IBM Plex Sans"/>
              <a:buChar char="●"/>
              <a:defRPr sz="1733">
                <a:solidFill>
                  <a:srgbClr val="666666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2pPr>
            <a:lvl3pPr marL="1828754" lvl="2" indent="-40639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2415B"/>
              </a:buClr>
              <a:buSzPts val="1200"/>
              <a:buFont typeface="IBM Plex Sans"/>
              <a:buChar char="○"/>
              <a:defRPr sz="1600">
                <a:solidFill>
                  <a:srgbClr val="666666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3pPr>
            <a:lvl4pPr marL="2438339" lvl="3" indent="-38945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2415B"/>
              </a:buClr>
              <a:buSzPts val="1000"/>
              <a:buFont typeface="IBM Plex Sans"/>
              <a:buChar char="●"/>
              <a:defRPr sz="1333">
                <a:solidFill>
                  <a:srgbClr val="666666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4pPr>
            <a:lvl5pPr marL="3047924" lvl="4" indent="-38945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21F2E"/>
              </a:buClr>
              <a:buSzPts val="1000"/>
              <a:buFont typeface="IBM Plex Sans"/>
              <a:buChar char="○"/>
              <a:defRPr sz="1333">
                <a:solidFill>
                  <a:srgbClr val="666666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5pPr>
            <a:lvl6pPr marL="3657509" lvl="5" indent="-38945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21F2E"/>
              </a:buClr>
              <a:buSzPts val="1000"/>
              <a:buFont typeface="IBM Plex Sans"/>
              <a:buChar char="■"/>
              <a:defRPr sz="1333">
                <a:solidFill>
                  <a:srgbClr val="666666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6pPr>
            <a:lvl7pPr marL="4267093" lvl="6" indent="-38945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21F2E"/>
              </a:buClr>
              <a:buSzPts val="1000"/>
              <a:buFont typeface="IBM Plex Sans"/>
              <a:buChar char="●"/>
              <a:defRPr sz="1333">
                <a:solidFill>
                  <a:srgbClr val="666666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7pPr>
            <a:lvl8pPr marL="4876678" lvl="7" indent="-38945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000"/>
              <a:buFont typeface="IBM Plex Sans"/>
              <a:buChar char="○"/>
              <a:defRPr sz="1333">
                <a:solidFill>
                  <a:srgbClr val="666666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8pPr>
            <a:lvl9pPr marL="5486263" lvl="8" indent="-38945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000"/>
              <a:buFont typeface="IBM Plex Sans"/>
              <a:buChar char="■"/>
              <a:defRPr sz="1333">
                <a:solidFill>
                  <a:srgbClr val="666666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9pPr>
          </a:lstStyle>
          <a:p>
            <a:endParaRPr dirty="0"/>
          </a:p>
        </p:txBody>
      </p:sp>
      <p:pic>
        <p:nvPicPr>
          <p:cNvPr id="3" name="Google Shape;59;p11">
            <a:extLst>
              <a:ext uri="{FF2B5EF4-FFF2-40B4-BE49-F238E27FC236}">
                <a16:creationId xmlns:a16="http://schemas.microsoft.com/office/drawing/2014/main" id="{DD157450-A7BB-496B-AFAF-D09DF52FB39C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 l="69923"/>
          <a:stretch/>
        </p:blipFill>
        <p:spPr>
          <a:xfrm>
            <a:off x="1" y="258732"/>
            <a:ext cx="401231" cy="11835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037487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e de titre 1 1" preserve="1">
  <p:cSld name="Diapositive de titre 1 1">
    <p:bg>
      <p:bgPr>
        <a:solidFill>
          <a:srgbClr val="D21F2E"/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1EEDF91A-B077-4348-BEB2-2DCAF6E9294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96303" y="-28531"/>
            <a:ext cx="5995917" cy="6900228"/>
          </a:xfrm>
          <a:custGeom>
            <a:avLst/>
            <a:gdLst>
              <a:gd name="connsiteX0" fmla="*/ 1667 w 10000"/>
              <a:gd name="connsiteY0" fmla="*/ 0 h 10000"/>
              <a:gd name="connsiteX1" fmla="*/ 10000 w 10000"/>
              <a:gd name="connsiteY1" fmla="*/ 0 h 10000"/>
              <a:gd name="connsiteX2" fmla="*/ 8333 w 10000"/>
              <a:gd name="connsiteY2" fmla="*/ 5000 h 10000"/>
              <a:gd name="connsiteX3" fmla="*/ 10000 w 10000"/>
              <a:gd name="connsiteY3" fmla="*/ 10000 h 10000"/>
              <a:gd name="connsiteX4" fmla="*/ 1667 w 10000"/>
              <a:gd name="connsiteY4" fmla="*/ 10000 h 10000"/>
              <a:gd name="connsiteX5" fmla="*/ 0 w 10000"/>
              <a:gd name="connsiteY5" fmla="*/ 5000 h 10000"/>
              <a:gd name="connsiteX6" fmla="*/ 1667 w 10000"/>
              <a:gd name="connsiteY6" fmla="*/ 0 h 10000"/>
              <a:gd name="connsiteX0" fmla="*/ 1667 w 10090"/>
              <a:gd name="connsiteY0" fmla="*/ 0 h 10000"/>
              <a:gd name="connsiteX1" fmla="*/ 10000 w 10090"/>
              <a:gd name="connsiteY1" fmla="*/ 0 h 10000"/>
              <a:gd name="connsiteX2" fmla="*/ 10090 w 10090"/>
              <a:gd name="connsiteY2" fmla="*/ 4793 h 10000"/>
              <a:gd name="connsiteX3" fmla="*/ 10000 w 10090"/>
              <a:gd name="connsiteY3" fmla="*/ 10000 h 10000"/>
              <a:gd name="connsiteX4" fmla="*/ 1667 w 10090"/>
              <a:gd name="connsiteY4" fmla="*/ 10000 h 10000"/>
              <a:gd name="connsiteX5" fmla="*/ 0 w 10090"/>
              <a:gd name="connsiteY5" fmla="*/ 5000 h 10000"/>
              <a:gd name="connsiteX6" fmla="*/ 1667 w 10090"/>
              <a:gd name="connsiteY6" fmla="*/ 0 h 10000"/>
              <a:gd name="connsiteX0" fmla="*/ 1667 w 10090"/>
              <a:gd name="connsiteY0" fmla="*/ 0 h 10000"/>
              <a:gd name="connsiteX1" fmla="*/ 10000 w 10090"/>
              <a:gd name="connsiteY1" fmla="*/ 0 h 10000"/>
              <a:gd name="connsiteX2" fmla="*/ 10090 w 10090"/>
              <a:gd name="connsiteY2" fmla="*/ 4793 h 10000"/>
              <a:gd name="connsiteX3" fmla="*/ 10000 w 10090"/>
              <a:gd name="connsiteY3" fmla="*/ 10000 h 10000"/>
              <a:gd name="connsiteX4" fmla="*/ 1667 w 10090"/>
              <a:gd name="connsiteY4" fmla="*/ 10000 h 10000"/>
              <a:gd name="connsiteX5" fmla="*/ 0 w 10090"/>
              <a:gd name="connsiteY5" fmla="*/ 5000 h 10000"/>
              <a:gd name="connsiteX6" fmla="*/ 1667 w 10090"/>
              <a:gd name="connsiteY6" fmla="*/ 0 h 10000"/>
              <a:gd name="connsiteX0" fmla="*/ 1667 w 10022"/>
              <a:gd name="connsiteY0" fmla="*/ 0 h 10000"/>
              <a:gd name="connsiteX1" fmla="*/ 10000 w 10022"/>
              <a:gd name="connsiteY1" fmla="*/ 0 h 10000"/>
              <a:gd name="connsiteX2" fmla="*/ 10022 w 10022"/>
              <a:gd name="connsiteY2" fmla="*/ 4793 h 10000"/>
              <a:gd name="connsiteX3" fmla="*/ 10000 w 10022"/>
              <a:gd name="connsiteY3" fmla="*/ 10000 h 10000"/>
              <a:gd name="connsiteX4" fmla="*/ 1667 w 10022"/>
              <a:gd name="connsiteY4" fmla="*/ 10000 h 10000"/>
              <a:gd name="connsiteX5" fmla="*/ 0 w 10022"/>
              <a:gd name="connsiteY5" fmla="*/ 5000 h 10000"/>
              <a:gd name="connsiteX6" fmla="*/ 1667 w 10022"/>
              <a:gd name="connsiteY6" fmla="*/ 0 h 10000"/>
              <a:gd name="connsiteX0" fmla="*/ 1667 w 10022"/>
              <a:gd name="connsiteY0" fmla="*/ 0 h 10000"/>
              <a:gd name="connsiteX1" fmla="*/ 10000 w 10022"/>
              <a:gd name="connsiteY1" fmla="*/ 0 h 10000"/>
              <a:gd name="connsiteX2" fmla="*/ 10022 w 10022"/>
              <a:gd name="connsiteY2" fmla="*/ 4793 h 10000"/>
              <a:gd name="connsiteX3" fmla="*/ 10000 w 10022"/>
              <a:gd name="connsiteY3" fmla="*/ 10000 h 10000"/>
              <a:gd name="connsiteX4" fmla="*/ 1667 w 10022"/>
              <a:gd name="connsiteY4" fmla="*/ 10000 h 10000"/>
              <a:gd name="connsiteX5" fmla="*/ 0 w 10022"/>
              <a:gd name="connsiteY5" fmla="*/ 5000 h 10000"/>
              <a:gd name="connsiteX6" fmla="*/ 1667 w 10022"/>
              <a:gd name="connsiteY6" fmla="*/ 0 h 10000"/>
              <a:gd name="connsiteX0" fmla="*/ 5132 w 10155"/>
              <a:gd name="connsiteY0" fmla="*/ 0 h 10021"/>
              <a:gd name="connsiteX1" fmla="*/ 10133 w 10155"/>
              <a:gd name="connsiteY1" fmla="*/ 21 h 10021"/>
              <a:gd name="connsiteX2" fmla="*/ 10155 w 10155"/>
              <a:gd name="connsiteY2" fmla="*/ 4814 h 10021"/>
              <a:gd name="connsiteX3" fmla="*/ 10133 w 10155"/>
              <a:gd name="connsiteY3" fmla="*/ 10021 h 10021"/>
              <a:gd name="connsiteX4" fmla="*/ 1800 w 10155"/>
              <a:gd name="connsiteY4" fmla="*/ 10021 h 10021"/>
              <a:gd name="connsiteX5" fmla="*/ 133 w 10155"/>
              <a:gd name="connsiteY5" fmla="*/ 5021 h 10021"/>
              <a:gd name="connsiteX6" fmla="*/ 5132 w 10155"/>
              <a:gd name="connsiteY6" fmla="*/ 0 h 10021"/>
              <a:gd name="connsiteX0" fmla="*/ 5012 w 10035"/>
              <a:gd name="connsiteY0" fmla="*/ 0 h 10062"/>
              <a:gd name="connsiteX1" fmla="*/ 10013 w 10035"/>
              <a:gd name="connsiteY1" fmla="*/ 21 h 10062"/>
              <a:gd name="connsiteX2" fmla="*/ 10035 w 10035"/>
              <a:gd name="connsiteY2" fmla="*/ 4814 h 10062"/>
              <a:gd name="connsiteX3" fmla="*/ 10013 w 10035"/>
              <a:gd name="connsiteY3" fmla="*/ 10021 h 10062"/>
              <a:gd name="connsiteX4" fmla="*/ 6678 w 10035"/>
              <a:gd name="connsiteY4" fmla="*/ 10062 h 10062"/>
              <a:gd name="connsiteX5" fmla="*/ 13 w 10035"/>
              <a:gd name="connsiteY5" fmla="*/ 5021 h 10062"/>
              <a:gd name="connsiteX6" fmla="*/ 5012 w 10035"/>
              <a:gd name="connsiteY6" fmla="*/ 0 h 10062"/>
              <a:gd name="connsiteX0" fmla="*/ 5411 w 10434"/>
              <a:gd name="connsiteY0" fmla="*/ 0 h 10062"/>
              <a:gd name="connsiteX1" fmla="*/ 10412 w 10434"/>
              <a:gd name="connsiteY1" fmla="*/ 21 h 10062"/>
              <a:gd name="connsiteX2" fmla="*/ 10434 w 10434"/>
              <a:gd name="connsiteY2" fmla="*/ 4814 h 10062"/>
              <a:gd name="connsiteX3" fmla="*/ 10412 w 10434"/>
              <a:gd name="connsiteY3" fmla="*/ 10021 h 10062"/>
              <a:gd name="connsiteX4" fmla="*/ 7077 w 10434"/>
              <a:gd name="connsiteY4" fmla="*/ 10062 h 10062"/>
              <a:gd name="connsiteX5" fmla="*/ 412 w 10434"/>
              <a:gd name="connsiteY5" fmla="*/ 5021 h 10062"/>
              <a:gd name="connsiteX6" fmla="*/ 5411 w 10434"/>
              <a:gd name="connsiteY6" fmla="*/ 0 h 10062"/>
              <a:gd name="connsiteX0" fmla="*/ 4747 w 9770"/>
              <a:gd name="connsiteY0" fmla="*/ 0 h 10075"/>
              <a:gd name="connsiteX1" fmla="*/ 9748 w 9770"/>
              <a:gd name="connsiteY1" fmla="*/ 21 h 10075"/>
              <a:gd name="connsiteX2" fmla="*/ 9770 w 9770"/>
              <a:gd name="connsiteY2" fmla="*/ 4814 h 10075"/>
              <a:gd name="connsiteX3" fmla="*/ 9748 w 9770"/>
              <a:gd name="connsiteY3" fmla="*/ 10021 h 10075"/>
              <a:gd name="connsiteX4" fmla="*/ 6413 w 9770"/>
              <a:gd name="connsiteY4" fmla="*/ 10062 h 10075"/>
              <a:gd name="connsiteX5" fmla="*/ 455 w 9770"/>
              <a:gd name="connsiteY5" fmla="*/ 6344 h 10075"/>
              <a:gd name="connsiteX6" fmla="*/ 4747 w 9770"/>
              <a:gd name="connsiteY6" fmla="*/ 0 h 10075"/>
              <a:gd name="connsiteX0" fmla="*/ 5101 w 10242"/>
              <a:gd name="connsiteY0" fmla="*/ 0 h 10000"/>
              <a:gd name="connsiteX1" fmla="*/ 10219 w 10242"/>
              <a:gd name="connsiteY1" fmla="*/ 21 h 10000"/>
              <a:gd name="connsiteX2" fmla="*/ 10242 w 10242"/>
              <a:gd name="connsiteY2" fmla="*/ 4778 h 10000"/>
              <a:gd name="connsiteX3" fmla="*/ 10219 w 10242"/>
              <a:gd name="connsiteY3" fmla="*/ 9946 h 10000"/>
              <a:gd name="connsiteX4" fmla="*/ 6806 w 10242"/>
              <a:gd name="connsiteY4" fmla="*/ 9987 h 10000"/>
              <a:gd name="connsiteX5" fmla="*/ 708 w 10242"/>
              <a:gd name="connsiteY5" fmla="*/ 6297 h 10000"/>
              <a:gd name="connsiteX6" fmla="*/ 5101 w 10242"/>
              <a:gd name="connsiteY6" fmla="*/ 0 h 10000"/>
              <a:gd name="connsiteX0" fmla="*/ 4424 w 9565"/>
              <a:gd name="connsiteY0" fmla="*/ 400 h 10387"/>
              <a:gd name="connsiteX1" fmla="*/ 9542 w 9565"/>
              <a:gd name="connsiteY1" fmla="*/ 421 h 10387"/>
              <a:gd name="connsiteX2" fmla="*/ 9565 w 9565"/>
              <a:gd name="connsiteY2" fmla="*/ 5178 h 10387"/>
              <a:gd name="connsiteX3" fmla="*/ 9542 w 9565"/>
              <a:gd name="connsiteY3" fmla="*/ 10346 h 10387"/>
              <a:gd name="connsiteX4" fmla="*/ 6129 w 9565"/>
              <a:gd name="connsiteY4" fmla="*/ 10387 h 10387"/>
              <a:gd name="connsiteX5" fmla="*/ 545 w 9565"/>
              <a:gd name="connsiteY5" fmla="*/ 5876 h 10387"/>
              <a:gd name="connsiteX6" fmla="*/ 4424 w 9565"/>
              <a:gd name="connsiteY6" fmla="*/ 400 h 10387"/>
              <a:gd name="connsiteX0" fmla="*/ 4915 w 9435"/>
              <a:gd name="connsiteY0" fmla="*/ 412 h 9928"/>
              <a:gd name="connsiteX1" fmla="*/ 9411 w 9435"/>
              <a:gd name="connsiteY1" fmla="*/ 333 h 9928"/>
              <a:gd name="connsiteX2" fmla="*/ 9435 w 9435"/>
              <a:gd name="connsiteY2" fmla="*/ 4913 h 9928"/>
              <a:gd name="connsiteX3" fmla="*/ 9411 w 9435"/>
              <a:gd name="connsiteY3" fmla="*/ 9889 h 9928"/>
              <a:gd name="connsiteX4" fmla="*/ 5843 w 9435"/>
              <a:gd name="connsiteY4" fmla="*/ 9928 h 9928"/>
              <a:gd name="connsiteX5" fmla="*/ 5 w 9435"/>
              <a:gd name="connsiteY5" fmla="*/ 5585 h 9928"/>
              <a:gd name="connsiteX6" fmla="*/ 4915 w 9435"/>
              <a:gd name="connsiteY6" fmla="*/ 412 h 9928"/>
              <a:gd name="connsiteX0" fmla="*/ 5214 w 10005"/>
              <a:gd name="connsiteY0" fmla="*/ 81 h 9666"/>
              <a:gd name="connsiteX1" fmla="*/ 9980 w 10005"/>
              <a:gd name="connsiteY1" fmla="*/ 1 h 9666"/>
              <a:gd name="connsiteX2" fmla="*/ 10005 w 10005"/>
              <a:gd name="connsiteY2" fmla="*/ 4615 h 9666"/>
              <a:gd name="connsiteX3" fmla="*/ 9980 w 10005"/>
              <a:gd name="connsiteY3" fmla="*/ 9627 h 9666"/>
              <a:gd name="connsiteX4" fmla="*/ 6198 w 10005"/>
              <a:gd name="connsiteY4" fmla="*/ 9666 h 9666"/>
              <a:gd name="connsiteX5" fmla="*/ 10 w 10005"/>
              <a:gd name="connsiteY5" fmla="*/ 5292 h 9666"/>
              <a:gd name="connsiteX6" fmla="*/ 5214 w 10005"/>
              <a:gd name="connsiteY6" fmla="*/ 81 h 9666"/>
              <a:gd name="connsiteX0" fmla="*/ 3513 w 10191"/>
              <a:gd name="connsiteY0" fmla="*/ 0 h 10019"/>
              <a:gd name="connsiteX1" fmla="*/ 10166 w 10191"/>
              <a:gd name="connsiteY1" fmla="*/ 20 h 10019"/>
              <a:gd name="connsiteX2" fmla="*/ 10191 w 10191"/>
              <a:gd name="connsiteY2" fmla="*/ 4793 h 10019"/>
              <a:gd name="connsiteX3" fmla="*/ 10166 w 10191"/>
              <a:gd name="connsiteY3" fmla="*/ 9979 h 10019"/>
              <a:gd name="connsiteX4" fmla="*/ 6386 w 10191"/>
              <a:gd name="connsiteY4" fmla="*/ 10019 h 10019"/>
              <a:gd name="connsiteX5" fmla="*/ 201 w 10191"/>
              <a:gd name="connsiteY5" fmla="*/ 5494 h 10019"/>
              <a:gd name="connsiteX6" fmla="*/ 3513 w 10191"/>
              <a:gd name="connsiteY6" fmla="*/ 0 h 10019"/>
              <a:gd name="connsiteX0" fmla="*/ 3507 w 10185"/>
              <a:gd name="connsiteY0" fmla="*/ 0 h 10019"/>
              <a:gd name="connsiteX1" fmla="*/ 10160 w 10185"/>
              <a:gd name="connsiteY1" fmla="*/ 20 h 10019"/>
              <a:gd name="connsiteX2" fmla="*/ 10185 w 10185"/>
              <a:gd name="connsiteY2" fmla="*/ 4793 h 10019"/>
              <a:gd name="connsiteX3" fmla="*/ 10160 w 10185"/>
              <a:gd name="connsiteY3" fmla="*/ 9979 h 10019"/>
              <a:gd name="connsiteX4" fmla="*/ 6380 w 10185"/>
              <a:gd name="connsiteY4" fmla="*/ 10019 h 10019"/>
              <a:gd name="connsiteX5" fmla="*/ 195 w 10185"/>
              <a:gd name="connsiteY5" fmla="*/ 5494 h 10019"/>
              <a:gd name="connsiteX6" fmla="*/ 3507 w 10185"/>
              <a:gd name="connsiteY6" fmla="*/ 0 h 10019"/>
              <a:gd name="connsiteX0" fmla="*/ 3583 w 10261"/>
              <a:gd name="connsiteY0" fmla="*/ 409 h 10428"/>
              <a:gd name="connsiteX1" fmla="*/ 10236 w 10261"/>
              <a:gd name="connsiteY1" fmla="*/ 429 h 10428"/>
              <a:gd name="connsiteX2" fmla="*/ 10261 w 10261"/>
              <a:gd name="connsiteY2" fmla="*/ 5202 h 10428"/>
              <a:gd name="connsiteX3" fmla="*/ 10236 w 10261"/>
              <a:gd name="connsiteY3" fmla="*/ 10388 h 10428"/>
              <a:gd name="connsiteX4" fmla="*/ 6456 w 10261"/>
              <a:gd name="connsiteY4" fmla="*/ 10428 h 10428"/>
              <a:gd name="connsiteX5" fmla="*/ 64 w 10261"/>
              <a:gd name="connsiteY5" fmla="*/ 6006 h 10428"/>
              <a:gd name="connsiteX6" fmla="*/ 3583 w 10261"/>
              <a:gd name="connsiteY6" fmla="*/ 409 h 10428"/>
              <a:gd name="connsiteX0" fmla="*/ 3583 w 10261"/>
              <a:gd name="connsiteY0" fmla="*/ 409 h 10428"/>
              <a:gd name="connsiteX1" fmla="*/ 10236 w 10261"/>
              <a:gd name="connsiteY1" fmla="*/ 429 h 10428"/>
              <a:gd name="connsiteX2" fmla="*/ 10261 w 10261"/>
              <a:gd name="connsiteY2" fmla="*/ 5202 h 10428"/>
              <a:gd name="connsiteX3" fmla="*/ 10236 w 10261"/>
              <a:gd name="connsiteY3" fmla="*/ 10388 h 10428"/>
              <a:gd name="connsiteX4" fmla="*/ 6456 w 10261"/>
              <a:gd name="connsiteY4" fmla="*/ 10428 h 10428"/>
              <a:gd name="connsiteX5" fmla="*/ 64 w 10261"/>
              <a:gd name="connsiteY5" fmla="*/ 6006 h 10428"/>
              <a:gd name="connsiteX6" fmla="*/ 3583 w 10261"/>
              <a:gd name="connsiteY6" fmla="*/ 409 h 10428"/>
              <a:gd name="connsiteX0" fmla="*/ 3583 w 10261"/>
              <a:gd name="connsiteY0" fmla="*/ 409 h 10428"/>
              <a:gd name="connsiteX1" fmla="*/ 10236 w 10261"/>
              <a:gd name="connsiteY1" fmla="*/ 429 h 10428"/>
              <a:gd name="connsiteX2" fmla="*/ 10261 w 10261"/>
              <a:gd name="connsiteY2" fmla="*/ 5202 h 10428"/>
              <a:gd name="connsiteX3" fmla="*/ 10236 w 10261"/>
              <a:gd name="connsiteY3" fmla="*/ 10388 h 10428"/>
              <a:gd name="connsiteX4" fmla="*/ 6456 w 10261"/>
              <a:gd name="connsiteY4" fmla="*/ 10428 h 10428"/>
              <a:gd name="connsiteX5" fmla="*/ 64 w 10261"/>
              <a:gd name="connsiteY5" fmla="*/ 6006 h 10428"/>
              <a:gd name="connsiteX6" fmla="*/ 3583 w 10261"/>
              <a:gd name="connsiteY6" fmla="*/ 409 h 10428"/>
              <a:gd name="connsiteX0" fmla="*/ 3583 w 10261"/>
              <a:gd name="connsiteY0" fmla="*/ 409 h 11091"/>
              <a:gd name="connsiteX1" fmla="*/ 10236 w 10261"/>
              <a:gd name="connsiteY1" fmla="*/ 429 h 11091"/>
              <a:gd name="connsiteX2" fmla="*/ 10261 w 10261"/>
              <a:gd name="connsiteY2" fmla="*/ 5202 h 11091"/>
              <a:gd name="connsiteX3" fmla="*/ 10236 w 10261"/>
              <a:gd name="connsiteY3" fmla="*/ 10388 h 11091"/>
              <a:gd name="connsiteX4" fmla="*/ 6456 w 10261"/>
              <a:gd name="connsiteY4" fmla="*/ 10428 h 11091"/>
              <a:gd name="connsiteX5" fmla="*/ 64 w 10261"/>
              <a:gd name="connsiteY5" fmla="*/ 6006 h 11091"/>
              <a:gd name="connsiteX6" fmla="*/ 3583 w 10261"/>
              <a:gd name="connsiteY6" fmla="*/ 409 h 11091"/>
              <a:gd name="connsiteX0" fmla="*/ 3583 w 10261"/>
              <a:gd name="connsiteY0" fmla="*/ 409 h 10467"/>
              <a:gd name="connsiteX1" fmla="*/ 10236 w 10261"/>
              <a:gd name="connsiteY1" fmla="*/ 429 h 10467"/>
              <a:gd name="connsiteX2" fmla="*/ 10261 w 10261"/>
              <a:gd name="connsiteY2" fmla="*/ 5202 h 10467"/>
              <a:gd name="connsiteX3" fmla="*/ 10236 w 10261"/>
              <a:gd name="connsiteY3" fmla="*/ 10388 h 10467"/>
              <a:gd name="connsiteX4" fmla="*/ 6456 w 10261"/>
              <a:gd name="connsiteY4" fmla="*/ 10428 h 10467"/>
              <a:gd name="connsiteX5" fmla="*/ 64 w 10261"/>
              <a:gd name="connsiteY5" fmla="*/ 6006 h 10467"/>
              <a:gd name="connsiteX6" fmla="*/ 3583 w 10261"/>
              <a:gd name="connsiteY6" fmla="*/ 409 h 10467"/>
              <a:gd name="connsiteX0" fmla="*/ 3540 w 10218"/>
              <a:gd name="connsiteY0" fmla="*/ 409 h 10388"/>
              <a:gd name="connsiteX1" fmla="*/ 10193 w 10218"/>
              <a:gd name="connsiteY1" fmla="*/ 429 h 10388"/>
              <a:gd name="connsiteX2" fmla="*/ 10218 w 10218"/>
              <a:gd name="connsiteY2" fmla="*/ 5202 h 10388"/>
              <a:gd name="connsiteX3" fmla="*/ 10193 w 10218"/>
              <a:gd name="connsiteY3" fmla="*/ 10388 h 10388"/>
              <a:gd name="connsiteX4" fmla="*/ 5042 w 10218"/>
              <a:gd name="connsiteY4" fmla="*/ 8061 h 10388"/>
              <a:gd name="connsiteX5" fmla="*/ 21 w 10218"/>
              <a:gd name="connsiteY5" fmla="*/ 6006 h 10388"/>
              <a:gd name="connsiteX6" fmla="*/ 3540 w 10218"/>
              <a:gd name="connsiteY6" fmla="*/ 409 h 10388"/>
              <a:gd name="connsiteX0" fmla="*/ 3540 w 10218"/>
              <a:gd name="connsiteY0" fmla="*/ 409 h 10388"/>
              <a:gd name="connsiteX1" fmla="*/ 10193 w 10218"/>
              <a:gd name="connsiteY1" fmla="*/ 429 h 10388"/>
              <a:gd name="connsiteX2" fmla="*/ 10218 w 10218"/>
              <a:gd name="connsiteY2" fmla="*/ 5202 h 10388"/>
              <a:gd name="connsiteX3" fmla="*/ 10193 w 10218"/>
              <a:gd name="connsiteY3" fmla="*/ 10388 h 10388"/>
              <a:gd name="connsiteX4" fmla="*/ 5042 w 10218"/>
              <a:gd name="connsiteY4" fmla="*/ 8061 h 10388"/>
              <a:gd name="connsiteX5" fmla="*/ 21 w 10218"/>
              <a:gd name="connsiteY5" fmla="*/ 6006 h 10388"/>
              <a:gd name="connsiteX6" fmla="*/ 3540 w 10218"/>
              <a:gd name="connsiteY6" fmla="*/ 409 h 10388"/>
              <a:gd name="connsiteX0" fmla="*/ 3540 w 10218"/>
              <a:gd name="connsiteY0" fmla="*/ 409 h 10388"/>
              <a:gd name="connsiteX1" fmla="*/ 10193 w 10218"/>
              <a:gd name="connsiteY1" fmla="*/ 429 h 10388"/>
              <a:gd name="connsiteX2" fmla="*/ 10218 w 10218"/>
              <a:gd name="connsiteY2" fmla="*/ 5202 h 10388"/>
              <a:gd name="connsiteX3" fmla="*/ 10193 w 10218"/>
              <a:gd name="connsiteY3" fmla="*/ 10388 h 10388"/>
              <a:gd name="connsiteX4" fmla="*/ 5042 w 10218"/>
              <a:gd name="connsiteY4" fmla="*/ 8061 h 10388"/>
              <a:gd name="connsiteX5" fmla="*/ 21 w 10218"/>
              <a:gd name="connsiteY5" fmla="*/ 6006 h 10388"/>
              <a:gd name="connsiteX6" fmla="*/ 3540 w 10218"/>
              <a:gd name="connsiteY6" fmla="*/ 409 h 10388"/>
              <a:gd name="connsiteX0" fmla="*/ 3365 w 10224"/>
              <a:gd name="connsiteY0" fmla="*/ 523 h 10152"/>
              <a:gd name="connsiteX1" fmla="*/ 10199 w 10224"/>
              <a:gd name="connsiteY1" fmla="*/ 193 h 10152"/>
              <a:gd name="connsiteX2" fmla="*/ 10224 w 10224"/>
              <a:gd name="connsiteY2" fmla="*/ 4966 h 10152"/>
              <a:gd name="connsiteX3" fmla="*/ 10199 w 10224"/>
              <a:gd name="connsiteY3" fmla="*/ 10152 h 10152"/>
              <a:gd name="connsiteX4" fmla="*/ 5048 w 10224"/>
              <a:gd name="connsiteY4" fmla="*/ 7825 h 10152"/>
              <a:gd name="connsiteX5" fmla="*/ 27 w 10224"/>
              <a:gd name="connsiteY5" fmla="*/ 5770 h 10152"/>
              <a:gd name="connsiteX6" fmla="*/ 3365 w 10224"/>
              <a:gd name="connsiteY6" fmla="*/ 523 h 10152"/>
              <a:gd name="connsiteX0" fmla="*/ 3365 w 10224"/>
              <a:gd name="connsiteY0" fmla="*/ 331 h 9960"/>
              <a:gd name="connsiteX1" fmla="*/ 10199 w 10224"/>
              <a:gd name="connsiteY1" fmla="*/ 1 h 9960"/>
              <a:gd name="connsiteX2" fmla="*/ 10224 w 10224"/>
              <a:gd name="connsiteY2" fmla="*/ 4774 h 9960"/>
              <a:gd name="connsiteX3" fmla="*/ 10199 w 10224"/>
              <a:gd name="connsiteY3" fmla="*/ 9960 h 9960"/>
              <a:gd name="connsiteX4" fmla="*/ 5048 w 10224"/>
              <a:gd name="connsiteY4" fmla="*/ 7633 h 9960"/>
              <a:gd name="connsiteX5" fmla="*/ 27 w 10224"/>
              <a:gd name="connsiteY5" fmla="*/ 5578 h 9960"/>
              <a:gd name="connsiteX6" fmla="*/ 3365 w 10224"/>
              <a:gd name="connsiteY6" fmla="*/ 331 h 9960"/>
              <a:gd name="connsiteX0" fmla="*/ 3293 w 10002"/>
              <a:gd name="connsiteY0" fmla="*/ 332 h 10000"/>
              <a:gd name="connsiteX1" fmla="*/ 9978 w 10002"/>
              <a:gd name="connsiteY1" fmla="*/ 1 h 10000"/>
              <a:gd name="connsiteX2" fmla="*/ 10002 w 10002"/>
              <a:gd name="connsiteY2" fmla="*/ 4793 h 10000"/>
              <a:gd name="connsiteX3" fmla="*/ 9978 w 10002"/>
              <a:gd name="connsiteY3" fmla="*/ 10000 h 10000"/>
              <a:gd name="connsiteX4" fmla="*/ 4939 w 10002"/>
              <a:gd name="connsiteY4" fmla="*/ 7664 h 10000"/>
              <a:gd name="connsiteX5" fmla="*/ 28 w 10002"/>
              <a:gd name="connsiteY5" fmla="*/ 5600 h 10000"/>
              <a:gd name="connsiteX6" fmla="*/ 3293 w 10002"/>
              <a:gd name="connsiteY6" fmla="*/ 332 h 10000"/>
              <a:gd name="connsiteX0" fmla="*/ 3291 w 10000"/>
              <a:gd name="connsiteY0" fmla="*/ 332 h 10000"/>
              <a:gd name="connsiteX1" fmla="*/ 9976 w 10000"/>
              <a:gd name="connsiteY1" fmla="*/ 1 h 10000"/>
              <a:gd name="connsiteX2" fmla="*/ 10000 w 10000"/>
              <a:gd name="connsiteY2" fmla="*/ 4793 h 10000"/>
              <a:gd name="connsiteX3" fmla="*/ 9976 w 10000"/>
              <a:gd name="connsiteY3" fmla="*/ 10000 h 10000"/>
              <a:gd name="connsiteX4" fmla="*/ 4937 w 10000"/>
              <a:gd name="connsiteY4" fmla="*/ 7664 h 10000"/>
              <a:gd name="connsiteX5" fmla="*/ 26 w 10000"/>
              <a:gd name="connsiteY5" fmla="*/ 5600 h 10000"/>
              <a:gd name="connsiteX6" fmla="*/ 3291 w 10000"/>
              <a:gd name="connsiteY6" fmla="*/ 332 h 10000"/>
              <a:gd name="connsiteX0" fmla="*/ 3291 w 10000"/>
              <a:gd name="connsiteY0" fmla="*/ 332 h 10000"/>
              <a:gd name="connsiteX1" fmla="*/ 9976 w 10000"/>
              <a:gd name="connsiteY1" fmla="*/ 1 h 10000"/>
              <a:gd name="connsiteX2" fmla="*/ 10000 w 10000"/>
              <a:gd name="connsiteY2" fmla="*/ 4793 h 10000"/>
              <a:gd name="connsiteX3" fmla="*/ 9976 w 10000"/>
              <a:gd name="connsiteY3" fmla="*/ 10000 h 10000"/>
              <a:gd name="connsiteX4" fmla="*/ 4937 w 10000"/>
              <a:gd name="connsiteY4" fmla="*/ 7664 h 10000"/>
              <a:gd name="connsiteX5" fmla="*/ 26 w 10000"/>
              <a:gd name="connsiteY5" fmla="*/ 5600 h 10000"/>
              <a:gd name="connsiteX6" fmla="*/ 3291 w 10000"/>
              <a:gd name="connsiteY6" fmla="*/ 332 h 10000"/>
              <a:gd name="connsiteX0" fmla="*/ 3316 w 10000"/>
              <a:gd name="connsiteY0" fmla="*/ 1 h 10000"/>
              <a:gd name="connsiteX1" fmla="*/ 9976 w 10000"/>
              <a:gd name="connsiteY1" fmla="*/ 1 h 10000"/>
              <a:gd name="connsiteX2" fmla="*/ 10000 w 10000"/>
              <a:gd name="connsiteY2" fmla="*/ 4793 h 10000"/>
              <a:gd name="connsiteX3" fmla="*/ 9976 w 10000"/>
              <a:gd name="connsiteY3" fmla="*/ 10000 h 10000"/>
              <a:gd name="connsiteX4" fmla="*/ 4937 w 10000"/>
              <a:gd name="connsiteY4" fmla="*/ 7664 h 10000"/>
              <a:gd name="connsiteX5" fmla="*/ 26 w 10000"/>
              <a:gd name="connsiteY5" fmla="*/ 5600 h 10000"/>
              <a:gd name="connsiteX6" fmla="*/ 3316 w 10000"/>
              <a:gd name="connsiteY6" fmla="*/ 1 h 10000"/>
              <a:gd name="connsiteX0" fmla="*/ 3319 w 10003"/>
              <a:gd name="connsiteY0" fmla="*/ 0 h 9999"/>
              <a:gd name="connsiteX1" fmla="*/ 9979 w 10003"/>
              <a:gd name="connsiteY1" fmla="*/ 0 h 9999"/>
              <a:gd name="connsiteX2" fmla="*/ 10003 w 10003"/>
              <a:gd name="connsiteY2" fmla="*/ 4792 h 9999"/>
              <a:gd name="connsiteX3" fmla="*/ 9979 w 10003"/>
              <a:gd name="connsiteY3" fmla="*/ 9999 h 9999"/>
              <a:gd name="connsiteX4" fmla="*/ 4940 w 10003"/>
              <a:gd name="connsiteY4" fmla="*/ 7663 h 9999"/>
              <a:gd name="connsiteX5" fmla="*/ 29 w 10003"/>
              <a:gd name="connsiteY5" fmla="*/ 5599 h 9999"/>
              <a:gd name="connsiteX6" fmla="*/ 3319 w 10003"/>
              <a:gd name="connsiteY6" fmla="*/ 0 h 9999"/>
              <a:gd name="connsiteX0" fmla="*/ 3316 w 9998"/>
              <a:gd name="connsiteY0" fmla="*/ 0 h 10063"/>
              <a:gd name="connsiteX1" fmla="*/ 9974 w 9998"/>
              <a:gd name="connsiteY1" fmla="*/ 0 h 10063"/>
              <a:gd name="connsiteX2" fmla="*/ 9998 w 9998"/>
              <a:gd name="connsiteY2" fmla="*/ 4792 h 10063"/>
              <a:gd name="connsiteX3" fmla="*/ 9974 w 9998"/>
              <a:gd name="connsiteY3" fmla="*/ 10000 h 10063"/>
              <a:gd name="connsiteX4" fmla="*/ 4836 w 9998"/>
              <a:gd name="connsiteY4" fmla="*/ 10020 h 10063"/>
              <a:gd name="connsiteX5" fmla="*/ 27 w 9998"/>
              <a:gd name="connsiteY5" fmla="*/ 5600 h 10063"/>
              <a:gd name="connsiteX6" fmla="*/ 3316 w 9998"/>
              <a:gd name="connsiteY6" fmla="*/ 0 h 10063"/>
              <a:gd name="connsiteX0" fmla="*/ 3317 w 10000"/>
              <a:gd name="connsiteY0" fmla="*/ 0 h 9964"/>
              <a:gd name="connsiteX1" fmla="*/ 9976 w 10000"/>
              <a:gd name="connsiteY1" fmla="*/ 0 h 9964"/>
              <a:gd name="connsiteX2" fmla="*/ 10000 w 10000"/>
              <a:gd name="connsiteY2" fmla="*/ 4762 h 9964"/>
              <a:gd name="connsiteX3" fmla="*/ 9976 w 10000"/>
              <a:gd name="connsiteY3" fmla="*/ 9937 h 9964"/>
              <a:gd name="connsiteX4" fmla="*/ 4837 w 10000"/>
              <a:gd name="connsiteY4" fmla="*/ 9957 h 9964"/>
              <a:gd name="connsiteX5" fmla="*/ 27 w 10000"/>
              <a:gd name="connsiteY5" fmla="*/ 5565 h 9964"/>
              <a:gd name="connsiteX6" fmla="*/ 3317 w 10000"/>
              <a:gd name="connsiteY6" fmla="*/ 0 h 9964"/>
              <a:gd name="connsiteX0" fmla="*/ 3317 w 10000"/>
              <a:gd name="connsiteY0" fmla="*/ 0 h 9993"/>
              <a:gd name="connsiteX1" fmla="*/ 9976 w 10000"/>
              <a:gd name="connsiteY1" fmla="*/ 0 h 9993"/>
              <a:gd name="connsiteX2" fmla="*/ 10000 w 10000"/>
              <a:gd name="connsiteY2" fmla="*/ 4779 h 9993"/>
              <a:gd name="connsiteX3" fmla="*/ 9976 w 10000"/>
              <a:gd name="connsiteY3" fmla="*/ 9973 h 9993"/>
              <a:gd name="connsiteX4" fmla="*/ 4837 w 10000"/>
              <a:gd name="connsiteY4" fmla="*/ 9993 h 9993"/>
              <a:gd name="connsiteX5" fmla="*/ 27 w 10000"/>
              <a:gd name="connsiteY5" fmla="*/ 5585 h 9993"/>
              <a:gd name="connsiteX6" fmla="*/ 3317 w 10000"/>
              <a:gd name="connsiteY6" fmla="*/ 0 h 9993"/>
              <a:gd name="connsiteX0" fmla="*/ 3317 w 10716"/>
              <a:gd name="connsiteY0" fmla="*/ 0 h 10000"/>
              <a:gd name="connsiteX1" fmla="*/ 9976 w 10716"/>
              <a:gd name="connsiteY1" fmla="*/ 0 h 10000"/>
              <a:gd name="connsiteX2" fmla="*/ 9976 w 10716"/>
              <a:gd name="connsiteY2" fmla="*/ 9980 h 10000"/>
              <a:gd name="connsiteX3" fmla="*/ 4837 w 10716"/>
              <a:gd name="connsiteY3" fmla="*/ 10000 h 10000"/>
              <a:gd name="connsiteX4" fmla="*/ 27 w 10716"/>
              <a:gd name="connsiteY4" fmla="*/ 5589 h 10000"/>
              <a:gd name="connsiteX5" fmla="*/ 3317 w 10716"/>
              <a:gd name="connsiteY5" fmla="*/ 0 h 10000"/>
              <a:gd name="connsiteX0" fmla="*/ 3317 w 10356"/>
              <a:gd name="connsiteY0" fmla="*/ 0 h 10000"/>
              <a:gd name="connsiteX1" fmla="*/ 9976 w 10356"/>
              <a:gd name="connsiteY1" fmla="*/ 0 h 10000"/>
              <a:gd name="connsiteX2" fmla="*/ 9976 w 10356"/>
              <a:gd name="connsiteY2" fmla="*/ 9980 h 10000"/>
              <a:gd name="connsiteX3" fmla="*/ 4837 w 10356"/>
              <a:gd name="connsiteY3" fmla="*/ 10000 h 10000"/>
              <a:gd name="connsiteX4" fmla="*/ 27 w 10356"/>
              <a:gd name="connsiteY4" fmla="*/ 5589 h 10000"/>
              <a:gd name="connsiteX5" fmla="*/ 3317 w 10356"/>
              <a:gd name="connsiteY5" fmla="*/ 0 h 10000"/>
              <a:gd name="connsiteX0" fmla="*/ 3317 w 9976"/>
              <a:gd name="connsiteY0" fmla="*/ 0 h 10000"/>
              <a:gd name="connsiteX1" fmla="*/ 9976 w 9976"/>
              <a:gd name="connsiteY1" fmla="*/ 0 h 10000"/>
              <a:gd name="connsiteX2" fmla="*/ 9976 w 9976"/>
              <a:gd name="connsiteY2" fmla="*/ 9980 h 10000"/>
              <a:gd name="connsiteX3" fmla="*/ 4837 w 9976"/>
              <a:gd name="connsiteY3" fmla="*/ 10000 h 10000"/>
              <a:gd name="connsiteX4" fmla="*/ 27 w 9976"/>
              <a:gd name="connsiteY4" fmla="*/ 5589 h 10000"/>
              <a:gd name="connsiteX5" fmla="*/ 3317 w 9976"/>
              <a:gd name="connsiteY5" fmla="*/ 0 h 10000"/>
              <a:gd name="connsiteX0" fmla="*/ 3325 w 10000"/>
              <a:gd name="connsiteY0" fmla="*/ 0 h 9980"/>
              <a:gd name="connsiteX1" fmla="*/ 10000 w 10000"/>
              <a:gd name="connsiteY1" fmla="*/ 0 h 9980"/>
              <a:gd name="connsiteX2" fmla="*/ 10000 w 10000"/>
              <a:gd name="connsiteY2" fmla="*/ 9980 h 9980"/>
              <a:gd name="connsiteX3" fmla="*/ 4849 w 10000"/>
              <a:gd name="connsiteY3" fmla="*/ 9979 h 9980"/>
              <a:gd name="connsiteX4" fmla="*/ 27 w 10000"/>
              <a:gd name="connsiteY4" fmla="*/ 5589 h 9980"/>
              <a:gd name="connsiteX5" fmla="*/ 3325 w 10000"/>
              <a:gd name="connsiteY5" fmla="*/ 0 h 9980"/>
              <a:gd name="connsiteX0" fmla="*/ 3348 w 10023"/>
              <a:gd name="connsiteY0" fmla="*/ 0 h 10000"/>
              <a:gd name="connsiteX1" fmla="*/ 10023 w 10023"/>
              <a:gd name="connsiteY1" fmla="*/ 0 h 10000"/>
              <a:gd name="connsiteX2" fmla="*/ 10023 w 10023"/>
              <a:gd name="connsiteY2" fmla="*/ 10000 h 10000"/>
              <a:gd name="connsiteX3" fmla="*/ 4872 w 10023"/>
              <a:gd name="connsiteY3" fmla="*/ 9999 h 10000"/>
              <a:gd name="connsiteX4" fmla="*/ 50 w 10023"/>
              <a:gd name="connsiteY4" fmla="*/ 5600 h 10000"/>
              <a:gd name="connsiteX5" fmla="*/ 3348 w 10023"/>
              <a:gd name="connsiteY5" fmla="*/ 0 h 10000"/>
              <a:gd name="connsiteX0" fmla="*/ 5113 w 9974"/>
              <a:gd name="connsiteY0" fmla="*/ 0 h 10000"/>
              <a:gd name="connsiteX1" fmla="*/ 9974 w 9974"/>
              <a:gd name="connsiteY1" fmla="*/ 0 h 10000"/>
              <a:gd name="connsiteX2" fmla="*/ 9974 w 9974"/>
              <a:gd name="connsiteY2" fmla="*/ 10000 h 10000"/>
              <a:gd name="connsiteX3" fmla="*/ 4823 w 9974"/>
              <a:gd name="connsiteY3" fmla="*/ 9999 h 10000"/>
              <a:gd name="connsiteX4" fmla="*/ 1 w 9974"/>
              <a:gd name="connsiteY4" fmla="*/ 5600 h 10000"/>
              <a:gd name="connsiteX5" fmla="*/ 5113 w 9974"/>
              <a:gd name="connsiteY5" fmla="*/ 0 h 10000"/>
              <a:gd name="connsiteX0" fmla="*/ 5155 w 10029"/>
              <a:gd name="connsiteY0" fmla="*/ 0 h 10000"/>
              <a:gd name="connsiteX1" fmla="*/ 10029 w 10029"/>
              <a:gd name="connsiteY1" fmla="*/ 0 h 10000"/>
              <a:gd name="connsiteX2" fmla="*/ 10029 w 10029"/>
              <a:gd name="connsiteY2" fmla="*/ 10000 h 10000"/>
              <a:gd name="connsiteX3" fmla="*/ 4865 w 10029"/>
              <a:gd name="connsiteY3" fmla="*/ 9999 h 10000"/>
              <a:gd name="connsiteX4" fmla="*/ 30 w 10029"/>
              <a:gd name="connsiteY4" fmla="*/ 5600 h 10000"/>
              <a:gd name="connsiteX5" fmla="*/ 5155 w 10029"/>
              <a:gd name="connsiteY5" fmla="*/ 0 h 10000"/>
              <a:gd name="connsiteX0" fmla="*/ 5176 w 10050"/>
              <a:gd name="connsiteY0" fmla="*/ 378 h 10739"/>
              <a:gd name="connsiteX1" fmla="*/ 10050 w 10050"/>
              <a:gd name="connsiteY1" fmla="*/ 378 h 10739"/>
              <a:gd name="connsiteX2" fmla="*/ 10050 w 10050"/>
              <a:gd name="connsiteY2" fmla="*/ 10378 h 10739"/>
              <a:gd name="connsiteX3" fmla="*/ 4886 w 10050"/>
              <a:gd name="connsiteY3" fmla="*/ 10377 h 10739"/>
              <a:gd name="connsiteX4" fmla="*/ 28 w 10050"/>
              <a:gd name="connsiteY4" fmla="*/ 5482 h 10739"/>
              <a:gd name="connsiteX5" fmla="*/ 5176 w 10050"/>
              <a:gd name="connsiteY5" fmla="*/ 378 h 10739"/>
              <a:gd name="connsiteX0" fmla="*/ 5176 w 10050"/>
              <a:gd name="connsiteY0" fmla="*/ 378 h 10739"/>
              <a:gd name="connsiteX1" fmla="*/ 10050 w 10050"/>
              <a:gd name="connsiteY1" fmla="*/ 378 h 10739"/>
              <a:gd name="connsiteX2" fmla="*/ 10050 w 10050"/>
              <a:gd name="connsiteY2" fmla="*/ 10378 h 10739"/>
              <a:gd name="connsiteX3" fmla="*/ 4886 w 10050"/>
              <a:gd name="connsiteY3" fmla="*/ 10377 h 10739"/>
              <a:gd name="connsiteX4" fmla="*/ 28 w 10050"/>
              <a:gd name="connsiteY4" fmla="*/ 5482 h 10739"/>
              <a:gd name="connsiteX5" fmla="*/ 5176 w 10050"/>
              <a:gd name="connsiteY5" fmla="*/ 378 h 10739"/>
              <a:gd name="connsiteX0" fmla="*/ 5176 w 10050"/>
              <a:gd name="connsiteY0" fmla="*/ 11 h 10372"/>
              <a:gd name="connsiteX1" fmla="*/ 10050 w 10050"/>
              <a:gd name="connsiteY1" fmla="*/ 11 h 10372"/>
              <a:gd name="connsiteX2" fmla="*/ 10050 w 10050"/>
              <a:gd name="connsiteY2" fmla="*/ 10011 h 10372"/>
              <a:gd name="connsiteX3" fmla="*/ 4886 w 10050"/>
              <a:gd name="connsiteY3" fmla="*/ 10010 h 10372"/>
              <a:gd name="connsiteX4" fmla="*/ 28 w 10050"/>
              <a:gd name="connsiteY4" fmla="*/ 5115 h 10372"/>
              <a:gd name="connsiteX5" fmla="*/ 5176 w 10050"/>
              <a:gd name="connsiteY5" fmla="*/ 11 h 10372"/>
              <a:gd name="connsiteX0" fmla="*/ 5176 w 10050"/>
              <a:gd name="connsiteY0" fmla="*/ 11 h 10011"/>
              <a:gd name="connsiteX1" fmla="*/ 10050 w 10050"/>
              <a:gd name="connsiteY1" fmla="*/ 11 h 10011"/>
              <a:gd name="connsiteX2" fmla="*/ 10050 w 10050"/>
              <a:gd name="connsiteY2" fmla="*/ 10011 h 10011"/>
              <a:gd name="connsiteX3" fmla="*/ 4886 w 10050"/>
              <a:gd name="connsiteY3" fmla="*/ 10010 h 10011"/>
              <a:gd name="connsiteX4" fmla="*/ 28 w 10050"/>
              <a:gd name="connsiteY4" fmla="*/ 5115 h 10011"/>
              <a:gd name="connsiteX5" fmla="*/ 5176 w 10050"/>
              <a:gd name="connsiteY5" fmla="*/ 11 h 10011"/>
              <a:gd name="connsiteX0" fmla="*/ 5176 w 10050"/>
              <a:gd name="connsiteY0" fmla="*/ 1 h 10001"/>
              <a:gd name="connsiteX1" fmla="*/ 10050 w 10050"/>
              <a:gd name="connsiteY1" fmla="*/ 1 h 10001"/>
              <a:gd name="connsiteX2" fmla="*/ 10050 w 10050"/>
              <a:gd name="connsiteY2" fmla="*/ 10001 h 10001"/>
              <a:gd name="connsiteX3" fmla="*/ 4886 w 10050"/>
              <a:gd name="connsiteY3" fmla="*/ 10000 h 10001"/>
              <a:gd name="connsiteX4" fmla="*/ 28 w 10050"/>
              <a:gd name="connsiteY4" fmla="*/ 5105 h 10001"/>
              <a:gd name="connsiteX5" fmla="*/ 5176 w 10050"/>
              <a:gd name="connsiteY5" fmla="*/ 1 h 10001"/>
              <a:gd name="connsiteX0" fmla="*/ 5176 w 10050"/>
              <a:gd name="connsiteY0" fmla="*/ 1 h 10001"/>
              <a:gd name="connsiteX1" fmla="*/ 10050 w 10050"/>
              <a:gd name="connsiteY1" fmla="*/ 1 h 10001"/>
              <a:gd name="connsiteX2" fmla="*/ 10050 w 10050"/>
              <a:gd name="connsiteY2" fmla="*/ 10001 h 10001"/>
              <a:gd name="connsiteX3" fmla="*/ 4886 w 10050"/>
              <a:gd name="connsiteY3" fmla="*/ 10000 h 10001"/>
              <a:gd name="connsiteX4" fmla="*/ 28 w 10050"/>
              <a:gd name="connsiteY4" fmla="*/ 5105 h 10001"/>
              <a:gd name="connsiteX5" fmla="*/ 5176 w 10050"/>
              <a:gd name="connsiteY5" fmla="*/ 1 h 10001"/>
              <a:gd name="connsiteX0" fmla="*/ 4830 w 9704"/>
              <a:gd name="connsiteY0" fmla="*/ 1 h 10001"/>
              <a:gd name="connsiteX1" fmla="*/ 9704 w 9704"/>
              <a:gd name="connsiteY1" fmla="*/ 1 h 10001"/>
              <a:gd name="connsiteX2" fmla="*/ 9704 w 9704"/>
              <a:gd name="connsiteY2" fmla="*/ 10001 h 10001"/>
              <a:gd name="connsiteX3" fmla="*/ 4540 w 9704"/>
              <a:gd name="connsiteY3" fmla="*/ 10000 h 10001"/>
              <a:gd name="connsiteX4" fmla="*/ 32 w 9704"/>
              <a:gd name="connsiteY4" fmla="*/ 4340 h 10001"/>
              <a:gd name="connsiteX5" fmla="*/ 4830 w 9704"/>
              <a:gd name="connsiteY5" fmla="*/ 1 h 10001"/>
              <a:gd name="connsiteX0" fmla="*/ 5111 w 10134"/>
              <a:gd name="connsiteY0" fmla="*/ 2 h 10001"/>
              <a:gd name="connsiteX1" fmla="*/ 10134 w 10134"/>
              <a:gd name="connsiteY1" fmla="*/ 2 h 10001"/>
              <a:gd name="connsiteX2" fmla="*/ 10134 w 10134"/>
              <a:gd name="connsiteY2" fmla="*/ 10001 h 10001"/>
              <a:gd name="connsiteX3" fmla="*/ 4812 w 10134"/>
              <a:gd name="connsiteY3" fmla="*/ 10000 h 10001"/>
              <a:gd name="connsiteX4" fmla="*/ 167 w 10134"/>
              <a:gd name="connsiteY4" fmla="*/ 4341 h 10001"/>
              <a:gd name="connsiteX5" fmla="*/ 5111 w 10134"/>
              <a:gd name="connsiteY5" fmla="*/ 2 h 10001"/>
              <a:gd name="connsiteX0" fmla="*/ 5158 w 10181"/>
              <a:gd name="connsiteY0" fmla="*/ 1 h 10000"/>
              <a:gd name="connsiteX1" fmla="*/ 10181 w 10181"/>
              <a:gd name="connsiteY1" fmla="*/ 1 h 10000"/>
              <a:gd name="connsiteX2" fmla="*/ 10181 w 10181"/>
              <a:gd name="connsiteY2" fmla="*/ 10000 h 10000"/>
              <a:gd name="connsiteX3" fmla="*/ 4859 w 10181"/>
              <a:gd name="connsiteY3" fmla="*/ 9999 h 10000"/>
              <a:gd name="connsiteX4" fmla="*/ 166 w 10181"/>
              <a:gd name="connsiteY4" fmla="*/ 5559 h 10000"/>
              <a:gd name="connsiteX5" fmla="*/ 5158 w 10181"/>
              <a:gd name="connsiteY5" fmla="*/ 1 h 10000"/>
              <a:gd name="connsiteX0" fmla="*/ 5158 w 10181"/>
              <a:gd name="connsiteY0" fmla="*/ 1 h 10000"/>
              <a:gd name="connsiteX1" fmla="*/ 10181 w 10181"/>
              <a:gd name="connsiteY1" fmla="*/ 1 h 10000"/>
              <a:gd name="connsiteX2" fmla="*/ 10181 w 10181"/>
              <a:gd name="connsiteY2" fmla="*/ 10000 h 10000"/>
              <a:gd name="connsiteX3" fmla="*/ 4859 w 10181"/>
              <a:gd name="connsiteY3" fmla="*/ 9999 h 10000"/>
              <a:gd name="connsiteX4" fmla="*/ 166 w 10181"/>
              <a:gd name="connsiteY4" fmla="*/ 5559 h 10000"/>
              <a:gd name="connsiteX5" fmla="*/ 5158 w 10181"/>
              <a:gd name="connsiteY5" fmla="*/ 1 h 10000"/>
              <a:gd name="connsiteX0" fmla="*/ 5158 w 10181"/>
              <a:gd name="connsiteY0" fmla="*/ 1 h 10000"/>
              <a:gd name="connsiteX1" fmla="*/ 10181 w 10181"/>
              <a:gd name="connsiteY1" fmla="*/ 1 h 10000"/>
              <a:gd name="connsiteX2" fmla="*/ 10181 w 10181"/>
              <a:gd name="connsiteY2" fmla="*/ 10000 h 10000"/>
              <a:gd name="connsiteX3" fmla="*/ 4859 w 10181"/>
              <a:gd name="connsiteY3" fmla="*/ 9999 h 10000"/>
              <a:gd name="connsiteX4" fmla="*/ 166 w 10181"/>
              <a:gd name="connsiteY4" fmla="*/ 5559 h 10000"/>
              <a:gd name="connsiteX5" fmla="*/ 5158 w 10181"/>
              <a:gd name="connsiteY5" fmla="*/ 1 h 10000"/>
              <a:gd name="connsiteX0" fmla="*/ 5158 w 10181"/>
              <a:gd name="connsiteY0" fmla="*/ 1 h 10002"/>
              <a:gd name="connsiteX1" fmla="*/ 10181 w 10181"/>
              <a:gd name="connsiteY1" fmla="*/ 1 h 10002"/>
              <a:gd name="connsiteX2" fmla="*/ 10181 w 10181"/>
              <a:gd name="connsiteY2" fmla="*/ 10000 h 10002"/>
              <a:gd name="connsiteX3" fmla="*/ 4859 w 10181"/>
              <a:gd name="connsiteY3" fmla="*/ 9999 h 10002"/>
              <a:gd name="connsiteX4" fmla="*/ 166 w 10181"/>
              <a:gd name="connsiteY4" fmla="*/ 5559 h 10002"/>
              <a:gd name="connsiteX5" fmla="*/ 5158 w 10181"/>
              <a:gd name="connsiteY5" fmla="*/ 1 h 10002"/>
              <a:gd name="connsiteX0" fmla="*/ 4834 w 9857"/>
              <a:gd name="connsiteY0" fmla="*/ 1 h 10014"/>
              <a:gd name="connsiteX1" fmla="*/ 9857 w 9857"/>
              <a:gd name="connsiteY1" fmla="*/ 1 h 10014"/>
              <a:gd name="connsiteX2" fmla="*/ 9857 w 9857"/>
              <a:gd name="connsiteY2" fmla="*/ 10000 h 10014"/>
              <a:gd name="connsiteX3" fmla="*/ 4535 w 9857"/>
              <a:gd name="connsiteY3" fmla="*/ 9999 h 10014"/>
              <a:gd name="connsiteX4" fmla="*/ 178 w 9857"/>
              <a:gd name="connsiteY4" fmla="*/ 5910 h 10014"/>
              <a:gd name="connsiteX5" fmla="*/ 4834 w 9857"/>
              <a:gd name="connsiteY5" fmla="*/ 1 h 10014"/>
              <a:gd name="connsiteX0" fmla="*/ 5252 w 10348"/>
              <a:gd name="connsiteY0" fmla="*/ 1 h 9990"/>
              <a:gd name="connsiteX1" fmla="*/ 10348 w 10348"/>
              <a:gd name="connsiteY1" fmla="*/ 1 h 9990"/>
              <a:gd name="connsiteX2" fmla="*/ 10348 w 10348"/>
              <a:gd name="connsiteY2" fmla="*/ 9986 h 9990"/>
              <a:gd name="connsiteX3" fmla="*/ 4949 w 10348"/>
              <a:gd name="connsiteY3" fmla="*/ 9985 h 9990"/>
              <a:gd name="connsiteX4" fmla="*/ 529 w 10348"/>
              <a:gd name="connsiteY4" fmla="*/ 5902 h 9990"/>
              <a:gd name="connsiteX5" fmla="*/ 5252 w 10348"/>
              <a:gd name="connsiteY5" fmla="*/ 1 h 9990"/>
              <a:gd name="connsiteX0" fmla="*/ 5075 w 10000"/>
              <a:gd name="connsiteY0" fmla="*/ 1 h 9996"/>
              <a:gd name="connsiteX1" fmla="*/ 10000 w 10000"/>
              <a:gd name="connsiteY1" fmla="*/ 1 h 9996"/>
              <a:gd name="connsiteX2" fmla="*/ 10000 w 10000"/>
              <a:gd name="connsiteY2" fmla="*/ 9996 h 9996"/>
              <a:gd name="connsiteX3" fmla="*/ 4783 w 10000"/>
              <a:gd name="connsiteY3" fmla="*/ 9995 h 9996"/>
              <a:gd name="connsiteX4" fmla="*/ 511 w 10000"/>
              <a:gd name="connsiteY4" fmla="*/ 5908 h 9996"/>
              <a:gd name="connsiteX5" fmla="*/ 5075 w 10000"/>
              <a:gd name="connsiteY5" fmla="*/ 1 h 9996"/>
              <a:gd name="connsiteX0" fmla="*/ 5041 w 9966"/>
              <a:gd name="connsiteY0" fmla="*/ 1 h 10000"/>
              <a:gd name="connsiteX1" fmla="*/ 9966 w 9966"/>
              <a:gd name="connsiteY1" fmla="*/ 1 h 10000"/>
              <a:gd name="connsiteX2" fmla="*/ 9966 w 9966"/>
              <a:gd name="connsiteY2" fmla="*/ 10000 h 10000"/>
              <a:gd name="connsiteX3" fmla="*/ 4749 w 9966"/>
              <a:gd name="connsiteY3" fmla="*/ 9999 h 10000"/>
              <a:gd name="connsiteX4" fmla="*/ 477 w 9966"/>
              <a:gd name="connsiteY4" fmla="*/ 5910 h 10000"/>
              <a:gd name="connsiteX5" fmla="*/ 5041 w 9966"/>
              <a:gd name="connsiteY5" fmla="*/ 1 h 10000"/>
              <a:gd name="connsiteX0" fmla="*/ 4882 w 9824"/>
              <a:gd name="connsiteY0" fmla="*/ 1 h 10358"/>
              <a:gd name="connsiteX1" fmla="*/ 9824 w 9824"/>
              <a:gd name="connsiteY1" fmla="*/ 1 h 10358"/>
              <a:gd name="connsiteX2" fmla="*/ 9824 w 9824"/>
              <a:gd name="connsiteY2" fmla="*/ 10000 h 10358"/>
              <a:gd name="connsiteX3" fmla="*/ 4589 w 9824"/>
              <a:gd name="connsiteY3" fmla="*/ 9999 h 10358"/>
              <a:gd name="connsiteX4" fmla="*/ 492 w 9824"/>
              <a:gd name="connsiteY4" fmla="*/ 5145 h 10358"/>
              <a:gd name="connsiteX5" fmla="*/ 4882 w 9824"/>
              <a:gd name="connsiteY5" fmla="*/ 1 h 10358"/>
              <a:gd name="connsiteX0" fmla="*/ 4736 w 9767"/>
              <a:gd name="connsiteY0" fmla="*/ 1 h 10000"/>
              <a:gd name="connsiteX1" fmla="*/ 9767 w 9767"/>
              <a:gd name="connsiteY1" fmla="*/ 1 h 10000"/>
              <a:gd name="connsiteX2" fmla="*/ 9767 w 9767"/>
              <a:gd name="connsiteY2" fmla="*/ 9654 h 10000"/>
              <a:gd name="connsiteX3" fmla="*/ 4438 w 9767"/>
              <a:gd name="connsiteY3" fmla="*/ 9653 h 10000"/>
              <a:gd name="connsiteX4" fmla="*/ 268 w 9767"/>
              <a:gd name="connsiteY4" fmla="*/ 4967 h 10000"/>
              <a:gd name="connsiteX5" fmla="*/ 4736 w 9767"/>
              <a:gd name="connsiteY5" fmla="*/ 1 h 10000"/>
              <a:gd name="connsiteX0" fmla="*/ 2291 w 9782"/>
              <a:gd name="connsiteY0" fmla="*/ 1 h 10000"/>
              <a:gd name="connsiteX1" fmla="*/ 9782 w 9782"/>
              <a:gd name="connsiteY1" fmla="*/ 1 h 10000"/>
              <a:gd name="connsiteX2" fmla="*/ 9782 w 9782"/>
              <a:gd name="connsiteY2" fmla="*/ 9654 h 10000"/>
              <a:gd name="connsiteX3" fmla="*/ 4326 w 9782"/>
              <a:gd name="connsiteY3" fmla="*/ 9653 h 10000"/>
              <a:gd name="connsiteX4" fmla="*/ 56 w 9782"/>
              <a:gd name="connsiteY4" fmla="*/ 4967 h 10000"/>
              <a:gd name="connsiteX5" fmla="*/ 2291 w 9782"/>
              <a:gd name="connsiteY5" fmla="*/ 1 h 10000"/>
              <a:gd name="connsiteX0" fmla="*/ 2317 w 9975"/>
              <a:gd name="connsiteY0" fmla="*/ 0 h 9999"/>
              <a:gd name="connsiteX1" fmla="*/ 9975 w 9975"/>
              <a:gd name="connsiteY1" fmla="*/ 0 h 9999"/>
              <a:gd name="connsiteX2" fmla="*/ 9975 w 9975"/>
              <a:gd name="connsiteY2" fmla="*/ 9653 h 9999"/>
              <a:gd name="connsiteX3" fmla="*/ 4397 w 9975"/>
              <a:gd name="connsiteY3" fmla="*/ 9652 h 9999"/>
              <a:gd name="connsiteX4" fmla="*/ 32 w 9975"/>
              <a:gd name="connsiteY4" fmla="*/ 4966 h 9999"/>
              <a:gd name="connsiteX5" fmla="*/ 2317 w 9975"/>
              <a:gd name="connsiteY5" fmla="*/ 0 h 9999"/>
              <a:gd name="connsiteX0" fmla="*/ 2717 w 10394"/>
              <a:gd name="connsiteY0" fmla="*/ 0 h 10000"/>
              <a:gd name="connsiteX1" fmla="*/ 10394 w 10394"/>
              <a:gd name="connsiteY1" fmla="*/ 0 h 10000"/>
              <a:gd name="connsiteX2" fmla="*/ 10394 w 10394"/>
              <a:gd name="connsiteY2" fmla="*/ 9654 h 10000"/>
              <a:gd name="connsiteX3" fmla="*/ 4802 w 10394"/>
              <a:gd name="connsiteY3" fmla="*/ 9653 h 10000"/>
              <a:gd name="connsiteX4" fmla="*/ 426 w 10394"/>
              <a:gd name="connsiteY4" fmla="*/ 4966 h 10000"/>
              <a:gd name="connsiteX5" fmla="*/ 2717 w 10394"/>
              <a:gd name="connsiteY5" fmla="*/ 0 h 10000"/>
              <a:gd name="connsiteX0" fmla="*/ 1398 w 10060"/>
              <a:gd name="connsiteY0" fmla="*/ 20 h 10000"/>
              <a:gd name="connsiteX1" fmla="*/ 10060 w 10060"/>
              <a:gd name="connsiteY1" fmla="*/ 0 h 10000"/>
              <a:gd name="connsiteX2" fmla="*/ 10060 w 10060"/>
              <a:gd name="connsiteY2" fmla="*/ 9654 h 10000"/>
              <a:gd name="connsiteX3" fmla="*/ 4468 w 10060"/>
              <a:gd name="connsiteY3" fmla="*/ 9653 h 10000"/>
              <a:gd name="connsiteX4" fmla="*/ 92 w 10060"/>
              <a:gd name="connsiteY4" fmla="*/ 4966 h 10000"/>
              <a:gd name="connsiteX5" fmla="*/ 1398 w 10060"/>
              <a:gd name="connsiteY5" fmla="*/ 20 h 10000"/>
              <a:gd name="connsiteX0" fmla="*/ 1229 w 9891"/>
              <a:gd name="connsiteY0" fmla="*/ 20 h 10003"/>
              <a:gd name="connsiteX1" fmla="*/ 9891 w 9891"/>
              <a:gd name="connsiteY1" fmla="*/ 0 h 10003"/>
              <a:gd name="connsiteX2" fmla="*/ 9891 w 9891"/>
              <a:gd name="connsiteY2" fmla="*/ 9654 h 10003"/>
              <a:gd name="connsiteX3" fmla="*/ 4299 w 9891"/>
              <a:gd name="connsiteY3" fmla="*/ 9653 h 10003"/>
              <a:gd name="connsiteX4" fmla="*/ 100 w 9891"/>
              <a:gd name="connsiteY4" fmla="*/ 4926 h 10003"/>
              <a:gd name="connsiteX5" fmla="*/ 1229 w 9891"/>
              <a:gd name="connsiteY5" fmla="*/ 20 h 10003"/>
              <a:gd name="connsiteX0" fmla="*/ 1243 w 10000"/>
              <a:gd name="connsiteY0" fmla="*/ 20 h 9651"/>
              <a:gd name="connsiteX1" fmla="*/ 10000 w 10000"/>
              <a:gd name="connsiteY1" fmla="*/ 0 h 9651"/>
              <a:gd name="connsiteX2" fmla="*/ 10000 w 10000"/>
              <a:gd name="connsiteY2" fmla="*/ 9651 h 9651"/>
              <a:gd name="connsiteX3" fmla="*/ 4346 w 10000"/>
              <a:gd name="connsiteY3" fmla="*/ 9650 h 9651"/>
              <a:gd name="connsiteX4" fmla="*/ 101 w 10000"/>
              <a:gd name="connsiteY4" fmla="*/ 4925 h 9651"/>
              <a:gd name="connsiteX5" fmla="*/ 1243 w 10000"/>
              <a:gd name="connsiteY5" fmla="*/ 20 h 9651"/>
              <a:gd name="connsiteX0" fmla="*/ 1538 w 10295"/>
              <a:gd name="connsiteY0" fmla="*/ 21 h 10000"/>
              <a:gd name="connsiteX1" fmla="*/ 10295 w 10295"/>
              <a:gd name="connsiteY1" fmla="*/ 0 h 10000"/>
              <a:gd name="connsiteX2" fmla="*/ 10295 w 10295"/>
              <a:gd name="connsiteY2" fmla="*/ 10000 h 10000"/>
              <a:gd name="connsiteX3" fmla="*/ 4641 w 10295"/>
              <a:gd name="connsiteY3" fmla="*/ 9999 h 10000"/>
              <a:gd name="connsiteX4" fmla="*/ 396 w 10295"/>
              <a:gd name="connsiteY4" fmla="*/ 5103 h 10000"/>
              <a:gd name="connsiteX5" fmla="*/ 1538 w 10295"/>
              <a:gd name="connsiteY5" fmla="*/ 21 h 10000"/>
              <a:gd name="connsiteX0" fmla="*/ 2184 w 10941"/>
              <a:gd name="connsiteY0" fmla="*/ 21 h 10000"/>
              <a:gd name="connsiteX1" fmla="*/ 10941 w 10941"/>
              <a:gd name="connsiteY1" fmla="*/ 0 h 10000"/>
              <a:gd name="connsiteX2" fmla="*/ 10941 w 10941"/>
              <a:gd name="connsiteY2" fmla="*/ 10000 h 10000"/>
              <a:gd name="connsiteX3" fmla="*/ 5287 w 10941"/>
              <a:gd name="connsiteY3" fmla="*/ 9999 h 10000"/>
              <a:gd name="connsiteX4" fmla="*/ 327 w 10941"/>
              <a:gd name="connsiteY4" fmla="*/ 5372 h 10000"/>
              <a:gd name="connsiteX5" fmla="*/ 2184 w 10941"/>
              <a:gd name="connsiteY5" fmla="*/ 21 h 10000"/>
              <a:gd name="connsiteX0" fmla="*/ 2184 w 10941"/>
              <a:gd name="connsiteY0" fmla="*/ 21 h 10000"/>
              <a:gd name="connsiteX1" fmla="*/ 10941 w 10941"/>
              <a:gd name="connsiteY1" fmla="*/ 0 h 10000"/>
              <a:gd name="connsiteX2" fmla="*/ 10941 w 10941"/>
              <a:gd name="connsiteY2" fmla="*/ 10000 h 10000"/>
              <a:gd name="connsiteX3" fmla="*/ 5287 w 10941"/>
              <a:gd name="connsiteY3" fmla="*/ 9999 h 10000"/>
              <a:gd name="connsiteX4" fmla="*/ 327 w 10941"/>
              <a:gd name="connsiteY4" fmla="*/ 5372 h 10000"/>
              <a:gd name="connsiteX5" fmla="*/ 2184 w 10941"/>
              <a:gd name="connsiteY5" fmla="*/ 21 h 10000"/>
              <a:gd name="connsiteX0" fmla="*/ 1891 w 10648"/>
              <a:gd name="connsiteY0" fmla="*/ 21 h 10000"/>
              <a:gd name="connsiteX1" fmla="*/ 10648 w 10648"/>
              <a:gd name="connsiteY1" fmla="*/ 0 h 10000"/>
              <a:gd name="connsiteX2" fmla="*/ 10648 w 10648"/>
              <a:gd name="connsiteY2" fmla="*/ 10000 h 10000"/>
              <a:gd name="connsiteX3" fmla="*/ 3845 w 10648"/>
              <a:gd name="connsiteY3" fmla="*/ 9937 h 10000"/>
              <a:gd name="connsiteX4" fmla="*/ 34 w 10648"/>
              <a:gd name="connsiteY4" fmla="*/ 5372 h 10000"/>
              <a:gd name="connsiteX5" fmla="*/ 1891 w 10648"/>
              <a:gd name="connsiteY5" fmla="*/ 21 h 10000"/>
              <a:gd name="connsiteX0" fmla="*/ 2075 w 10832"/>
              <a:gd name="connsiteY0" fmla="*/ 21 h 10000"/>
              <a:gd name="connsiteX1" fmla="*/ 10832 w 10832"/>
              <a:gd name="connsiteY1" fmla="*/ 0 h 10000"/>
              <a:gd name="connsiteX2" fmla="*/ 10832 w 10832"/>
              <a:gd name="connsiteY2" fmla="*/ 10000 h 10000"/>
              <a:gd name="connsiteX3" fmla="*/ 4029 w 10832"/>
              <a:gd name="connsiteY3" fmla="*/ 9937 h 10000"/>
              <a:gd name="connsiteX4" fmla="*/ 218 w 10832"/>
              <a:gd name="connsiteY4" fmla="*/ 5372 h 10000"/>
              <a:gd name="connsiteX5" fmla="*/ 2075 w 10832"/>
              <a:gd name="connsiteY5" fmla="*/ 21 h 10000"/>
              <a:gd name="connsiteX0" fmla="*/ 1892 w 10649"/>
              <a:gd name="connsiteY0" fmla="*/ 21 h 10020"/>
              <a:gd name="connsiteX1" fmla="*/ 10649 w 10649"/>
              <a:gd name="connsiteY1" fmla="*/ 0 h 10020"/>
              <a:gd name="connsiteX2" fmla="*/ 10649 w 10649"/>
              <a:gd name="connsiteY2" fmla="*/ 10000 h 10020"/>
              <a:gd name="connsiteX3" fmla="*/ 3872 w 10649"/>
              <a:gd name="connsiteY3" fmla="*/ 10020 h 10020"/>
              <a:gd name="connsiteX4" fmla="*/ 35 w 10649"/>
              <a:gd name="connsiteY4" fmla="*/ 5372 h 10020"/>
              <a:gd name="connsiteX5" fmla="*/ 1892 w 10649"/>
              <a:gd name="connsiteY5" fmla="*/ 21 h 10020"/>
              <a:gd name="connsiteX0" fmla="*/ 1892 w 10649"/>
              <a:gd name="connsiteY0" fmla="*/ 21 h 10020"/>
              <a:gd name="connsiteX1" fmla="*/ 10649 w 10649"/>
              <a:gd name="connsiteY1" fmla="*/ 0 h 10020"/>
              <a:gd name="connsiteX2" fmla="*/ 10649 w 10649"/>
              <a:gd name="connsiteY2" fmla="*/ 10000 h 10020"/>
              <a:gd name="connsiteX3" fmla="*/ 3872 w 10649"/>
              <a:gd name="connsiteY3" fmla="*/ 10020 h 10020"/>
              <a:gd name="connsiteX4" fmla="*/ 35 w 10649"/>
              <a:gd name="connsiteY4" fmla="*/ 5372 h 10020"/>
              <a:gd name="connsiteX5" fmla="*/ 1892 w 10649"/>
              <a:gd name="connsiteY5" fmla="*/ 21 h 10020"/>
              <a:gd name="connsiteX0" fmla="*/ 1866 w 10649"/>
              <a:gd name="connsiteY0" fmla="*/ 0 h 10061"/>
              <a:gd name="connsiteX1" fmla="*/ 10649 w 10649"/>
              <a:gd name="connsiteY1" fmla="*/ 41 h 10061"/>
              <a:gd name="connsiteX2" fmla="*/ 10649 w 10649"/>
              <a:gd name="connsiteY2" fmla="*/ 10041 h 10061"/>
              <a:gd name="connsiteX3" fmla="*/ 3872 w 10649"/>
              <a:gd name="connsiteY3" fmla="*/ 10061 h 10061"/>
              <a:gd name="connsiteX4" fmla="*/ 35 w 10649"/>
              <a:gd name="connsiteY4" fmla="*/ 5413 h 10061"/>
              <a:gd name="connsiteX5" fmla="*/ 1866 w 10649"/>
              <a:gd name="connsiteY5" fmla="*/ 0 h 10061"/>
              <a:gd name="connsiteX0" fmla="*/ 2012 w 10795"/>
              <a:gd name="connsiteY0" fmla="*/ 0 h 10061"/>
              <a:gd name="connsiteX1" fmla="*/ 10795 w 10795"/>
              <a:gd name="connsiteY1" fmla="*/ 41 h 10061"/>
              <a:gd name="connsiteX2" fmla="*/ 10795 w 10795"/>
              <a:gd name="connsiteY2" fmla="*/ 10041 h 10061"/>
              <a:gd name="connsiteX3" fmla="*/ 4018 w 10795"/>
              <a:gd name="connsiteY3" fmla="*/ 10061 h 10061"/>
              <a:gd name="connsiteX4" fmla="*/ 181 w 10795"/>
              <a:gd name="connsiteY4" fmla="*/ 5413 h 10061"/>
              <a:gd name="connsiteX5" fmla="*/ 2012 w 10795"/>
              <a:gd name="connsiteY5" fmla="*/ 0 h 10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795" h="10061">
                <a:moveTo>
                  <a:pt x="2012" y="0"/>
                </a:moveTo>
                <a:lnTo>
                  <a:pt x="10795" y="41"/>
                </a:lnTo>
                <a:lnTo>
                  <a:pt x="10795" y="10041"/>
                </a:lnTo>
                <a:lnTo>
                  <a:pt x="4018" y="10061"/>
                </a:lnTo>
                <a:cubicBezTo>
                  <a:pt x="3848" y="10071"/>
                  <a:pt x="1077" y="9116"/>
                  <a:pt x="181" y="5413"/>
                </a:cubicBezTo>
                <a:cubicBezTo>
                  <a:pt x="-715" y="1710"/>
                  <a:pt x="1996" y="4"/>
                  <a:pt x="2012" y="0"/>
                </a:cubicBezTo>
                <a:close/>
              </a:path>
            </a:pathLst>
          </a:custGeom>
          <a:noFill/>
          <a:ln>
            <a:noFill/>
          </a:ln>
        </p:spPr>
        <p:txBody>
          <a:bodyPr/>
          <a:lstStyle/>
          <a:p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20" name="Google Shape;20;p4"/>
          <p:cNvSpPr txBox="1">
            <a:spLocks noGrp="1"/>
          </p:cNvSpPr>
          <p:nvPr>
            <p:ph type="ctrTitle"/>
          </p:nvPr>
        </p:nvSpPr>
        <p:spPr>
          <a:xfrm>
            <a:off x="669767" y="1453367"/>
            <a:ext cx="5116800" cy="317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None/>
              <a:defRPr sz="4533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56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56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56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56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56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56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56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5600">
                <a:solidFill>
                  <a:schemeClr val="lt1"/>
                </a:solidFill>
              </a:defRPr>
            </a:lvl9pPr>
          </a:lstStyle>
          <a:p>
            <a:r>
              <a:rPr lang="fr-FR"/>
              <a:t>Modifiez le style du titre</a:t>
            </a:r>
            <a:endParaRPr dirty="0"/>
          </a:p>
        </p:txBody>
      </p:sp>
      <p:sp>
        <p:nvSpPr>
          <p:cNvPr id="21" name="Google Shape;21;p4"/>
          <p:cNvSpPr txBox="1">
            <a:spLocks noGrp="1"/>
          </p:cNvSpPr>
          <p:nvPr>
            <p:ph type="subTitle" idx="1"/>
          </p:nvPr>
        </p:nvSpPr>
        <p:spPr>
          <a:xfrm>
            <a:off x="669763" y="4501517"/>
            <a:ext cx="4342800" cy="57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8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8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8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8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8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8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8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800">
                <a:solidFill>
                  <a:schemeClr val="lt1"/>
                </a:solidFill>
              </a:defRPr>
            </a:lvl9pPr>
          </a:lstStyle>
          <a:p>
            <a:r>
              <a:rPr lang="fr-FR"/>
              <a:t>Modifier le style des sous-titres du masque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289342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texte sur deux colonnes 1" preserve="1" userDrawn="1">
  <p:cSld name="1_Titre et texte sur deux colonnes 1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1"/>
          <p:cNvSpPr txBox="1">
            <a:spLocks noGrp="1"/>
          </p:cNvSpPr>
          <p:nvPr>
            <p:ph type="title"/>
          </p:nvPr>
        </p:nvSpPr>
        <p:spPr>
          <a:xfrm>
            <a:off x="415600" y="546667"/>
            <a:ext cx="11360800" cy="81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fr-FR"/>
              <a:t>Modifiez le style du titre</a:t>
            </a:r>
            <a:endParaRPr/>
          </a:p>
        </p:txBody>
      </p:sp>
      <p:sp>
        <p:nvSpPr>
          <p:cNvPr id="57" name="Google Shape;57;p11"/>
          <p:cNvSpPr txBox="1">
            <a:spLocks noGrp="1"/>
          </p:cNvSpPr>
          <p:nvPr>
            <p:ph type="body" idx="1"/>
          </p:nvPr>
        </p:nvSpPr>
        <p:spPr>
          <a:xfrm>
            <a:off x="415600" y="2274233"/>
            <a:ext cx="11360800" cy="381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56665" lvl="0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marL="1219170" lvl="1" indent="-40639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2pPr>
            <a:lvl3pPr marL="1828754" lvl="2" indent="-40639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3pPr>
            <a:lvl4pPr marL="2438339" lvl="3" indent="-40639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pic>
        <p:nvPicPr>
          <p:cNvPr id="60" name="Google Shape;60;p11"/>
          <p:cNvPicPr preferRelativeResize="0"/>
          <p:nvPr/>
        </p:nvPicPr>
        <p:blipFill rotWithShape="1">
          <a:blip r:embed="rId2">
            <a:alphaModFix amt="40000"/>
          </a:blip>
          <a:srcRect/>
          <a:stretch/>
        </p:blipFill>
        <p:spPr>
          <a:xfrm rot="10800000" flipH="1">
            <a:off x="11500167" y="6391932"/>
            <a:ext cx="820333" cy="72780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1"/>
          <p:cNvSpPr txBox="1">
            <a:spLocks noGrp="1"/>
          </p:cNvSpPr>
          <p:nvPr>
            <p:ph type="sldNum" idx="12"/>
          </p:nvPr>
        </p:nvSpPr>
        <p:spPr>
          <a:xfrm>
            <a:off x="11544541" y="6391935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 b="0" i="0">
                <a:solidFill>
                  <a:schemeClr val="lt1"/>
                </a:solidFill>
                <a:latin typeface="IBM Plex Sans" panose="020B0503050203000203" pitchFamily="34" charset="0"/>
              </a:defRPr>
            </a:lvl1pPr>
            <a:lvl2pPr lvl="1" algn="ctr" rtl="0">
              <a:buNone/>
              <a:defRPr b="1">
                <a:solidFill>
                  <a:schemeClr val="lt1"/>
                </a:solidFill>
              </a:defRPr>
            </a:lvl2pPr>
            <a:lvl3pPr lvl="2" algn="ctr" rtl="0">
              <a:buNone/>
              <a:defRPr b="1">
                <a:solidFill>
                  <a:schemeClr val="lt1"/>
                </a:solidFill>
              </a:defRPr>
            </a:lvl3pPr>
            <a:lvl4pPr lvl="3" algn="ctr" rtl="0">
              <a:buNone/>
              <a:defRPr b="1">
                <a:solidFill>
                  <a:schemeClr val="lt1"/>
                </a:solidFill>
              </a:defRPr>
            </a:lvl4pPr>
            <a:lvl5pPr lvl="4" algn="ctr" rtl="0">
              <a:buNone/>
              <a:defRPr b="1">
                <a:solidFill>
                  <a:schemeClr val="lt1"/>
                </a:solidFill>
              </a:defRPr>
            </a:lvl5pPr>
            <a:lvl6pPr lvl="5" algn="ctr" rtl="0">
              <a:buNone/>
              <a:defRPr b="1">
                <a:solidFill>
                  <a:schemeClr val="lt1"/>
                </a:solidFill>
              </a:defRPr>
            </a:lvl6pPr>
            <a:lvl7pPr lvl="6" algn="ctr" rtl="0">
              <a:buNone/>
              <a:defRPr b="1">
                <a:solidFill>
                  <a:schemeClr val="lt1"/>
                </a:solidFill>
              </a:defRPr>
            </a:lvl7pPr>
            <a:lvl8pPr lvl="7" algn="ctr" rtl="0">
              <a:buNone/>
              <a:defRPr b="1">
                <a:solidFill>
                  <a:schemeClr val="lt1"/>
                </a:solidFill>
              </a:defRPr>
            </a:lvl8pPr>
            <a:lvl9pPr lvl="8" algn="ctr" rtl="0">
              <a:buNone/>
              <a:defRPr b="1">
                <a:solidFill>
                  <a:schemeClr val="lt1"/>
                </a:solidFill>
              </a:defRPr>
            </a:lvl9pPr>
          </a:lstStyle>
          <a:p>
            <a:fld id="{00000000-1234-1234-1234-123412341234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62" name="Google Shape;62;p11"/>
          <p:cNvSpPr txBox="1">
            <a:spLocks noGrp="1"/>
          </p:cNvSpPr>
          <p:nvPr>
            <p:ph type="title" idx="3"/>
          </p:nvPr>
        </p:nvSpPr>
        <p:spPr>
          <a:xfrm>
            <a:off x="415599" y="1271567"/>
            <a:ext cx="11375171" cy="81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12415B"/>
              </a:buClr>
              <a:buSzPts val="1800"/>
              <a:buNone/>
              <a:defRPr sz="2400">
                <a:solidFill>
                  <a:srgbClr val="12415B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12415B"/>
              </a:buClr>
              <a:buSzPts val="1800"/>
              <a:buNone/>
              <a:defRPr sz="2400">
                <a:solidFill>
                  <a:srgbClr val="12415B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12415B"/>
              </a:buClr>
              <a:buSzPts val="1800"/>
              <a:buNone/>
              <a:defRPr sz="2400">
                <a:solidFill>
                  <a:srgbClr val="12415B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12415B"/>
              </a:buClr>
              <a:buSzPts val="1800"/>
              <a:buNone/>
              <a:defRPr sz="2400">
                <a:solidFill>
                  <a:srgbClr val="12415B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12415B"/>
              </a:buClr>
              <a:buSzPts val="1800"/>
              <a:buNone/>
              <a:defRPr sz="2400">
                <a:solidFill>
                  <a:srgbClr val="12415B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12415B"/>
              </a:buClr>
              <a:buSzPts val="1800"/>
              <a:buNone/>
              <a:defRPr sz="2400">
                <a:solidFill>
                  <a:srgbClr val="12415B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12415B"/>
              </a:buClr>
              <a:buSzPts val="1800"/>
              <a:buNone/>
              <a:defRPr sz="2400">
                <a:solidFill>
                  <a:srgbClr val="12415B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12415B"/>
              </a:buClr>
              <a:buSzPts val="1800"/>
              <a:buNone/>
              <a:defRPr sz="2400">
                <a:solidFill>
                  <a:srgbClr val="12415B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12415B"/>
              </a:buClr>
              <a:buSzPts val="1800"/>
              <a:buNone/>
              <a:defRPr sz="2400">
                <a:solidFill>
                  <a:srgbClr val="12415B"/>
                </a:solidFill>
              </a:defRPr>
            </a:lvl9pPr>
          </a:lstStyle>
          <a:p>
            <a:r>
              <a:rPr lang="fr-FR" dirty="0"/>
              <a:t>Modifiez le style du titre</a:t>
            </a:r>
            <a:endParaRPr dirty="0"/>
          </a:p>
        </p:txBody>
      </p:sp>
      <p:pic>
        <p:nvPicPr>
          <p:cNvPr id="2" name="Google Shape;59;p11">
            <a:extLst>
              <a:ext uri="{FF2B5EF4-FFF2-40B4-BE49-F238E27FC236}">
                <a16:creationId xmlns:a16="http://schemas.microsoft.com/office/drawing/2014/main" id="{709F21F7-3518-52DF-D389-C5A7D70B385E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 l="69923"/>
          <a:stretch/>
        </p:blipFill>
        <p:spPr>
          <a:xfrm>
            <a:off x="1" y="258732"/>
            <a:ext cx="401231" cy="11835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512232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texte sur deux colonnes 1" preserve="1" userDrawn="1">
  <p:cSld name="1_Titre et texte sur deux colonnes 1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1"/>
          <p:cNvSpPr txBox="1">
            <a:spLocks noGrp="1"/>
          </p:cNvSpPr>
          <p:nvPr>
            <p:ph type="title"/>
          </p:nvPr>
        </p:nvSpPr>
        <p:spPr>
          <a:xfrm>
            <a:off x="415600" y="546667"/>
            <a:ext cx="11360800" cy="81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fr-FR"/>
              <a:t>Modifiez le style du titre</a:t>
            </a:r>
            <a:endParaRPr/>
          </a:p>
        </p:txBody>
      </p:sp>
      <p:sp>
        <p:nvSpPr>
          <p:cNvPr id="57" name="Google Shape;57;p11"/>
          <p:cNvSpPr txBox="1">
            <a:spLocks noGrp="1"/>
          </p:cNvSpPr>
          <p:nvPr>
            <p:ph type="body" idx="1"/>
          </p:nvPr>
        </p:nvSpPr>
        <p:spPr>
          <a:xfrm>
            <a:off x="415600" y="2274233"/>
            <a:ext cx="5333200" cy="381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56665" lvl="0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marL="1219170" lvl="1" indent="-40639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2pPr>
            <a:lvl3pPr marL="1828754" lvl="2" indent="-40639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3pPr>
            <a:lvl4pPr marL="2438339" lvl="3" indent="-40639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pic>
        <p:nvPicPr>
          <p:cNvPr id="59" name="Google Shape;59;p11"/>
          <p:cNvPicPr preferRelativeResize="0"/>
          <p:nvPr/>
        </p:nvPicPr>
        <p:blipFill rotWithShape="1">
          <a:blip r:embed="rId2">
            <a:alphaModFix/>
          </a:blip>
          <a:srcRect l="69923"/>
          <a:stretch/>
        </p:blipFill>
        <p:spPr>
          <a:xfrm>
            <a:off x="1" y="258732"/>
            <a:ext cx="401231" cy="1183545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1"/>
          <p:cNvPicPr preferRelativeResize="0"/>
          <p:nvPr/>
        </p:nvPicPr>
        <p:blipFill rotWithShape="1">
          <a:blip r:embed="rId3">
            <a:alphaModFix amt="40000"/>
          </a:blip>
          <a:srcRect/>
          <a:stretch/>
        </p:blipFill>
        <p:spPr>
          <a:xfrm rot="10800000" flipH="1">
            <a:off x="11500167" y="6391932"/>
            <a:ext cx="820333" cy="72780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1"/>
          <p:cNvSpPr txBox="1">
            <a:spLocks noGrp="1"/>
          </p:cNvSpPr>
          <p:nvPr>
            <p:ph type="sldNum" idx="12"/>
          </p:nvPr>
        </p:nvSpPr>
        <p:spPr>
          <a:xfrm>
            <a:off x="11544541" y="6391935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 b="0" i="0">
                <a:solidFill>
                  <a:schemeClr val="lt1"/>
                </a:solidFill>
                <a:latin typeface="IBM Plex Sans" panose="020B0503050203000203" pitchFamily="34" charset="0"/>
              </a:defRPr>
            </a:lvl1pPr>
            <a:lvl2pPr lvl="1" algn="ctr" rtl="0">
              <a:buNone/>
              <a:defRPr b="1">
                <a:solidFill>
                  <a:schemeClr val="lt1"/>
                </a:solidFill>
              </a:defRPr>
            </a:lvl2pPr>
            <a:lvl3pPr lvl="2" algn="ctr" rtl="0">
              <a:buNone/>
              <a:defRPr b="1">
                <a:solidFill>
                  <a:schemeClr val="lt1"/>
                </a:solidFill>
              </a:defRPr>
            </a:lvl3pPr>
            <a:lvl4pPr lvl="3" algn="ctr" rtl="0">
              <a:buNone/>
              <a:defRPr b="1">
                <a:solidFill>
                  <a:schemeClr val="lt1"/>
                </a:solidFill>
              </a:defRPr>
            </a:lvl4pPr>
            <a:lvl5pPr lvl="4" algn="ctr" rtl="0">
              <a:buNone/>
              <a:defRPr b="1">
                <a:solidFill>
                  <a:schemeClr val="lt1"/>
                </a:solidFill>
              </a:defRPr>
            </a:lvl5pPr>
            <a:lvl6pPr lvl="5" algn="ctr" rtl="0">
              <a:buNone/>
              <a:defRPr b="1">
                <a:solidFill>
                  <a:schemeClr val="lt1"/>
                </a:solidFill>
              </a:defRPr>
            </a:lvl6pPr>
            <a:lvl7pPr lvl="6" algn="ctr" rtl="0">
              <a:buNone/>
              <a:defRPr b="1">
                <a:solidFill>
                  <a:schemeClr val="lt1"/>
                </a:solidFill>
              </a:defRPr>
            </a:lvl7pPr>
            <a:lvl8pPr lvl="7" algn="ctr" rtl="0">
              <a:buNone/>
              <a:defRPr b="1">
                <a:solidFill>
                  <a:schemeClr val="lt1"/>
                </a:solidFill>
              </a:defRPr>
            </a:lvl8pPr>
            <a:lvl9pPr lvl="8" algn="ctr" rtl="0">
              <a:buNone/>
              <a:defRPr b="1">
                <a:solidFill>
                  <a:schemeClr val="lt1"/>
                </a:solidFill>
              </a:defRPr>
            </a:lvl9pPr>
          </a:lstStyle>
          <a:p>
            <a:fld id="{00000000-1234-1234-1234-123412341234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62" name="Google Shape;62;p11"/>
          <p:cNvSpPr txBox="1">
            <a:spLocks noGrp="1"/>
          </p:cNvSpPr>
          <p:nvPr>
            <p:ph type="title" idx="3"/>
          </p:nvPr>
        </p:nvSpPr>
        <p:spPr>
          <a:xfrm>
            <a:off x="415600" y="1271567"/>
            <a:ext cx="5333200" cy="81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12415B"/>
              </a:buClr>
              <a:buSzPts val="1800"/>
              <a:buNone/>
              <a:defRPr sz="2400">
                <a:solidFill>
                  <a:srgbClr val="12415B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12415B"/>
              </a:buClr>
              <a:buSzPts val="1800"/>
              <a:buNone/>
              <a:defRPr sz="2400">
                <a:solidFill>
                  <a:srgbClr val="12415B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12415B"/>
              </a:buClr>
              <a:buSzPts val="1800"/>
              <a:buNone/>
              <a:defRPr sz="2400">
                <a:solidFill>
                  <a:srgbClr val="12415B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12415B"/>
              </a:buClr>
              <a:buSzPts val="1800"/>
              <a:buNone/>
              <a:defRPr sz="2400">
                <a:solidFill>
                  <a:srgbClr val="12415B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12415B"/>
              </a:buClr>
              <a:buSzPts val="1800"/>
              <a:buNone/>
              <a:defRPr sz="2400">
                <a:solidFill>
                  <a:srgbClr val="12415B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12415B"/>
              </a:buClr>
              <a:buSzPts val="1800"/>
              <a:buNone/>
              <a:defRPr sz="2400">
                <a:solidFill>
                  <a:srgbClr val="12415B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12415B"/>
              </a:buClr>
              <a:buSzPts val="1800"/>
              <a:buNone/>
              <a:defRPr sz="2400">
                <a:solidFill>
                  <a:srgbClr val="12415B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12415B"/>
              </a:buClr>
              <a:buSzPts val="1800"/>
              <a:buNone/>
              <a:defRPr sz="2400">
                <a:solidFill>
                  <a:srgbClr val="12415B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12415B"/>
              </a:buClr>
              <a:buSzPts val="1800"/>
              <a:buNone/>
              <a:defRPr sz="2400">
                <a:solidFill>
                  <a:srgbClr val="12415B"/>
                </a:solidFill>
              </a:defRPr>
            </a:lvl9pPr>
          </a:lstStyle>
          <a:p>
            <a:r>
              <a:rPr lang="fr-FR" dirty="0"/>
              <a:t>Modifiez le style du titre</a:t>
            </a:r>
            <a:endParaRPr dirty="0"/>
          </a:p>
        </p:txBody>
      </p:sp>
      <p:sp>
        <p:nvSpPr>
          <p:cNvPr id="2" name="Espace réservé pour une image  7">
            <a:extLst>
              <a:ext uri="{FF2B5EF4-FFF2-40B4-BE49-F238E27FC236}">
                <a16:creationId xmlns:a16="http://schemas.microsoft.com/office/drawing/2014/main" id="{89681124-A76B-127A-8CED-F9CD2280692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96303" y="-28531"/>
            <a:ext cx="5995917" cy="6900228"/>
          </a:xfrm>
          <a:custGeom>
            <a:avLst/>
            <a:gdLst>
              <a:gd name="connsiteX0" fmla="*/ 1667 w 10000"/>
              <a:gd name="connsiteY0" fmla="*/ 0 h 10000"/>
              <a:gd name="connsiteX1" fmla="*/ 10000 w 10000"/>
              <a:gd name="connsiteY1" fmla="*/ 0 h 10000"/>
              <a:gd name="connsiteX2" fmla="*/ 8333 w 10000"/>
              <a:gd name="connsiteY2" fmla="*/ 5000 h 10000"/>
              <a:gd name="connsiteX3" fmla="*/ 10000 w 10000"/>
              <a:gd name="connsiteY3" fmla="*/ 10000 h 10000"/>
              <a:gd name="connsiteX4" fmla="*/ 1667 w 10000"/>
              <a:gd name="connsiteY4" fmla="*/ 10000 h 10000"/>
              <a:gd name="connsiteX5" fmla="*/ 0 w 10000"/>
              <a:gd name="connsiteY5" fmla="*/ 5000 h 10000"/>
              <a:gd name="connsiteX6" fmla="*/ 1667 w 10000"/>
              <a:gd name="connsiteY6" fmla="*/ 0 h 10000"/>
              <a:gd name="connsiteX0" fmla="*/ 1667 w 10090"/>
              <a:gd name="connsiteY0" fmla="*/ 0 h 10000"/>
              <a:gd name="connsiteX1" fmla="*/ 10000 w 10090"/>
              <a:gd name="connsiteY1" fmla="*/ 0 h 10000"/>
              <a:gd name="connsiteX2" fmla="*/ 10090 w 10090"/>
              <a:gd name="connsiteY2" fmla="*/ 4793 h 10000"/>
              <a:gd name="connsiteX3" fmla="*/ 10000 w 10090"/>
              <a:gd name="connsiteY3" fmla="*/ 10000 h 10000"/>
              <a:gd name="connsiteX4" fmla="*/ 1667 w 10090"/>
              <a:gd name="connsiteY4" fmla="*/ 10000 h 10000"/>
              <a:gd name="connsiteX5" fmla="*/ 0 w 10090"/>
              <a:gd name="connsiteY5" fmla="*/ 5000 h 10000"/>
              <a:gd name="connsiteX6" fmla="*/ 1667 w 10090"/>
              <a:gd name="connsiteY6" fmla="*/ 0 h 10000"/>
              <a:gd name="connsiteX0" fmla="*/ 1667 w 10090"/>
              <a:gd name="connsiteY0" fmla="*/ 0 h 10000"/>
              <a:gd name="connsiteX1" fmla="*/ 10000 w 10090"/>
              <a:gd name="connsiteY1" fmla="*/ 0 h 10000"/>
              <a:gd name="connsiteX2" fmla="*/ 10090 w 10090"/>
              <a:gd name="connsiteY2" fmla="*/ 4793 h 10000"/>
              <a:gd name="connsiteX3" fmla="*/ 10000 w 10090"/>
              <a:gd name="connsiteY3" fmla="*/ 10000 h 10000"/>
              <a:gd name="connsiteX4" fmla="*/ 1667 w 10090"/>
              <a:gd name="connsiteY4" fmla="*/ 10000 h 10000"/>
              <a:gd name="connsiteX5" fmla="*/ 0 w 10090"/>
              <a:gd name="connsiteY5" fmla="*/ 5000 h 10000"/>
              <a:gd name="connsiteX6" fmla="*/ 1667 w 10090"/>
              <a:gd name="connsiteY6" fmla="*/ 0 h 10000"/>
              <a:gd name="connsiteX0" fmla="*/ 1667 w 10022"/>
              <a:gd name="connsiteY0" fmla="*/ 0 h 10000"/>
              <a:gd name="connsiteX1" fmla="*/ 10000 w 10022"/>
              <a:gd name="connsiteY1" fmla="*/ 0 h 10000"/>
              <a:gd name="connsiteX2" fmla="*/ 10022 w 10022"/>
              <a:gd name="connsiteY2" fmla="*/ 4793 h 10000"/>
              <a:gd name="connsiteX3" fmla="*/ 10000 w 10022"/>
              <a:gd name="connsiteY3" fmla="*/ 10000 h 10000"/>
              <a:gd name="connsiteX4" fmla="*/ 1667 w 10022"/>
              <a:gd name="connsiteY4" fmla="*/ 10000 h 10000"/>
              <a:gd name="connsiteX5" fmla="*/ 0 w 10022"/>
              <a:gd name="connsiteY5" fmla="*/ 5000 h 10000"/>
              <a:gd name="connsiteX6" fmla="*/ 1667 w 10022"/>
              <a:gd name="connsiteY6" fmla="*/ 0 h 10000"/>
              <a:gd name="connsiteX0" fmla="*/ 1667 w 10022"/>
              <a:gd name="connsiteY0" fmla="*/ 0 h 10000"/>
              <a:gd name="connsiteX1" fmla="*/ 10000 w 10022"/>
              <a:gd name="connsiteY1" fmla="*/ 0 h 10000"/>
              <a:gd name="connsiteX2" fmla="*/ 10022 w 10022"/>
              <a:gd name="connsiteY2" fmla="*/ 4793 h 10000"/>
              <a:gd name="connsiteX3" fmla="*/ 10000 w 10022"/>
              <a:gd name="connsiteY3" fmla="*/ 10000 h 10000"/>
              <a:gd name="connsiteX4" fmla="*/ 1667 w 10022"/>
              <a:gd name="connsiteY4" fmla="*/ 10000 h 10000"/>
              <a:gd name="connsiteX5" fmla="*/ 0 w 10022"/>
              <a:gd name="connsiteY5" fmla="*/ 5000 h 10000"/>
              <a:gd name="connsiteX6" fmla="*/ 1667 w 10022"/>
              <a:gd name="connsiteY6" fmla="*/ 0 h 10000"/>
              <a:gd name="connsiteX0" fmla="*/ 5132 w 10155"/>
              <a:gd name="connsiteY0" fmla="*/ 0 h 10021"/>
              <a:gd name="connsiteX1" fmla="*/ 10133 w 10155"/>
              <a:gd name="connsiteY1" fmla="*/ 21 h 10021"/>
              <a:gd name="connsiteX2" fmla="*/ 10155 w 10155"/>
              <a:gd name="connsiteY2" fmla="*/ 4814 h 10021"/>
              <a:gd name="connsiteX3" fmla="*/ 10133 w 10155"/>
              <a:gd name="connsiteY3" fmla="*/ 10021 h 10021"/>
              <a:gd name="connsiteX4" fmla="*/ 1800 w 10155"/>
              <a:gd name="connsiteY4" fmla="*/ 10021 h 10021"/>
              <a:gd name="connsiteX5" fmla="*/ 133 w 10155"/>
              <a:gd name="connsiteY5" fmla="*/ 5021 h 10021"/>
              <a:gd name="connsiteX6" fmla="*/ 5132 w 10155"/>
              <a:gd name="connsiteY6" fmla="*/ 0 h 10021"/>
              <a:gd name="connsiteX0" fmla="*/ 5012 w 10035"/>
              <a:gd name="connsiteY0" fmla="*/ 0 h 10062"/>
              <a:gd name="connsiteX1" fmla="*/ 10013 w 10035"/>
              <a:gd name="connsiteY1" fmla="*/ 21 h 10062"/>
              <a:gd name="connsiteX2" fmla="*/ 10035 w 10035"/>
              <a:gd name="connsiteY2" fmla="*/ 4814 h 10062"/>
              <a:gd name="connsiteX3" fmla="*/ 10013 w 10035"/>
              <a:gd name="connsiteY3" fmla="*/ 10021 h 10062"/>
              <a:gd name="connsiteX4" fmla="*/ 6678 w 10035"/>
              <a:gd name="connsiteY4" fmla="*/ 10062 h 10062"/>
              <a:gd name="connsiteX5" fmla="*/ 13 w 10035"/>
              <a:gd name="connsiteY5" fmla="*/ 5021 h 10062"/>
              <a:gd name="connsiteX6" fmla="*/ 5012 w 10035"/>
              <a:gd name="connsiteY6" fmla="*/ 0 h 10062"/>
              <a:gd name="connsiteX0" fmla="*/ 5411 w 10434"/>
              <a:gd name="connsiteY0" fmla="*/ 0 h 10062"/>
              <a:gd name="connsiteX1" fmla="*/ 10412 w 10434"/>
              <a:gd name="connsiteY1" fmla="*/ 21 h 10062"/>
              <a:gd name="connsiteX2" fmla="*/ 10434 w 10434"/>
              <a:gd name="connsiteY2" fmla="*/ 4814 h 10062"/>
              <a:gd name="connsiteX3" fmla="*/ 10412 w 10434"/>
              <a:gd name="connsiteY3" fmla="*/ 10021 h 10062"/>
              <a:gd name="connsiteX4" fmla="*/ 7077 w 10434"/>
              <a:gd name="connsiteY4" fmla="*/ 10062 h 10062"/>
              <a:gd name="connsiteX5" fmla="*/ 412 w 10434"/>
              <a:gd name="connsiteY5" fmla="*/ 5021 h 10062"/>
              <a:gd name="connsiteX6" fmla="*/ 5411 w 10434"/>
              <a:gd name="connsiteY6" fmla="*/ 0 h 10062"/>
              <a:gd name="connsiteX0" fmla="*/ 4747 w 9770"/>
              <a:gd name="connsiteY0" fmla="*/ 0 h 10075"/>
              <a:gd name="connsiteX1" fmla="*/ 9748 w 9770"/>
              <a:gd name="connsiteY1" fmla="*/ 21 h 10075"/>
              <a:gd name="connsiteX2" fmla="*/ 9770 w 9770"/>
              <a:gd name="connsiteY2" fmla="*/ 4814 h 10075"/>
              <a:gd name="connsiteX3" fmla="*/ 9748 w 9770"/>
              <a:gd name="connsiteY3" fmla="*/ 10021 h 10075"/>
              <a:gd name="connsiteX4" fmla="*/ 6413 w 9770"/>
              <a:gd name="connsiteY4" fmla="*/ 10062 h 10075"/>
              <a:gd name="connsiteX5" fmla="*/ 455 w 9770"/>
              <a:gd name="connsiteY5" fmla="*/ 6344 h 10075"/>
              <a:gd name="connsiteX6" fmla="*/ 4747 w 9770"/>
              <a:gd name="connsiteY6" fmla="*/ 0 h 10075"/>
              <a:gd name="connsiteX0" fmla="*/ 5101 w 10242"/>
              <a:gd name="connsiteY0" fmla="*/ 0 h 10000"/>
              <a:gd name="connsiteX1" fmla="*/ 10219 w 10242"/>
              <a:gd name="connsiteY1" fmla="*/ 21 h 10000"/>
              <a:gd name="connsiteX2" fmla="*/ 10242 w 10242"/>
              <a:gd name="connsiteY2" fmla="*/ 4778 h 10000"/>
              <a:gd name="connsiteX3" fmla="*/ 10219 w 10242"/>
              <a:gd name="connsiteY3" fmla="*/ 9946 h 10000"/>
              <a:gd name="connsiteX4" fmla="*/ 6806 w 10242"/>
              <a:gd name="connsiteY4" fmla="*/ 9987 h 10000"/>
              <a:gd name="connsiteX5" fmla="*/ 708 w 10242"/>
              <a:gd name="connsiteY5" fmla="*/ 6297 h 10000"/>
              <a:gd name="connsiteX6" fmla="*/ 5101 w 10242"/>
              <a:gd name="connsiteY6" fmla="*/ 0 h 10000"/>
              <a:gd name="connsiteX0" fmla="*/ 4424 w 9565"/>
              <a:gd name="connsiteY0" fmla="*/ 400 h 10387"/>
              <a:gd name="connsiteX1" fmla="*/ 9542 w 9565"/>
              <a:gd name="connsiteY1" fmla="*/ 421 h 10387"/>
              <a:gd name="connsiteX2" fmla="*/ 9565 w 9565"/>
              <a:gd name="connsiteY2" fmla="*/ 5178 h 10387"/>
              <a:gd name="connsiteX3" fmla="*/ 9542 w 9565"/>
              <a:gd name="connsiteY3" fmla="*/ 10346 h 10387"/>
              <a:gd name="connsiteX4" fmla="*/ 6129 w 9565"/>
              <a:gd name="connsiteY4" fmla="*/ 10387 h 10387"/>
              <a:gd name="connsiteX5" fmla="*/ 545 w 9565"/>
              <a:gd name="connsiteY5" fmla="*/ 5876 h 10387"/>
              <a:gd name="connsiteX6" fmla="*/ 4424 w 9565"/>
              <a:gd name="connsiteY6" fmla="*/ 400 h 10387"/>
              <a:gd name="connsiteX0" fmla="*/ 4915 w 9435"/>
              <a:gd name="connsiteY0" fmla="*/ 412 h 9928"/>
              <a:gd name="connsiteX1" fmla="*/ 9411 w 9435"/>
              <a:gd name="connsiteY1" fmla="*/ 333 h 9928"/>
              <a:gd name="connsiteX2" fmla="*/ 9435 w 9435"/>
              <a:gd name="connsiteY2" fmla="*/ 4913 h 9928"/>
              <a:gd name="connsiteX3" fmla="*/ 9411 w 9435"/>
              <a:gd name="connsiteY3" fmla="*/ 9889 h 9928"/>
              <a:gd name="connsiteX4" fmla="*/ 5843 w 9435"/>
              <a:gd name="connsiteY4" fmla="*/ 9928 h 9928"/>
              <a:gd name="connsiteX5" fmla="*/ 5 w 9435"/>
              <a:gd name="connsiteY5" fmla="*/ 5585 h 9928"/>
              <a:gd name="connsiteX6" fmla="*/ 4915 w 9435"/>
              <a:gd name="connsiteY6" fmla="*/ 412 h 9928"/>
              <a:gd name="connsiteX0" fmla="*/ 5214 w 10005"/>
              <a:gd name="connsiteY0" fmla="*/ 81 h 9666"/>
              <a:gd name="connsiteX1" fmla="*/ 9980 w 10005"/>
              <a:gd name="connsiteY1" fmla="*/ 1 h 9666"/>
              <a:gd name="connsiteX2" fmla="*/ 10005 w 10005"/>
              <a:gd name="connsiteY2" fmla="*/ 4615 h 9666"/>
              <a:gd name="connsiteX3" fmla="*/ 9980 w 10005"/>
              <a:gd name="connsiteY3" fmla="*/ 9627 h 9666"/>
              <a:gd name="connsiteX4" fmla="*/ 6198 w 10005"/>
              <a:gd name="connsiteY4" fmla="*/ 9666 h 9666"/>
              <a:gd name="connsiteX5" fmla="*/ 10 w 10005"/>
              <a:gd name="connsiteY5" fmla="*/ 5292 h 9666"/>
              <a:gd name="connsiteX6" fmla="*/ 5214 w 10005"/>
              <a:gd name="connsiteY6" fmla="*/ 81 h 9666"/>
              <a:gd name="connsiteX0" fmla="*/ 3513 w 10191"/>
              <a:gd name="connsiteY0" fmla="*/ 0 h 10019"/>
              <a:gd name="connsiteX1" fmla="*/ 10166 w 10191"/>
              <a:gd name="connsiteY1" fmla="*/ 20 h 10019"/>
              <a:gd name="connsiteX2" fmla="*/ 10191 w 10191"/>
              <a:gd name="connsiteY2" fmla="*/ 4793 h 10019"/>
              <a:gd name="connsiteX3" fmla="*/ 10166 w 10191"/>
              <a:gd name="connsiteY3" fmla="*/ 9979 h 10019"/>
              <a:gd name="connsiteX4" fmla="*/ 6386 w 10191"/>
              <a:gd name="connsiteY4" fmla="*/ 10019 h 10019"/>
              <a:gd name="connsiteX5" fmla="*/ 201 w 10191"/>
              <a:gd name="connsiteY5" fmla="*/ 5494 h 10019"/>
              <a:gd name="connsiteX6" fmla="*/ 3513 w 10191"/>
              <a:gd name="connsiteY6" fmla="*/ 0 h 10019"/>
              <a:gd name="connsiteX0" fmla="*/ 3507 w 10185"/>
              <a:gd name="connsiteY0" fmla="*/ 0 h 10019"/>
              <a:gd name="connsiteX1" fmla="*/ 10160 w 10185"/>
              <a:gd name="connsiteY1" fmla="*/ 20 h 10019"/>
              <a:gd name="connsiteX2" fmla="*/ 10185 w 10185"/>
              <a:gd name="connsiteY2" fmla="*/ 4793 h 10019"/>
              <a:gd name="connsiteX3" fmla="*/ 10160 w 10185"/>
              <a:gd name="connsiteY3" fmla="*/ 9979 h 10019"/>
              <a:gd name="connsiteX4" fmla="*/ 6380 w 10185"/>
              <a:gd name="connsiteY4" fmla="*/ 10019 h 10019"/>
              <a:gd name="connsiteX5" fmla="*/ 195 w 10185"/>
              <a:gd name="connsiteY5" fmla="*/ 5494 h 10019"/>
              <a:gd name="connsiteX6" fmla="*/ 3507 w 10185"/>
              <a:gd name="connsiteY6" fmla="*/ 0 h 10019"/>
              <a:gd name="connsiteX0" fmla="*/ 3583 w 10261"/>
              <a:gd name="connsiteY0" fmla="*/ 409 h 10428"/>
              <a:gd name="connsiteX1" fmla="*/ 10236 w 10261"/>
              <a:gd name="connsiteY1" fmla="*/ 429 h 10428"/>
              <a:gd name="connsiteX2" fmla="*/ 10261 w 10261"/>
              <a:gd name="connsiteY2" fmla="*/ 5202 h 10428"/>
              <a:gd name="connsiteX3" fmla="*/ 10236 w 10261"/>
              <a:gd name="connsiteY3" fmla="*/ 10388 h 10428"/>
              <a:gd name="connsiteX4" fmla="*/ 6456 w 10261"/>
              <a:gd name="connsiteY4" fmla="*/ 10428 h 10428"/>
              <a:gd name="connsiteX5" fmla="*/ 64 w 10261"/>
              <a:gd name="connsiteY5" fmla="*/ 6006 h 10428"/>
              <a:gd name="connsiteX6" fmla="*/ 3583 w 10261"/>
              <a:gd name="connsiteY6" fmla="*/ 409 h 10428"/>
              <a:gd name="connsiteX0" fmla="*/ 3583 w 10261"/>
              <a:gd name="connsiteY0" fmla="*/ 409 h 10428"/>
              <a:gd name="connsiteX1" fmla="*/ 10236 w 10261"/>
              <a:gd name="connsiteY1" fmla="*/ 429 h 10428"/>
              <a:gd name="connsiteX2" fmla="*/ 10261 w 10261"/>
              <a:gd name="connsiteY2" fmla="*/ 5202 h 10428"/>
              <a:gd name="connsiteX3" fmla="*/ 10236 w 10261"/>
              <a:gd name="connsiteY3" fmla="*/ 10388 h 10428"/>
              <a:gd name="connsiteX4" fmla="*/ 6456 w 10261"/>
              <a:gd name="connsiteY4" fmla="*/ 10428 h 10428"/>
              <a:gd name="connsiteX5" fmla="*/ 64 w 10261"/>
              <a:gd name="connsiteY5" fmla="*/ 6006 h 10428"/>
              <a:gd name="connsiteX6" fmla="*/ 3583 w 10261"/>
              <a:gd name="connsiteY6" fmla="*/ 409 h 10428"/>
              <a:gd name="connsiteX0" fmla="*/ 3583 w 10261"/>
              <a:gd name="connsiteY0" fmla="*/ 409 h 10428"/>
              <a:gd name="connsiteX1" fmla="*/ 10236 w 10261"/>
              <a:gd name="connsiteY1" fmla="*/ 429 h 10428"/>
              <a:gd name="connsiteX2" fmla="*/ 10261 w 10261"/>
              <a:gd name="connsiteY2" fmla="*/ 5202 h 10428"/>
              <a:gd name="connsiteX3" fmla="*/ 10236 w 10261"/>
              <a:gd name="connsiteY3" fmla="*/ 10388 h 10428"/>
              <a:gd name="connsiteX4" fmla="*/ 6456 w 10261"/>
              <a:gd name="connsiteY4" fmla="*/ 10428 h 10428"/>
              <a:gd name="connsiteX5" fmla="*/ 64 w 10261"/>
              <a:gd name="connsiteY5" fmla="*/ 6006 h 10428"/>
              <a:gd name="connsiteX6" fmla="*/ 3583 w 10261"/>
              <a:gd name="connsiteY6" fmla="*/ 409 h 10428"/>
              <a:gd name="connsiteX0" fmla="*/ 3583 w 10261"/>
              <a:gd name="connsiteY0" fmla="*/ 409 h 11091"/>
              <a:gd name="connsiteX1" fmla="*/ 10236 w 10261"/>
              <a:gd name="connsiteY1" fmla="*/ 429 h 11091"/>
              <a:gd name="connsiteX2" fmla="*/ 10261 w 10261"/>
              <a:gd name="connsiteY2" fmla="*/ 5202 h 11091"/>
              <a:gd name="connsiteX3" fmla="*/ 10236 w 10261"/>
              <a:gd name="connsiteY3" fmla="*/ 10388 h 11091"/>
              <a:gd name="connsiteX4" fmla="*/ 6456 w 10261"/>
              <a:gd name="connsiteY4" fmla="*/ 10428 h 11091"/>
              <a:gd name="connsiteX5" fmla="*/ 64 w 10261"/>
              <a:gd name="connsiteY5" fmla="*/ 6006 h 11091"/>
              <a:gd name="connsiteX6" fmla="*/ 3583 w 10261"/>
              <a:gd name="connsiteY6" fmla="*/ 409 h 11091"/>
              <a:gd name="connsiteX0" fmla="*/ 3583 w 10261"/>
              <a:gd name="connsiteY0" fmla="*/ 409 h 10467"/>
              <a:gd name="connsiteX1" fmla="*/ 10236 w 10261"/>
              <a:gd name="connsiteY1" fmla="*/ 429 h 10467"/>
              <a:gd name="connsiteX2" fmla="*/ 10261 w 10261"/>
              <a:gd name="connsiteY2" fmla="*/ 5202 h 10467"/>
              <a:gd name="connsiteX3" fmla="*/ 10236 w 10261"/>
              <a:gd name="connsiteY3" fmla="*/ 10388 h 10467"/>
              <a:gd name="connsiteX4" fmla="*/ 6456 w 10261"/>
              <a:gd name="connsiteY4" fmla="*/ 10428 h 10467"/>
              <a:gd name="connsiteX5" fmla="*/ 64 w 10261"/>
              <a:gd name="connsiteY5" fmla="*/ 6006 h 10467"/>
              <a:gd name="connsiteX6" fmla="*/ 3583 w 10261"/>
              <a:gd name="connsiteY6" fmla="*/ 409 h 10467"/>
              <a:gd name="connsiteX0" fmla="*/ 3540 w 10218"/>
              <a:gd name="connsiteY0" fmla="*/ 409 h 10388"/>
              <a:gd name="connsiteX1" fmla="*/ 10193 w 10218"/>
              <a:gd name="connsiteY1" fmla="*/ 429 h 10388"/>
              <a:gd name="connsiteX2" fmla="*/ 10218 w 10218"/>
              <a:gd name="connsiteY2" fmla="*/ 5202 h 10388"/>
              <a:gd name="connsiteX3" fmla="*/ 10193 w 10218"/>
              <a:gd name="connsiteY3" fmla="*/ 10388 h 10388"/>
              <a:gd name="connsiteX4" fmla="*/ 5042 w 10218"/>
              <a:gd name="connsiteY4" fmla="*/ 8061 h 10388"/>
              <a:gd name="connsiteX5" fmla="*/ 21 w 10218"/>
              <a:gd name="connsiteY5" fmla="*/ 6006 h 10388"/>
              <a:gd name="connsiteX6" fmla="*/ 3540 w 10218"/>
              <a:gd name="connsiteY6" fmla="*/ 409 h 10388"/>
              <a:gd name="connsiteX0" fmla="*/ 3540 w 10218"/>
              <a:gd name="connsiteY0" fmla="*/ 409 h 10388"/>
              <a:gd name="connsiteX1" fmla="*/ 10193 w 10218"/>
              <a:gd name="connsiteY1" fmla="*/ 429 h 10388"/>
              <a:gd name="connsiteX2" fmla="*/ 10218 w 10218"/>
              <a:gd name="connsiteY2" fmla="*/ 5202 h 10388"/>
              <a:gd name="connsiteX3" fmla="*/ 10193 w 10218"/>
              <a:gd name="connsiteY3" fmla="*/ 10388 h 10388"/>
              <a:gd name="connsiteX4" fmla="*/ 5042 w 10218"/>
              <a:gd name="connsiteY4" fmla="*/ 8061 h 10388"/>
              <a:gd name="connsiteX5" fmla="*/ 21 w 10218"/>
              <a:gd name="connsiteY5" fmla="*/ 6006 h 10388"/>
              <a:gd name="connsiteX6" fmla="*/ 3540 w 10218"/>
              <a:gd name="connsiteY6" fmla="*/ 409 h 10388"/>
              <a:gd name="connsiteX0" fmla="*/ 3540 w 10218"/>
              <a:gd name="connsiteY0" fmla="*/ 409 h 10388"/>
              <a:gd name="connsiteX1" fmla="*/ 10193 w 10218"/>
              <a:gd name="connsiteY1" fmla="*/ 429 h 10388"/>
              <a:gd name="connsiteX2" fmla="*/ 10218 w 10218"/>
              <a:gd name="connsiteY2" fmla="*/ 5202 h 10388"/>
              <a:gd name="connsiteX3" fmla="*/ 10193 w 10218"/>
              <a:gd name="connsiteY3" fmla="*/ 10388 h 10388"/>
              <a:gd name="connsiteX4" fmla="*/ 5042 w 10218"/>
              <a:gd name="connsiteY4" fmla="*/ 8061 h 10388"/>
              <a:gd name="connsiteX5" fmla="*/ 21 w 10218"/>
              <a:gd name="connsiteY5" fmla="*/ 6006 h 10388"/>
              <a:gd name="connsiteX6" fmla="*/ 3540 w 10218"/>
              <a:gd name="connsiteY6" fmla="*/ 409 h 10388"/>
              <a:gd name="connsiteX0" fmla="*/ 3365 w 10224"/>
              <a:gd name="connsiteY0" fmla="*/ 523 h 10152"/>
              <a:gd name="connsiteX1" fmla="*/ 10199 w 10224"/>
              <a:gd name="connsiteY1" fmla="*/ 193 h 10152"/>
              <a:gd name="connsiteX2" fmla="*/ 10224 w 10224"/>
              <a:gd name="connsiteY2" fmla="*/ 4966 h 10152"/>
              <a:gd name="connsiteX3" fmla="*/ 10199 w 10224"/>
              <a:gd name="connsiteY3" fmla="*/ 10152 h 10152"/>
              <a:gd name="connsiteX4" fmla="*/ 5048 w 10224"/>
              <a:gd name="connsiteY4" fmla="*/ 7825 h 10152"/>
              <a:gd name="connsiteX5" fmla="*/ 27 w 10224"/>
              <a:gd name="connsiteY5" fmla="*/ 5770 h 10152"/>
              <a:gd name="connsiteX6" fmla="*/ 3365 w 10224"/>
              <a:gd name="connsiteY6" fmla="*/ 523 h 10152"/>
              <a:gd name="connsiteX0" fmla="*/ 3365 w 10224"/>
              <a:gd name="connsiteY0" fmla="*/ 331 h 9960"/>
              <a:gd name="connsiteX1" fmla="*/ 10199 w 10224"/>
              <a:gd name="connsiteY1" fmla="*/ 1 h 9960"/>
              <a:gd name="connsiteX2" fmla="*/ 10224 w 10224"/>
              <a:gd name="connsiteY2" fmla="*/ 4774 h 9960"/>
              <a:gd name="connsiteX3" fmla="*/ 10199 w 10224"/>
              <a:gd name="connsiteY3" fmla="*/ 9960 h 9960"/>
              <a:gd name="connsiteX4" fmla="*/ 5048 w 10224"/>
              <a:gd name="connsiteY4" fmla="*/ 7633 h 9960"/>
              <a:gd name="connsiteX5" fmla="*/ 27 w 10224"/>
              <a:gd name="connsiteY5" fmla="*/ 5578 h 9960"/>
              <a:gd name="connsiteX6" fmla="*/ 3365 w 10224"/>
              <a:gd name="connsiteY6" fmla="*/ 331 h 9960"/>
              <a:gd name="connsiteX0" fmla="*/ 3293 w 10002"/>
              <a:gd name="connsiteY0" fmla="*/ 332 h 10000"/>
              <a:gd name="connsiteX1" fmla="*/ 9978 w 10002"/>
              <a:gd name="connsiteY1" fmla="*/ 1 h 10000"/>
              <a:gd name="connsiteX2" fmla="*/ 10002 w 10002"/>
              <a:gd name="connsiteY2" fmla="*/ 4793 h 10000"/>
              <a:gd name="connsiteX3" fmla="*/ 9978 w 10002"/>
              <a:gd name="connsiteY3" fmla="*/ 10000 h 10000"/>
              <a:gd name="connsiteX4" fmla="*/ 4939 w 10002"/>
              <a:gd name="connsiteY4" fmla="*/ 7664 h 10000"/>
              <a:gd name="connsiteX5" fmla="*/ 28 w 10002"/>
              <a:gd name="connsiteY5" fmla="*/ 5600 h 10000"/>
              <a:gd name="connsiteX6" fmla="*/ 3293 w 10002"/>
              <a:gd name="connsiteY6" fmla="*/ 332 h 10000"/>
              <a:gd name="connsiteX0" fmla="*/ 3291 w 10000"/>
              <a:gd name="connsiteY0" fmla="*/ 332 h 10000"/>
              <a:gd name="connsiteX1" fmla="*/ 9976 w 10000"/>
              <a:gd name="connsiteY1" fmla="*/ 1 h 10000"/>
              <a:gd name="connsiteX2" fmla="*/ 10000 w 10000"/>
              <a:gd name="connsiteY2" fmla="*/ 4793 h 10000"/>
              <a:gd name="connsiteX3" fmla="*/ 9976 w 10000"/>
              <a:gd name="connsiteY3" fmla="*/ 10000 h 10000"/>
              <a:gd name="connsiteX4" fmla="*/ 4937 w 10000"/>
              <a:gd name="connsiteY4" fmla="*/ 7664 h 10000"/>
              <a:gd name="connsiteX5" fmla="*/ 26 w 10000"/>
              <a:gd name="connsiteY5" fmla="*/ 5600 h 10000"/>
              <a:gd name="connsiteX6" fmla="*/ 3291 w 10000"/>
              <a:gd name="connsiteY6" fmla="*/ 332 h 10000"/>
              <a:gd name="connsiteX0" fmla="*/ 3291 w 10000"/>
              <a:gd name="connsiteY0" fmla="*/ 332 h 10000"/>
              <a:gd name="connsiteX1" fmla="*/ 9976 w 10000"/>
              <a:gd name="connsiteY1" fmla="*/ 1 h 10000"/>
              <a:gd name="connsiteX2" fmla="*/ 10000 w 10000"/>
              <a:gd name="connsiteY2" fmla="*/ 4793 h 10000"/>
              <a:gd name="connsiteX3" fmla="*/ 9976 w 10000"/>
              <a:gd name="connsiteY3" fmla="*/ 10000 h 10000"/>
              <a:gd name="connsiteX4" fmla="*/ 4937 w 10000"/>
              <a:gd name="connsiteY4" fmla="*/ 7664 h 10000"/>
              <a:gd name="connsiteX5" fmla="*/ 26 w 10000"/>
              <a:gd name="connsiteY5" fmla="*/ 5600 h 10000"/>
              <a:gd name="connsiteX6" fmla="*/ 3291 w 10000"/>
              <a:gd name="connsiteY6" fmla="*/ 332 h 10000"/>
              <a:gd name="connsiteX0" fmla="*/ 3316 w 10000"/>
              <a:gd name="connsiteY0" fmla="*/ 1 h 10000"/>
              <a:gd name="connsiteX1" fmla="*/ 9976 w 10000"/>
              <a:gd name="connsiteY1" fmla="*/ 1 h 10000"/>
              <a:gd name="connsiteX2" fmla="*/ 10000 w 10000"/>
              <a:gd name="connsiteY2" fmla="*/ 4793 h 10000"/>
              <a:gd name="connsiteX3" fmla="*/ 9976 w 10000"/>
              <a:gd name="connsiteY3" fmla="*/ 10000 h 10000"/>
              <a:gd name="connsiteX4" fmla="*/ 4937 w 10000"/>
              <a:gd name="connsiteY4" fmla="*/ 7664 h 10000"/>
              <a:gd name="connsiteX5" fmla="*/ 26 w 10000"/>
              <a:gd name="connsiteY5" fmla="*/ 5600 h 10000"/>
              <a:gd name="connsiteX6" fmla="*/ 3316 w 10000"/>
              <a:gd name="connsiteY6" fmla="*/ 1 h 10000"/>
              <a:gd name="connsiteX0" fmla="*/ 3319 w 10003"/>
              <a:gd name="connsiteY0" fmla="*/ 0 h 9999"/>
              <a:gd name="connsiteX1" fmla="*/ 9979 w 10003"/>
              <a:gd name="connsiteY1" fmla="*/ 0 h 9999"/>
              <a:gd name="connsiteX2" fmla="*/ 10003 w 10003"/>
              <a:gd name="connsiteY2" fmla="*/ 4792 h 9999"/>
              <a:gd name="connsiteX3" fmla="*/ 9979 w 10003"/>
              <a:gd name="connsiteY3" fmla="*/ 9999 h 9999"/>
              <a:gd name="connsiteX4" fmla="*/ 4940 w 10003"/>
              <a:gd name="connsiteY4" fmla="*/ 7663 h 9999"/>
              <a:gd name="connsiteX5" fmla="*/ 29 w 10003"/>
              <a:gd name="connsiteY5" fmla="*/ 5599 h 9999"/>
              <a:gd name="connsiteX6" fmla="*/ 3319 w 10003"/>
              <a:gd name="connsiteY6" fmla="*/ 0 h 9999"/>
              <a:gd name="connsiteX0" fmla="*/ 3316 w 9998"/>
              <a:gd name="connsiteY0" fmla="*/ 0 h 10063"/>
              <a:gd name="connsiteX1" fmla="*/ 9974 w 9998"/>
              <a:gd name="connsiteY1" fmla="*/ 0 h 10063"/>
              <a:gd name="connsiteX2" fmla="*/ 9998 w 9998"/>
              <a:gd name="connsiteY2" fmla="*/ 4792 h 10063"/>
              <a:gd name="connsiteX3" fmla="*/ 9974 w 9998"/>
              <a:gd name="connsiteY3" fmla="*/ 10000 h 10063"/>
              <a:gd name="connsiteX4" fmla="*/ 4836 w 9998"/>
              <a:gd name="connsiteY4" fmla="*/ 10020 h 10063"/>
              <a:gd name="connsiteX5" fmla="*/ 27 w 9998"/>
              <a:gd name="connsiteY5" fmla="*/ 5600 h 10063"/>
              <a:gd name="connsiteX6" fmla="*/ 3316 w 9998"/>
              <a:gd name="connsiteY6" fmla="*/ 0 h 10063"/>
              <a:gd name="connsiteX0" fmla="*/ 3317 w 10000"/>
              <a:gd name="connsiteY0" fmla="*/ 0 h 9964"/>
              <a:gd name="connsiteX1" fmla="*/ 9976 w 10000"/>
              <a:gd name="connsiteY1" fmla="*/ 0 h 9964"/>
              <a:gd name="connsiteX2" fmla="*/ 10000 w 10000"/>
              <a:gd name="connsiteY2" fmla="*/ 4762 h 9964"/>
              <a:gd name="connsiteX3" fmla="*/ 9976 w 10000"/>
              <a:gd name="connsiteY3" fmla="*/ 9937 h 9964"/>
              <a:gd name="connsiteX4" fmla="*/ 4837 w 10000"/>
              <a:gd name="connsiteY4" fmla="*/ 9957 h 9964"/>
              <a:gd name="connsiteX5" fmla="*/ 27 w 10000"/>
              <a:gd name="connsiteY5" fmla="*/ 5565 h 9964"/>
              <a:gd name="connsiteX6" fmla="*/ 3317 w 10000"/>
              <a:gd name="connsiteY6" fmla="*/ 0 h 9964"/>
              <a:gd name="connsiteX0" fmla="*/ 3317 w 10000"/>
              <a:gd name="connsiteY0" fmla="*/ 0 h 9993"/>
              <a:gd name="connsiteX1" fmla="*/ 9976 w 10000"/>
              <a:gd name="connsiteY1" fmla="*/ 0 h 9993"/>
              <a:gd name="connsiteX2" fmla="*/ 10000 w 10000"/>
              <a:gd name="connsiteY2" fmla="*/ 4779 h 9993"/>
              <a:gd name="connsiteX3" fmla="*/ 9976 w 10000"/>
              <a:gd name="connsiteY3" fmla="*/ 9973 h 9993"/>
              <a:gd name="connsiteX4" fmla="*/ 4837 w 10000"/>
              <a:gd name="connsiteY4" fmla="*/ 9993 h 9993"/>
              <a:gd name="connsiteX5" fmla="*/ 27 w 10000"/>
              <a:gd name="connsiteY5" fmla="*/ 5585 h 9993"/>
              <a:gd name="connsiteX6" fmla="*/ 3317 w 10000"/>
              <a:gd name="connsiteY6" fmla="*/ 0 h 9993"/>
              <a:gd name="connsiteX0" fmla="*/ 3317 w 10716"/>
              <a:gd name="connsiteY0" fmla="*/ 0 h 10000"/>
              <a:gd name="connsiteX1" fmla="*/ 9976 w 10716"/>
              <a:gd name="connsiteY1" fmla="*/ 0 h 10000"/>
              <a:gd name="connsiteX2" fmla="*/ 9976 w 10716"/>
              <a:gd name="connsiteY2" fmla="*/ 9980 h 10000"/>
              <a:gd name="connsiteX3" fmla="*/ 4837 w 10716"/>
              <a:gd name="connsiteY3" fmla="*/ 10000 h 10000"/>
              <a:gd name="connsiteX4" fmla="*/ 27 w 10716"/>
              <a:gd name="connsiteY4" fmla="*/ 5589 h 10000"/>
              <a:gd name="connsiteX5" fmla="*/ 3317 w 10716"/>
              <a:gd name="connsiteY5" fmla="*/ 0 h 10000"/>
              <a:gd name="connsiteX0" fmla="*/ 3317 w 10356"/>
              <a:gd name="connsiteY0" fmla="*/ 0 h 10000"/>
              <a:gd name="connsiteX1" fmla="*/ 9976 w 10356"/>
              <a:gd name="connsiteY1" fmla="*/ 0 h 10000"/>
              <a:gd name="connsiteX2" fmla="*/ 9976 w 10356"/>
              <a:gd name="connsiteY2" fmla="*/ 9980 h 10000"/>
              <a:gd name="connsiteX3" fmla="*/ 4837 w 10356"/>
              <a:gd name="connsiteY3" fmla="*/ 10000 h 10000"/>
              <a:gd name="connsiteX4" fmla="*/ 27 w 10356"/>
              <a:gd name="connsiteY4" fmla="*/ 5589 h 10000"/>
              <a:gd name="connsiteX5" fmla="*/ 3317 w 10356"/>
              <a:gd name="connsiteY5" fmla="*/ 0 h 10000"/>
              <a:gd name="connsiteX0" fmla="*/ 3317 w 9976"/>
              <a:gd name="connsiteY0" fmla="*/ 0 h 10000"/>
              <a:gd name="connsiteX1" fmla="*/ 9976 w 9976"/>
              <a:gd name="connsiteY1" fmla="*/ 0 h 10000"/>
              <a:gd name="connsiteX2" fmla="*/ 9976 w 9976"/>
              <a:gd name="connsiteY2" fmla="*/ 9980 h 10000"/>
              <a:gd name="connsiteX3" fmla="*/ 4837 w 9976"/>
              <a:gd name="connsiteY3" fmla="*/ 10000 h 10000"/>
              <a:gd name="connsiteX4" fmla="*/ 27 w 9976"/>
              <a:gd name="connsiteY4" fmla="*/ 5589 h 10000"/>
              <a:gd name="connsiteX5" fmla="*/ 3317 w 9976"/>
              <a:gd name="connsiteY5" fmla="*/ 0 h 10000"/>
              <a:gd name="connsiteX0" fmla="*/ 3325 w 10000"/>
              <a:gd name="connsiteY0" fmla="*/ 0 h 9980"/>
              <a:gd name="connsiteX1" fmla="*/ 10000 w 10000"/>
              <a:gd name="connsiteY1" fmla="*/ 0 h 9980"/>
              <a:gd name="connsiteX2" fmla="*/ 10000 w 10000"/>
              <a:gd name="connsiteY2" fmla="*/ 9980 h 9980"/>
              <a:gd name="connsiteX3" fmla="*/ 4849 w 10000"/>
              <a:gd name="connsiteY3" fmla="*/ 9979 h 9980"/>
              <a:gd name="connsiteX4" fmla="*/ 27 w 10000"/>
              <a:gd name="connsiteY4" fmla="*/ 5589 h 9980"/>
              <a:gd name="connsiteX5" fmla="*/ 3325 w 10000"/>
              <a:gd name="connsiteY5" fmla="*/ 0 h 9980"/>
              <a:gd name="connsiteX0" fmla="*/ 3348 w 10023"/>
              <a:gd name="connsiteY0" fmla="*/ 0 h 10000"/>
              <a:gd name="connsiteX1" fmla="*/ 10023 w 10023"/>
              <a:gd name="connsiteY1" fmla="*/ 0 h 10000"/>
              <a:gd name="connsiteX2" fmla="*/ 10023 w 10023"/>
              <a:gd name="connsiteY2" fmla="*/ 10000 h 10000"/>
              <a:gd name="connsiteX3" fmla="*/ 4872 w 10023"/>
              <a:gd name="connsiteY3" fmla="*/ 9999 h 10000"/>
              <a:gd name="connsiteX4" fmla="*/ 50 w 10023"/>
              <a:gd name="connsiteY4" fmla="*/ 5600 h 10000"/>
              <a:gd name="connsiteX5" fmla="*/ 3348 w 10023"/>
              <a:gd name="connsiteY5" fmla="*/ 0 h 10000"/>
              <a:gd name="connsiteX0" fmla="*/ 5113 w 9974"/>
              <a:gd name="connsiteY0" fmla="*/ 0 h 10000"/>
              <a:gd name="connsiteX1" fmla="*/ 9974 w 9974"/>
              <a:gd name="connsiteY1" fmla="*/ 0 h 10000"/>
              <a:gd name="connsiteX2" fmla="*/ 9974 w 9974"/>
              <a:gd name="connsiteY2" fmla="*/ 10000 h 10000"/>
              <a:gd name="connsiteX3" fmla="*/ 4823 w 9974"/>
              <a:gd name="connsiteY3" fmla="*/ 9999 h 10000"/>
              <a:gd name="connsiteX4" fmla="*/ 1 w 9974"/>
              <a:gd name="connsiteY4" fmla="*/ 5600 h 10000"/>
              <a:gd name="connsiteX5" fmla="*/ 5113 w 9974"/>
              <a:gd name="connsiteY5" fmla="*/ 0 h 10000"/>
              <a:gd name="connsiteX0" fmla="*/ 5155 w 10029"/>
              <a:gd name="connsiteY0" fmla="*/ 0 h 10000"/>
              <a:gd name="connsiteX1" fmla="*/ 10029 w 10029"/>
              <a:gd name="connsiteY1" fmla="*/ 0 h 10000"/>
              <a:gd name="connsiteX2" fmla="*/ 10029 w 10029"/>
              <a:gd name="connsiteY2" fmla="*/ 10000 h 10000"/>
              <a:gd name="connsiteX3" fmla="*/ 4865 w 10029"/>
              <a:gd name="connsiteY3" fmla="*/ 9999 h 10000"/>
              <a:gd name="connsiteX4" fmla="*/ 30 w 10029"/>
              <a:gd name="connsiteY4" fmla="*/ 5600 h 10000"/>
              <a:gd name="connsiteX5" fmla="*/ 5155 w 10029"/>
              <a:gd name="connsiteY5" fmla="*/ 0 h 10000"/>
              <a:gd name="connsiteX0" fmla="*/ 5176 w 10050"/>
              <a:gd name="connsiteY0" fmla="*/ 378 h 10739"/>
              <a:gd name="connsiteX1" fmla="*/ 10050 w 10050"/>
              <a:gd name="connsiteY1" fmla="*/ 378 h 10739"/>
              <a:gd name="connsiteX2" fmla="*/ 10050 w 10050"/>
              <a:gd name="connsiteY2" fmla="*/ 10378 h 10739"/>
              <a:gd name="connsiteX3" fmla="*/ 4886 w 10050"/>
              <a:gd name="connsiteY3" fmla="*/ 10377 h 10739"/>
              <a:gd name="connsiteX4" fmla="*/ 28 w 10050"/>
              <a:gd name="connsiteY4" fmla="*/ 5482 h 10739"/>
              <a:gd name="connsiteX5" fmla="*/ 5176 w 10050"/>
              <a:gd name="connsiteY5" fmla="*/ 378 h 10739"/>
              <a:gd name="connsiteX0" fmla="*/ 5176 w 10050"/>
              <a:gd name="connsiteY0" fmla="*/ 378 h 10739"/>
              <a:gd name="connsiteX1" fmla="*/ 10050 w 10050"/>
              <a:gd name="connsiteY1" fmla="*/ 378 h 10739"/>
              <a:gd name="connsiteX2" fmla="*/ 10050 w 10050"/>
              <a:gd name="connsiteY2" fmla="*/ 10378 h 10739"/>
              <a:gd name="connsiteX3" fmla="*/ 4886 w 10050"/>
              <a:gd name="connsiteY3" fmla="*/ 10377 h 10739"/>
              <a:gd name="connsiteX4" fmla="*/ 28 w 10050"/>
              <a:gd name="connsiteY4" fmla="*/ 5482 h 10739"/>
              <a:gd name="connsiteX5" fmla="*/ 5176 w 10050"/>
              <a:gd name="connsiteY5" fmla="*/ 378 h 10739"/>
              <a:gd name="connsiteX0" fmla="*/ 5176 w 10050"/>
              <a:gd name="connsiteY0" fmla="*/ 11 h 10372"/>
              <a:gd name="connsiteX1" fmla="*/ 10050 w 10050"/>
              <a:gd name="connsiteY1" fmla="*/ 11 h 10372"/>
              <a:gd name="connsiteX2" fmla="*/ 10050 w 10050"/>
              <a:gd name="connsiteY2" fmla="*/ 10011 h 10372"/>
              <a:gd name="connsiteX3" fmla="*/ 4886 w 10050"/>
              <a:gd name="connsiteY3" fmla="*/ 10010 h 10372"/>
              <a:gd name="connsiteX4" fmla="*/ 28 w 10050"/>
              <a:gd name="connsiteY4" fmla="*/ 5115 h 10372"/>
              <a:gd name="connsiteX5" fmla="*/ 5176 w 10050"/>
              <a:gd name="connsiteY5" fmla="*/ 11 h 10372"/>
              <a:gd name="connsiteX0" fmla="*/ 5176 w 10050"/>
              <a:gd name="connsiteY0" fmla="*/ 11 h 10011"/>
              <a:gd name="connsiteX1" fmla="*/ 10050 w 10050"/>
              <a:gd name="connsiteY1" fmla="*/ 11 h 10011"/>
              <a:gd name="connsiteX2" fmla="*/ 10050 w 10050"/>
              <a:gd name="connsiteY2" fmla="*/ 10011 h 10011"/>
              <a:gd name="connsiteX3" fmla="*/ 4886 w 10050"/>
              <a:gd name="connsiteY3" fmla="*/ 10010 h 10011"/>
              <a:gd name="connsiteX4" fmla="*/ 28 w 10050"/>
              <a:gd name="connsiteY4" fmla="*/ 5115 h 10011"/>
              <a:gd name="connsiteX5" fmla="*/ 5176 w 10050"/>
              <a:gd name="connsiteY5" fmla="*/ 11 h 10011"/>
              <a:gd name="connsiteX0" fmla="*/ 5176 w 10050"/>
              <a:gd name="connsiteY0" fmla="*/ 1 h 10001"/>
              <a:gd name="connsiteX1" fmla="*/ 10050 w 10050"/>
              <a:gd name="connsiteY1" fmla="*/ 1 h 10001"/>
              <a:gd name="connsiteX2" fmla="*/ 10050 w 10050"/>
              <a:gd name="connsiteY2" fmla="*/ 10001 h 10001"/>
              <a:gd name="connsiteX3" fmla="*/ 4886 w 10050"/>
              <a:gd name="connsiteY3" fmla="*/ 10000 h 10001"/>
              <a:gd name="connsiteX4" fmla="*/ 28 w 10050"/>
              <a:gd name="connsiteY4" fmla="*/ 5105 h 10001"/>
              <a:gd name="connsiteX5" fmla="*/ 5176 w 10050"/>
              <a:gd name="connsiteY5" fmla="*/ 1 h 10001"/>
              <a:gd name="connsiteX0" fmla="*/ 5176 w 10050"/>
              <a:gd name="connsiteY0" fmla="*/ 1 h 10001"/>
              <a:gd name="connsiteX1" fmla="*/ 10050 w 10050"/>
              <a:gd name="connsiteY1" fmla="*/ 1 h 10001"/>
              <a:gd name="connsiteX2" fmla="*/ 10050 w 10050"/>
              <a:gd name="connsiteY2" fmla="*/ 10001 h 10001"/>
              <a:gd name="connsiteX3" fmla="*/ 4886 w 10050"/>
              <a:gd name="connsiteY3" fmla="*/ 10000 h 10001"/>
              <a:gd name="connsiteX4" fmla="*/ 28 w 10050"/>
              <a:gd name="connsiteY4" fmla="*/ 5105 h 10001"/>
              <a:gd name="connsiteX5" fmla="*/ 5176 w 10050"/>
              <a:gd name="connsiteY5" fmla="*/ 1 h 10001"/>
              <a:gd name="connsiteX0" fmla="*/ 4830 w 9704"/>
              <a:gd name="connsiteY0" fmla="*/ 1 h 10001"/>
              <a:gd name="connsiteX1" fmla="*/ 9704 w 9704"/>
              <a:gd name="connsiteY1" fmla="*/ 1 h 10001"/>
              <a:gd name="connsiteX2" fmla="*/ 9704 w 9704"/>
              <a:gd name="connsiteY2" fmla="*/ 10001 h 10001"/>
              <a:gd name="connsiteX3" fmla="*/ 4540 w 9704"/>
              <a:gd name="connsiteY3" fmla="*/ 10000 h 10001"/>
              <a:gd name="connsiteX4" fmla="*/ 32 w 9704"/>
              <a:gd name="connsiteY4" fmla="*/ 4340 h 10001"/>
              <a:gd name="connsiteX5" fmla="*/ 4830 w 9704"/>
              <a:gd name="connsiteY5" fmla="*/ 1 h 10001"/>
              <a:gd name="connsiteX0" fmla="*/ 5111 w 10134"/>
              <a:gd name="connsiteY0" fmla="*/ 2 h 10001"/>
              <a:gd name="connsiteX1" fmla="*/ 10134 w 10134"/>
              <a:gd name="connsiteY1" fmla="*/ 2 h 10001"/>
              <a:gd name="connsiteX2" fmla="*/ 10134 w 10134"/>
              <a:gd name="connsiteY2" fmla="*/ 10001 h 10001"/>
              <a:gd name="connsiteX3" fmla="*/ 4812 w 10134"/>
              <a:gd name="connsiteY3" fmla="*/ 10000 h 10001"/>
              <a:gd name="connsiteX4" fmla="*/ 167 w 10134"/>
              <a:gd name="connsiteY4" fmla="*/ 4341 h 10001"/>
              <a:gd name="connsiteX5" fmla="*/ 5111 w 10134"/>
              <a:gd name="connsiteY5" fmla="*/ 2 h 10001"/>
              <a:gd name="connsiteX0" fmla="*/ 5158 w 10181"/>
              <a:gd name="connsiteY0" fmla="*/ 1 h 10000"/>
              <a:gd name="connsiteX1" fmla="*/ 10181 w 10181"/>
              <a:gd name="connsiteY1" fmla="*/ 1 h 10000"/>
              <a:gd name="connsiteX2" fmla="*/ 10181 w 10181"/>
              <a:gd name="connsiteY2" fmla="*/ 10000 h 10000"/>
              <a:gd name="connsiteX3" fmla="*/ 4859 w 10181"/>
              <a:gd name="connsiteY3" fmla="*/ 9999 h 10000"/>
              <a:gd name="connsiteX4" fmla="*/ 166 w 10181"/>
              <a:gd name="connsiteY4" fmla="*/ 5559 h 10000"/>
              <a:gd name="connsiteX5" fmla="*/ 5158 w 10181"/>
              <a:gd name="connsiteY5" fmla="*/ 1 h 10000"/>
              <a:gd name="connsiteX0" fmla="*/ 5158 w 10181"/>
              <a:gd name="connsiteY0" fmla="*/ 1 h 10000"/>
              <a:gd name="connsiteX1" fmla="*/ 10181 w 10181"/>
              <a:gd name="connsiteY1" fmla="*/ 1 h 10000"/>
              <a:gd name="connsiteX2" fmla="*/ 10181 w 10181"/>
              <a:gd name="connsiteY2" fmla="*/ 10000 h 10000"/>
              <a:gd name="connsiteX3" fmla="*/ 4859 w 10181"/>
              <a:gd name="connsiteY3" fmla="*/ 9999 h 10000"/>
              <a:gd name="connsiteX4" fmla="*/ 166 w 10181"/>
              <a:gd name="connsiteY4" fmla="*/ 5559 h 10000"/>
              <a:gd name="connsiteX5" fmla="*/ 5158 w 10181"/>
              <a:gd name="connsiteY5" fmla="*/ 1 h 10000"/>
              <a:gd name="connsiteX0" fmla="*/ 5158 w 10181"/>
              <a:gd name="connsiteY0" fmla="*/ 1 h 10000"/>
              <a:gd name="connsiteX1" fmla="*/ 10181 w 10181"/>
              <a:gd name="connsiteY1" fmla="*/ 1 h 10000"/>
              <a:gd name="connsiteX2" fmla="*/ 10181 w 10181"/>
              <a:gd name="connsiteY2" fmla="*/ 10000 h 10000"/>
              <a:gd name="connsiteX3" fmla="*/ 4859 w 10181"/>
              <a:gd name="connsiteY3" fmla="*/ 9999 h 10000"/>
              <a:gd name="connsiteX4" fmla="*/ 166 w 10181"/>
              <a:gd name="connsiteY4" fmla="*/ 5559 h 10000"/>
              <a:gd name="connsiteX5" fmla="*/ 5158 w 10181"/>
              <a:gd name="connsiteY5" fmla="*/ 1 h 10000"/>
              <a:gd name="connsiteX0" fmla="*/ 5158 w 10181"/>
              <a:gd name="connsiteY0" fmla="*/ 1 h 10002"/>
              <a:gd name="connsiteX1" fmla="*/ 10181 w 10181"/>
              <a:gd name="connsiteY1" fmla="*/ 1 h 10002"/>
              <a:gd name="connsiteX2" fmla="*/ 10181 w 10181"/>
              <a:gd name="connsiteY2" fmla="*/ 10000 h 10002"/>
              <a:gd name="connsiteX3" fmla="*/ 4859 w 10181"/>
              <a:gd name="connsiteY3" fmla="*/ 9999 h 10002"/>
              <a:gd name="connsiteX4" fmla="*/ 166 w 10181"/>
              <a:gd name="connsiteY4" fmla="*/ 5559 h 10002"/>
              <a:gd name="connsiteX5" fmla="*/ 5158 w 10181"/>
              <a:gd name="connsiteY5" fmla="*/ 1 h 10002"/>
              <a:gd name="connsiteX0" fmla="*/ 4834 w 9857"/>
              <a:gd name="connsiteY0" fmla="*/ 1 h 10014"/>
              <a:gd name="connsiteX1" fmla="*/ 9857 w 9857"/>
              <a:gd name="connsiteY1" fmla="*/ 1 h 10014"/>
              <a:gd name="connsiteX2" fmla="*/ 9857 w 9857"/>
              <a:gd name="connsiteY2" fmla="*/ 10000 h 10014"/>
              <a:gd name="connsiteX3" fmla="*/ 4535 w 9857"/>
              <a:gd name="connsiteY3" fmla="*/ 9999 h 10014"/>
              <a:gd name="connsiteX4" fmla="*/ 178 w 9857"/>
              <a:gd name="connsiteY4" fmla="*/ 5910 h 10014"/>
              <a:gd name="connsiteX5" fmla="*/ 4834 w 9857"/>
              <a:gd name="connsiteY5" fmla="*/ 1 h 10014"/>
              <a:gd name="connsiteX0" fmla="*/ 5252 w 10348"/>
              <a:gd name="connsiteY0" fmla="*/ 1 h 9990"/>
              <a:gd name="connsiteX1" fmla="*/ 10348 w 10348"/>
              <a:gd name="connsiteY1" fmla="*/ 1 h 9990"/>
              <a:gd name="connsiteX2" fmla="*/ 10348 w 10348"/>
              <a:gd name="connsiteY2" fmla="*/ 9986 h 9990"/>
              <a:gd name="connsiteX3" fmla="*/ 4949 w 10348"/>
              <a:gd name="connsiteY3" fmla="*/ 9985 h 9990"/>
              <a:gd name="connsiteX4" fmla="*/ 529 w 10348"/>
              <a:gd name="connsiteY4" fmla="*/ 5902 h 9990"/>
              <a:gd name="connsiteX5" fmla="*/ 5252 w 10348"/>
              <a:gd name="connsiteY5" fmla="*/ 1 h 9990"/>
              <a:gd name="connsiteX0" fmla="*/ 5075 w 10000"/>
              <a:gd name="connsiteY0" fmla="*/ 1 h 9996"/>
              <a:gd name="connsiteX1" fmla="*/ 10000 w 10000"/>
              <a:gd name="connsiteY1" fmla="*/ 1 h 9996"/>
              <a:gd name="connsiteX2" fmla="*/ 10000 w 10000"/>
              <a:gd name="connsiteY2" fmla="*/ 9996 h 9996"/>
              <a:gd name="connsiteX3" fmla="*/ 4783 w 10000"/>
              <a:gd name="connsiteY3" fmla="*/ 9995 h 9996"/>
              <a:gd name="connsiteX4" fmla="*/ 511 w 10000"/>
              <a:gd name="connsiteY4" fmla="*/ 5908 h 9996"/>
              <a:gd name="connsiteX5" fmla="*/ 5075 w 10000"/>
              <a:gd name="connsiteY5" fmla="*/ 1 h 9996"/>
              <a:gd name="connsiteX0" fmla="*/ 5041 w 9966"/>
              <a:gd name="connsiteY0" fmla="*/ 1 h 10000"/>
              <a:gd name="connsiteX1" fmla="*/ 9966 w 9966"/>
              <a:gd name="connsiteY1" fmla="*/ 1 h 10000"/>
              <a:gd name="connsiteX2" fmla="*/ 9966 w 9966"/>
              <a:gd name="connsiteY2" fmla="*/ 10000 h 10000"/>
              <a:gd name="connsiteX3" fmla="*/ 4749 w 9966"/>
              <a:gd name="connsiteY3" fmla="*/ 9999 h 10000"/>
              <a:gd name="connsiteX4" fmla="*/ 477 w 9966"/>
              <a:gd name="connsiteY4" fmla="*/ 5910 h 10000"/>
              <a:gd name="connsiteX5" fmla="*/ 5041 w 9966"/>
              <a:gd name="connsiteY5" fmla="*/ 1 h 10000"/>
              <a:gd name="connsiteX0" fmla="*/ 4882 w 9824"/>
              <a:gd name="connsiteY0" fmla="*/ 1 h 10358"/>
              <a:gd name="connsiteX1" fmla="*/ 9824 w 9824"/>
              <a:gd name="connsiteY1" fmla="*/ 1 h 10358"/>
              <a:gd name="connsiteX2" fmla="*/ 9824 w 9824"/>
              <a:gd name="connsiteY2" fmla="*/ 10000 h 10358"/>
              <a:gd name="connsiteX3" fmla="*/ 4589 w 9824"/>
              <a:gd name="connsiteY3" fmla="*/ 9999 h 10358"/>
              <a:gd name="connsiteX4" fmla="*/ 492 w 9824"/>
              <a:gd name="connsiteY4" fmla="*/ 5145 h 10358"/>
              <a:gd name="connsiteX5" fmla="*/ 4882 w 9824"/>
              <a:gd name="connsiteY5" fmla="*/ 1 h 10358"/>
              <a:gd name="connsiteX0" fmla="*/ 4736 w 9767"/>
              <a:gd name="connsiteY0" fmla="*/ 1 h 10000"/>
              <a:gd name="connsiteX1" fmla="*/ 9767 w 9767"/>
              <a:gd name="connsiteY1" fmla="*/ 1 h 10000"/>
              <a:gd name="connsiteX2" fmla="*/ 9767 w 9767"/>
              <a:gd name="connsiteY2" fmla="*/ 9654 h 10000"/>
              <a:gd name="connsiteX3" fmla="*/ 4438 w 9767"/>
              <a:gd name="connsiteY3" fmla="*/ 9653 h 10000"/>
              <a:gd name="connsiteX4" fmla="*/ 268 w 9767"/>
              <a:gd name="connsiteY4" fmla="*/ 4967 h 10000"/>
              <a:gd name="connsiteX5" fmla="*/ 4736 w 9767"/>
              <a:gd name="connsiteY5" fmla="*/ 1 h 10000"/>
              <a:gd name="connsiteX0" fmla="*/ 2291 w 9782"/>
              <a:gd name="connsiteY0" fmla="*/ 1 h 10000"/>
              <a:gd name="connsiteX1" fmla="*/ 9782 w 9782"/>
              <a:gd name="connsiteY1" fmla="*/ 1 h 10000"/>
              <a:gd name="connsiteX2" fmla="*/ 9782 w 9782"/>
              <a:gd name="connsiteY2" fmla="*/ 9654 h 10000"/>
              <a:gd name="connsiteX3" fmla="*/ 4326 w 9782"/>
              <a:gd name="connsiteY3" fmla="*/ 9653 h 10000"/>
              <a:gd name="connsiteX4" fmla="*/ 56 w 9782"/>
              <a:gd name="connsiteY4" fmla="*/ 4967 h 10000"/>
              <a:gd name="connsiteX5" fmla="*/ 2291 w 9782"/>
              <a:gd name="connsiteY5" fmla="*/ 1 h 10000"/>
              <a:gd name="connsiteX0" fmla="*/ 2317 w 9975"/>
              <a:gd name="connsiteY0" fmla="*/ 0 h 9999"/>
              <a:gd name="connsiteX1" fmla="*/ 9975 w 9975"/>
              <a:gd name="connsiteY1" fmla="*/ 0 h 9999"/>
              <a:gd name="connsiteX2" fmla="*/ 9975 w 9975"/>
              <a:gd name="connsiteY2" fmla="*/ 9653 h 9999"/>
              <a:gd name="connsiteX3" fmla="*/ 4397 w 9975"/>
              <a:gd name="connsiteY3" fmla="*/ 9652 h 9999"/>
              <a:gd name="connsiteX4" fmla="*/ 32 w 9975"/>
              <a:gd name="connsiteY4" fmla="*/ 4966 h 9999"/>
              <a:gd name="connsiteX5" fmla="*/ 2317 w 9975"/>
              <a:gd name="connsiteY5" fmla="*/ 0 h 9999"/>
              <a:gd name="connsiteX0" fmla="*/ 2717 w 10394"/>
              <a:gd name="connsiteY0" fmla="*/ 0 h 10000"/>
              <a:gd name="connsiteX1" fmla="*/ 10394 w 10394"/>
              <a:gd name="connsiteY1" fmla="*/ 0 h 10000"/>
              <a:gd name="connsiteX2" fmla="*/ 10394 w 10394"/>
              <a:gd name="connsiteY2" fmla="*/ 9654 h 10000"/>
              <a:gd name="connsiteX3" fmla="*/ 4802 w 10394"/>
              <a:gd name="connsiteY3" fmla="*/ 9653 h 10000"/>
              <a:gd name="connsiteX4" fmla="*/ 426 w 10394"/>
              <a:gd name="connsiteY4" fmla="*/ 4966 h 10000"/>
              <a:gd name="connsiteX5" fmla="*/ 2717 w 10394"/>
              <a:gd name="connsiteY5" fmla="*/ 0 h 10000"/>
              <a:gd name="connsiteX0" fmla="*/ 1398 w 10060"/>
              <a:gd name="connsiteY0" fmla="*/ 20 h 10000"/>
              <a:gd name="connsiteX1" fmla="*/ 10060 w 10060"/>
              <a:gd name="connsiteY1" fmla="*/ 0 h 10000"/>
              <a:gd name="connsiteX2" fmla="*/ 10060 w 10060"/>
              <a:gd name="connsiteY2" fmla="*/ 9654 h 10000"/>
              <a:gd name="connsiteX3" fmla="*/ 4468 w 10060"/>
              <a:gd name="connsiteY3" fmla="*/ 9653 h 10000"/>
              <a:gd name="connsiteX4" fmla="*/ 92 w 10060"/>
              <a:gd name="connsiteY4" fmla="*/ 4966 h 10000"/>
              <a:gd name="connsiteX5" fmla="*/ 1398 w 10060"/>
              <a:gd name="connsiteY5" fmla="*/ 20 h 10000"/>
              <a:gd name="connsiteX0" fmla="*/ 1229 w 9891"/>
              <a:gd name="connsiteY0" fmla="*/ 20 h 10003"/>
              <a:gd name="connsiteX1" fmla="*/ 9891 w 9891"/>
              <a:gd name="connsiteY1" fmla="*/ 0 h 10003"/>
              <a:gd name="connsiteX2" fmla="*/ 9891 w 9891"/>
              <a:gd name="connsiteY2" fmla="*/ 9654 h 10003"/>
              <a:gd name="connsiteX3" fmla="*/ 4299 w 9891"/>
              <a:gd name="connsiteY3" fmla="*/ 9653 h 10003"/>
              <a:gd name="connsiteX4" fmla="*/ 100 w 9891"/>
              <a:gd name="connsiteY4" fmla="*/ 4926 h 10003"/>
              <a:gd name="connsiteX5" fmla="*/ 1229 w 9891"/>
              <a:gd name="connsiteY5" fmla="*/ 20 h 10003"/>
              <a:gd name="connsiteX0" fmla="*/ 1243 w 10000"/>
              <a:gd name="connsiteY0" fmla="*/ 20 h 9651"/>
              <a:gd name="connsiteX1" fmla="*/ 10000 w 10000"/>
              <a:gd name="connsiteY1" fmla="*/ 0 h 9651"/>
              <a:gd name="connsiteX2" fmla="*/ 10000 w 10000"/>
              <a:gd name="connsiteY2" fmla="*/ 9651 h 9651"/>
              <a:gd name="connsiteX3" fmla="*/ 4346 w 10000"/>
              <a:gd name="connsiteY3" fmla="*/ 9650 h 9651"/>
              <a:gd name="connsiteX4" fmla="*/ 101 w 10000"/>
              <a:gd name="connsiteY4" fmla="*/ 4925 h 9651"/>
              <a:gd name="connsiteX5" fmla="*/ 1243 w 10000"/>
              <a:gd name="connsiteY5" fmla="*/ 20 h 9651"/>
              <a:gd name="connsiteX0" fmla="*/ 1538 w 10295"/>
              <a:gd name="connsiteY0" fmla="*/ 21 h 10000"/>
              <a:gd name="connsiteX1" fmla="*/ 10295 w 10295"/>
              <a:gd name="connsiteY1" fmla="*/ 0 h 10000"/>
              <a:gd name="connsiteX2" fmla="*/ 10295 w 10295"/>
              <a:gd name="connsiteY2" fmla="*/ 10000 h 10000"/>
              <a:gd name="connsiteX3" fmla="*/ 4641 w 10295"/>
              <a:gd name="connsiteY3" fmla="*/ 9999 h 10000"/>
              <a:gd name="connsiteX4" fmla="*/ 396 w 10295"/>
              <a:gd name="connsiteY4" fmla="*/ 5103 h 10000"/>
              <a:gd name="connsiteX5" fmla="*/ 1538 w 10295"/>
              <a:gd name="connsiteY5" fmla="*/ 21 h 10000"/>
              <a:gd name="connsiteX0" fmla="*/ 2184 w 10941"/>
              <a:gd name="connsiteY0" fmla="*/ 21 h 10000"/>
              <a:gd name="connsiteX1" fmla="*/ 10941 w 10941"/>
              <a:gd name="connsiteY1" fmla="*/ 0 h 10000"/>
              <a:gd name="connsiteX2" fmla="*/ 10941 w 10941"/>
              <a:gd name="connsiteY2" fmla="*/ 10000 h 10000"/>
              <a:gd name="connsiteX3" fmla="*/ 5287 w 10941"/>
              <a:gd name="connsiteY3" fmla="*/ 9999 h 10000"/>
              <a:gd name="connsiteX4" fmla="*/ 327 w 10941"/>
              <a:gd name="connsiteY4" fmla="*/ 5372 h 10000"/>
              <a:gd name="connsiteX5" fmla="*/ 2184 w 10941"/>
              <a:gd name="connsiteY5" fmla="*/ 21 h 10000"/>
              <a:gd name="connsiteX0" fmla="*/ 2184 w 10941"/>
              <a:gd name="connsiteY0" fmla="*/ 21 h 10000"/>
              <a:gd name="connsiteX1" fmla="*/ 10941 w 10941"/>
              <a:gd name="connsiteY1" fmla="*/ 0 h 10000"/>
              <a:gd name="connsiteX2" fmla="*/ 10941 w 10941"/>
              <a:gd name="connsiteY2" fmla="*/ 10000 h 10000"/>
              <a:gd name="connsiteX3" fmla="*/ 5287 w 10941"/>
              <a:gd name="connsiteY3" fmla="*/ 9999 h 10000"/>
              <a:gd name="connsiteX4" fmla="*/ 327 w 10941"/>
              <a:gd name="connsiteY4" fmla="*/ 5372 h 10000"/>
              <a:gd name="connsiteX5" fmla="*/ 2184 w 10941"/>
              <a:gd name="connsiteY5" fmla="*/ 21 h 10000"/>
              <a:gd name="connsiteX0" fmla="*/ 1891 w 10648"/>
              <a:gd name="connsiteY0" fmla="*/ 21 h 10000"/>
              <a:gd name="connsiteX1" fmla="*/ 10648 w 10648"/>
              <a:gd name="connsiteY1" fmla="*/ 0 h 10000"/>
              <a:gd name="connsiteX2" fmla="*/ 10648 w 10648"/>
              <a:gd name="connsiteY2" fmla="*/ 10000 h 10000"/>
              <a:gd name="connsiteX3" fmla="*/ 3845 w 10648"/>
              <a:gd name="connsiteY3" fmla="*/ 9937 h 10000"/>
              <a:gd name="connsiteX4" fmla="*/ 34 w 10648"/>
              <a:gd name="connsiteY4" fmla="*/ 5372 h 10000"/>
              <a:gd name="connsiteX5" fmla="*/ 1891 w 10648"/>
              <a:gd name="connsiteY5" fmla="*/ 21 h 10000"/>
              <a:gd name="connsiteX0" fmla="*/ 2075 w 10832"/>
              <a:gd name="connsiteY0" fmla="*/ 21 h 10000"/>
              <a:gd name="connsiteX1" fmla="*/ 10832 w 10832"/>
              <a:gd name="connsiteY1" fmla="*/ 0 h 10000"/>
              <a:gd name="connsiteX2" fmla="*/ 10832 w 10832"/>
              <a:gd name="connsiteY2" fmla="*/ 10000 h 10000"/>
              <a:gd name="connsiteX3" fmla="*/ 4029 w 10832"/>
              <a:gd name="connsiteY3" fmla="*/ 9937 h 10000"/>
              <a:gd name="connsiteX4" fmla="*/ 218 w 10832"/>
              <a:gd name="connsiteY4" fmla="*/ 5372 h 10000"/>
              <a:gd name="connsiteX5" fmla="*/ 2075 w 10832"/>
              <a:gd name="connsiteY5" fmla="*/ 21 h 10000"/>
              <a:gd name="connsiteX0" fmla="*/ 1892 w 10649"/>
              <a:gd name="connsiteY0" fmla="*/ 21 h 10020"/>
              <a:gd name="connsiteX1" fmla="*/ 10649 w 10649"/>
              <a:gd name="connsiteY1" fmla="*/ 0 h 10020"/>
              <a:gd name="connsiteX2" fmla="*/ 10649 w 10649"/>
              <a:gd name="connsiteY2" fmla="*/ 10000 h 10020"/>
              <a:gd name="connsiteX3" fmla="*/ 3872 w 10649"/>
              <a:gd name="connsiteY3" fmla="*/ 10020 h 10020"/>
              <a:gd name="connsiteX4" fmla="*/ 35 w 10649"/>
              <a:gd name="connsiteY4" fmla="*/ 5372 h 10020"/>
              <a:gd name="connsiteX5" fmla="*/ 1892 w 10649"/>
              <a:gd name="connsiteY5" fmla="*/ 21 h 10020"/>
              <a:gd name="connsiteX0" fmla="*/ 1892 w 10649"/>
              <a:gd name="connsiteY0" fmla="*/ 21 h 10020"/>
              <a:gd name="connsiteX1" fmla="*/ 10649 w 10649"/>
              <a:gd name="connsiteY1" fmla="*/ 0 h 10020"/>
              <a:gd name="connsiteX2" fmla="*/ 10649 w 10649"/>
              <a:gd name="connsiteY2" fmla="*/ 10000 h 10020"/>
              <a:gd name="connsiteX3" fmla="*/ 3872 w 10649"/>
              <a:gd name="connsiteY3" fmla="*/ 10020 h 10020"/>
              <a:gd name="connsiteX4" fmla="*/ 35 w 10649"/>
              <a:gd name="connsiteY4" fmla="*/ 5372 h 10020"/>
              <a:gd name="connsiteX5" fmla="*/ 1892 w 10649"/>
              <a:gd name="connsiteY5" fmla="*/ 21 h 10020"/>
              <a:gd name="connsiteX0" fmla="*/ 1866 w 10649"/>
              <a:gd name="connsiteY0" fmla="*/ 0 h 10061"/>
              <a:gd name="connsiteX1" fmla="*/ 10649 w 10649"/>
              <a:gd name="connsiteY1" fmla="*/ 41 h 10061"/>
              <a:gd name="connsiteX2" fmla="*/ 10649 w 10649"/>
              <a:gd name="connsiteY2" fmla="*/ 10041 h 10061"/>
              <a:gd name="connsiteX3" fmla="*/ 3872 w 10649"/>
              <a:gd name="connsiteY3" fmla="*/ 10061 h 10061"/>
              <a:gd name="connsiteX4" fmla="*/ 35 w 10649"/>
              <a:gd name="connsiteY4" fmla="*/ 5413 h 10061"/>
              <a:gd name="connsiteX5" fmla="*/ 1866 w 10649"/>
              <a:gd name="connsiteY5" fmla="*/ 0 h 10061"/>
              <a:gd name="connsiteX0" fmla="*/ 2012 w 10795"/>
              <a:gd name="connsiteY0" fmla="*/ 0 h 10061"/>
              <a:gd name="connsiteX1" fmla="*/ 10795 w 10795"/>
              <a:gd name="connsiteY1" fmla="*/ 41 h 10061"/>
              <a:gd name="connsiteX2" fmla="*/ 10795 w 10795"/>
              <a:gd name="connsiteY2" fmla="*/ 10041 h 10061"/>
              <a:gd name="connsiteX3" fmla="*/ 4018 w 10795"/>
              <a:gd name="connsiteY3" fmla="*/ 10061 h 10061"/>
              <a:gd name="connsiteX4" fmla="*/ 181 w 10795"/>
              <a:gd name="connsiteY4" fmla="*/ 5413 h 10061"/>
              <a:gd name="connsiteX5" fmla="*/ 2012 w 10795"/>
              <a:gd name="connsiteY5" fmla="*/ 0 h 10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795" h="10061">
                <a:moveTo>
                  <a:pt x="2012" y="0"/>
                </a:moveTo>
                <a:lnTo>
                  <a:pt x="10795" y="41"/>
                </a:lnTo>
                <a:lnTo>
                  <a:pt x="10795" y="10041"/>
                </a:lnTo>
                <a:lnTo>
                  <a:pt x="4018" y="10061"/>
                </a:lnTo>
                <a:cubicBezTo>
                  <a:pt x="3848" y="10071"/>
                  <a:pt x="1077" y="9116"/>
                  <a:pt x="181" y="5413"/>
                </a:cubicBezTo>
                <a:cubicBezTo>
                  <a:pt x="-715" y="1710"/>
                  <a:pt x="1996" y="4"/>
                  <a:pt x="2012" y="0"/>
                </a:cubicBezTo>
                <a:close/>
              </a:path>
            </a:pathLst>
          </a:custGeom>
          <a:noFill/>
          <a:ln>
            <a:noFill/>
          </a:ln>
        </p:spPr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955745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texte sur deux colonnes 1" preserve="1" userDrawn="1">
  <p:cSld name="1_Titre et texte sur deux colonnes 1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1"/>
          <p:cNvSpPr txBox="1">
            <a:spLocks noGrp="1"/>
          </p:cNvSpPr>
          <p:nvPr>
            <p:ph type="title"/>
          </p:nvPr>
        </p:nvSpPr>
        <p:spPr>
          <a:xfrm>
            <a:off x="415600" y="546667"/>
            <a:ext cx="11360800" cy="81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fr-FR"/>
              <a:t>Modifiez le style du titre</a:t>
            </a:r>
            <a:endParaRPr/>
          </a:p>
        </p:txBody>
      </p:sp>
      <p:sp>
        <p:nvSpPr>
          <p:cNvPr id="57" name="Google Shape;57;p11"/>
          <p:cNvSpPr txBox="1">
            <a:spLocks noGrp="1"/>
          </p:cNvSpPr>
          <p:nvPr>
            <p:ph type="body" idx="1"/>
          </p:nvPr>
        </p:nvSpPr>
        <p:spPr>
          <a:xfrm>
            <a:off x="415600" y="2274233"/>
            <a:ext cx="5333200" cy="381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56665" lvl="0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marL="1219170" lvl="1" indent="-40639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2pPr>
            <a:lvl3pPr marL="1828754" lvl="2" indent="-40639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3pPr>
            <a:lvl4pPr marL="2438339" lvl="3" indent="-40639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pic>
        <p:nvPicPr>
          <p:cNvPr id="59" name="Google Shape;59;p11"/>
          <p:cNvPicPr preferRelativeResize="0"/>
          <p:nvPr/>
        </p:nvPicPr>
        <p:blipFill rotWithShape="1">
          <a:blip r:embed="rId2">
            <a:alphaModFix/>
          </a:blip>
          <a:srcRect l="69923"/>
          <a:stretch/>
        </p:blipFill>
        <p:spPr>
          <a:xfrm>
            <a:off x="1" y="258732"/>
            <a:ext cx="401231" cy="1183545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1"/>
          <p:cNvPicPr preferRelativeResize="0"/>
          <p:nvPr/>
        </p:nvPicPr>
        <p:blipFill rotWithShape="1">
          <a:blip r:embed="rId3">
            <a:alphaModFix amt="40000"/>
          </a:blip>
          <a:srcRect/>
          <a:stretch/>
        </p:blipFill>
        <p:spPr>
          <a:xfrm rot="10800000" flipH="1">
            <a:off x="11500167" y="6391932"/>
            <a:ext cx="820333" cy="72780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1"/>
          <p:cNvSpPr txBox="1">
            <a:spLocks noGrp="1"/>
          </p:cNvSpPr>
          <p:nvPr>
            <p:ph type="sldNum" idx="12"/>
          </p:nvPr>
        </p:nvSpPr>
        <p:spPr>
          <a:xfrm>
            <a:off x="11544541" y="6391935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 b="0" i="0">
                <a:solidFill>
                  <a:schemeClr val="lt1"/>
                </a:solidFill>
                <a:latin typeface="IBM Plex Sans" panose="020B0503050203000203" pitchFamily="34" charset="0"/>
              </a:defRPr>
            </a:lvl1pPr>
            <a:lvl2pPr lvl="1" algn="ctr" rtl="0">
              <a:buNone/>
              <a:defRPr b="1">
                <a:solidFill>
                  <a:schemeClr val="lt1"/>
                </a:solidFill>
              </a:defRPr>
            </a:lvl2pPr>
            <a:lvl3pPr lvl="2" algn="ctr" rtl="0">
              <a:buNone/>
              <a:defRPr b="1">
                <a:solidFill>
                  <a:schemeClr val="lt1"/>
                </a:solidFill>
              </a:defRPr>
            </a:lvl3pPr>
            <a:lvl4pPr lvl="3" algn="ctr" rtl="0">
              <a:buNone/>
              <a:defRPr b="1">
                <a:solidFill>
                  <a:schemeClr val="lt1"/>
                </a:solidFill>
              </a:defRPr>
            </a:lvl4pPr>
            <a:lvl5pPr lvl="4" algn="ctr" rtl="0">
              <a:buNone/>
              <a:defRPr b="1">
                <a:solidFill>
                  <a:schemeClr val="lt1"/>
                </a:solidFill>
              </a:defRPr>
            </a:lvl5pPr>
            <a:lvl6pPr lvl="5" algn="ctr" rtl="0">
              <a:buNone/>
              <a:defRPr b="1">
                <a:solidFill>
                  <a:schemeClr val="lt1"/>
                </a:solidFill>
              </a:defRPr>
            </a:lvl6pPr>
            <a:lvl7pPr lvl="6" algn="ctr" rtl="0">
              <a:buNone/>
              <a:defRPr b="1">
                <a:solidFill>
                  <a:schemeClr val="lt1"/>
                </a:solidFill>
              </a:defRPr>
            </a:lvl7pPr>
            <a:lvl8pPr lvl="7" algn="ctr" rtl="0">
              <a:buNone/>
              <a:defRPr b="1">
                <a:solidFill>
                  <a:schemeClr val="lt1"/>
                </a:solidFill>
              </a:defRPr>
            </a:lvl8pPr>
            <a:lvl9pPr lvl="8" algn="ctr" rtl="0">
              <a:buNone/>
              <a:defRPr b="1">
                <a:solidFill>
                  <a:schemeClr val="lt1"/>
                </a:solidFill>
              </a:defRPr>
            </a:lvl9pPr>
          </a:lstStyle>
          <a:p>
            <a:fld id="{00000000-1234-1234-1234-123412341234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62" name="Google Shape;62;p11"/>
          <p:cNvSpPr txBox="1">
            <a:spLocks noGrp="1"/>
          </p:cNvSpPr>
          <p:nvPr>
            <p:ph type="title" idx="3"/>
          </p:nvPr>
        </p:nvSpPr>
        <p:spPr>
          <a:xfrm>
            <a:off x="415600" y="1271567"/>
            <a:ext cx="5333200" cy="81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12415B"/>
              </a:buClr>
              <a:buSzPts val="1800"/>
              <a:buNone/>
              <a:defRPr sz="2400">
                <a:solidFill>
                  <a:srgbClr val="12415B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12415B"/>
              </a:buClr>
              <a:buSzPts val="1800"/>
              <a:buNone/>
              <a:defRPr sz="2400">
                <a:solidFill>
                  <a:srgbClr val="12415B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12415B"/>
              </a:buClr>
              <a:buSzPts val="1800"/>
              <a:buNone/>
              <a:defRPr sz="2400">
                <a:solidFill>
                  <a:srgbClr val="12415B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12415B"/>
              </a:buClr>
              <a:buSzPts val="1800"/>
              <a:buNone/>
              <a:defRPr sz="2400">
                <a:solidFill>
                  <a:srgbClr val="12415B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12415B"/>
              </a:buClr>
              <a:buSzPts val="1800"/>
              <a:buNone/>
              <a:defRPr sz="2400">
                <a:solidFill>
                  <a:srgbClr val="12415B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12415B"/>
              </a:buClr>
              <a:buSzPts val="1800"/>
              <a:buNone/>
              <a:defRPr sz="2400">
                <a:solidFill>
                  <a:srgbClr val="12415B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12415B"/>
              </a:buClr>
              <a:buSzPts val="1800"/>
              <a:buNone/>
              <a:defRPr sz="2400">
                <a:solidFill>
                  <a:srgbClr val="12415B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12415B"/>
              </a:buClr>
              <a:buSzPts val="1800"/>
              <a:buNone/>
              <a:defRPr sz="2400">
                <a:solidFill>
                  <a:srgbClr val="12415B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12415B"/>
              </a:buClr>
              <a:buSzPts val="1800"/>
              <a:buNone/>
              <a:defRPr sz="2400">
                <a:solidFill>
                  <a:srgbClr val="12415B"/>
                </a:solidFill>
              </a:defRPr>
            </a:lvl9pPr>
          </a:lstStyle>
          <a:p>
            <a:r>
              <a:rPr lang="fr-FR" dirty="0"/>
              <a:t>Modifiez le style du titre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343378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 preserve="1" userDrawn="1">
  <p:cSld name="1_One column tex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749B74B3-B4CB-CA9C-8345-E454395AF4F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03253" y="985699"/>
            <a:ext cx="1414852" cy="1414852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0FAC6F33-744C-413A-B96B-AC208C191B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773063" y="4444131"/>
            <a:ext cx="1414852" cy="1414852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3B8F9413-D4C4-FC30-4614-3218727EEA2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57969" y="4444131"/>
            <a:ext cx="1414852" cy="1414852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BB444068-5055-E69D-6FC0-A24B372CFD35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57969" y="2714915"/>
            <a:ext cx="1414852" cy="1414852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A8B6C7FF-71FF-E779-0448-361FE154F6F4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4488158" y="985699"/>
            <a:ext cx="1414852" cy="1414852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1457C2F2-0490-5C8E-41DE-8C2459C7BEF3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4488158" y="2714915"/>
            <a:ext cx="1414852" cy="1414852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D5A520FC-5E78-B570-4C3F-F82E63825D41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7918347" y="2714915"/>
            <a:ext cx="1414852" cy="1414852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685D4963-0F8F-4AA8-E3EC-B091FE8C0B38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7918347" y="985699"/>
            <a:ext cx="1414852" cy="1414852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4BD4EB39-F5AE-0481-D909-071F37450660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1057969" y="985699"/>
            <a:ext cx="1414852" cy="1414852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EACB0571-EDD2-821B-37DA-AC876936F309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2773063" y="985699"/>
            <a:ext cx="1414852" cy="1414852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3E06F8D0-739C-2CFA-D8D3-E5264BEBEF7D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2773063" y="2714915"/>
            <a:ext cx="1414852" cy="1414852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AC365378-E984-9057-8585-3ECAB9FC0EFB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6203253" y="4444131"/>
            <a:ext cx="1414852" cy="1414852"/>
          </a:xfrm>
          <a:prstGeom prst="rect">
            <a:avLst/>
          </a:prstGeom>
        </p:spPr>
      </p:pic>
      <p:pic>
        <p:nvPicPr>
          <p:cNvPr id="30" name="Image 29">
            <a:extLst>
              <a:ext uri="{FF2B5EF4-FFF2-40B4-BE49-F238E27FC236}">
                <a16:creationId xmlns:a16="http://schemas.microsoft.com/office/drawing/2014/main" id="{A88CC433-83FD-40A9-A5CC-8E5D524934CE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9633442" y="4444131"/>
            <a:ext cx="1414852" cy="1414852"/>
          </a:xfrm>
          <a:prstGeom prst="rect">
            <a:avLst/>
          </a:prstGeom>
        </p:spPr>
      </p:pic>
      <p:pic>
        <p:nvPicPr>
          <p:cNvPr id="32" name="Image 31">
            <a:extLst>
              <a:ext uri="{FF2B5EF4-FFF2-40B4-BE49-F238E27FC236}">
                <a16:creationId xmlns:a16="http://schemas.microsoft.com/office/drawing/2014/main" id="{4DD6D2DB-6804-931B-5561-57F4CDA54205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6203253" y="2714915"/>
            <a:ext cx="1414852" cy="1414852"/>
          </a:xfrm>
          <a:prstGeom prst="rect">
            <a:avLst/>
          </a:prstGeom>
        </p:spPr>
      </p:pic>
      <p:pic>
        <p:nvPicPr>
          <p:cNvPr id="34" name="Image 33">
            <a:extLst>
              <a:ext uri="{FF2B5EF4-FFF2-40B4-BE49-F238E27FC236}">
                <a16:creationId xmlns:a16="http://schemas.microsoft.com/office/drawing/2014/main" id="{ACE35E4F-B8A4-3D79-ED09-0FCFF1F260CF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7918347" y="4444131"/>
            <a:ext cx="1414852" cy="1414852"/>
          </a:xfrm>
          <a:prstGeom prst="rect">
            <a:avLst/>
          </a:prstGeom>
        </p:spPr>
      </p:pic>
      <p:pic>
        <p:nvPicPr>
          <p:cNvPr id="36" name="Image 35">
            <a:extLst>
              <a:ext uri="{FF2B5EF4-FFF2-40B4-BE49-F238E27FC236}">
                <a16:creationId xmlns:a16="http://schemas.microsoft.com/office/drawing/2014/main" id="{0D5F48AC-7FA7-4783-9D8A-6D56A1667E57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9633442" y="2714915"/>
            <a:ext cx="1414852" cy="1414852"/>
          </a:xfrm>
          <a:prstGeom prst="rect">
            <a:avLst/>
          </a:prstGeom>
        </p:spPr>
      </p:pic>
      <p:pic>
        <p:nvPicPr>
          <p:cNvPr id="38" name="Image 37">
            <a:extLst>
              <a:ext uri="{FF2B5EF4-FFF2-40B4-BE49-F238E27FC236}">
                <a16:creationId xmlns:a16="http://schemas.microsoft.com/office/drawing/2014/main" id="{92BB80C2-07DE-7110-8F13-E33C82F58B66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4488158" y="4444131"/>
            <a:ext cx="1414852" cy="1414852"/>
          </a:xfrm>
          <a:prstGeom prst="rect">
            <a:avLst/>
          </a:prstGeom>
        </p:spPr>
      </p:pic>
      <p:pic>
        <p:nvPicPr>
          <p:cNvPr id="40" name="Image 39">
            <a:extLst>
              <a:ext uri="{FF2B5EF4-FFF2-40B4-BE49-F238E27FC236}">
                <a16:creationId xmlns:a16="http://schemas.microsoft.com/office/drawing/2014/main" id="{A1856681-2705-0B35-F0C7-D33AB9025465}"/>
              </a:ext>
            </a:extLst>
          </p:cNvPr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9633442" y="985699"/>
            <a:ext cx="1414852" cy="1414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43649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 preserve="1" userDrawn="1">
  <p:cSld name="1_One column text">
    <p:bg>
      <p:bgPr>
        <a:solidFill>
          <a:schemeClr val="bg2"/>
        </a:solid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749B74B3-B4CB-CA9C-8345-E454395AF4F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03253" y="985699"/>
            <a:ext cx="1414852" cy="1414852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0FAC6F33-744C-413A-B96B-AC208C191B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773063" y="4444131"/>
            <a:ext cx="1414852" cy="1414852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3B8F9413-D4C4-FC30-4614-3218727EEA2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57969" y="4444131"/>
            <a:ext cx="1414852" cy="1414852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BB444068-5055-E69D-6FC0-A24B372CFD35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57969" y="2714915"/>
            <a:ext cx="1414852" cy="1414852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A8B6C7FF-71FF-E779-0448-361FE154F6F4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4488158" y="985699"/>
            <a:ext cx="1414852" cy="1414852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1457C2F2-0490-5C8E-41DE-8C2459C7BEF3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4488158" y="2714915"/>
            <a:ext cx="1414852" cy="1414852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D5A520FC-5E78-B570-4C3F-F82E63825D41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7918347" y="2714915"/>
            <a:ext cx="1414852" cy="1414852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685D4963-0F8F-4AA8-E3EC-B091FE8C0B38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7918347" y="985699"/>
            <a:ext cx="1414852" cy="1414852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4BD4EB39-F5AE-0481-D909-071F37450660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1057969" y="985699"/>
            <a:ext cx="1414852" cy="1414852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EACB0571-EDD2-821B-37DA-AC876936F309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2773063" y="985699"/>
            <a:ext cx="1414852" cy="1414852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3E06F8D0-739C-2CFA-D8D3-E5264BEBEF7D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2773063" y="2714915"/>
            <a:ext cx="1414852" cy="1414852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AC365378-E984-9057-8585-3ECAB9FC0EFB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6203253" y="4444131"/>
            <a:ext cx="1414852" cy="1414852"/>
          </a:xfrm>
          <a:prstGeom prst="rect">
            <a:avLst/>
          </a:prstGeom>
        </p:spPr>
      </p:pic>
      <p:pic>
        <p:nvPicPr>
          <p:cNvPr id="30" name="Image 29">
            <a:extLst>
              <a:ext uri="{FF2B5EF4-FFF2-40B4-BE49-F238E27FC236}">
                <a16:creationId xmlns:a16="http://schemas.microsoft.com/office/drawing/2014/main" id="{A88CC433-83FD-40A9-A5CC-8E5D524934CE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9633442" y="4444131"/>
            <a:ext cx="1414852" cy="1414852"/>
          </a:xfrm>
          <a:prstGeom prst="rect">
            <a:avLst/>
          </a:prstGeom>
        </p:spPr>
      </p:pic>
      <p:pic>
        <p:nvPicPr>
          <p:cNvPr id="32" name="Image 31">
            <a:extLst>
              <a:ext uri="{FF2B5EF4-FFF2-40B4-BE49-F238E27FC236}">
                <a16:creationId xmlns:a16="http://schemas.microsoft.com/office/drawing/2014/main" id="{4DD6D2DB-6804-931B-5561-57F4CDA54205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6203253" y="2714915"/>
            <a:ext cx="1414852" cy="1414852"/>
          </a:xfrm>
          <a:prstGeom prst="rect">
            <a:avLst/>
          </a:prstGeom>
        </p:spPr>
      </p:pic>
      <p:pic>
        <p:nvPicPr>
          <p:cNvPr id="34" name="Image 33">
            <a:extLst>
              <a:ext uri="{FF2B5EF4-FFF2-40B4-BE49-F238E27FC236}">
                <a16:creationId xmlns:a16="http://schemas.microsoft.com/office/drawing/2014/main" id="{ACE35E4F-B8A4-3D79-ED09-0FCFF1F260CF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7918347" y="4444131"/>
            <a:ext cx="1414852" cy="1414852"/>
          </a:xfrm>
          <a:prstGeom prst="rect">
            <a:avLst/>
          </a:prstGeom>
        </p:spPr>
      </p:pic>
      <p:pic>
        <p:nvPicPr>
          <p:cNvPr id="36" name="Image 35">
            <a:extLst>
              <a:ext uri="{FF2B5EF4-FFF2-40B4-BE49-F238E27FC236}">
                <a16:creationId xmlns:a16="http://schemas.microsoft.com/office/drawing/2014/main" id="{0D5F48AC-7FA7-4783-9D8A-6D56A1667E57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9633442" y="2714915"/>
            <a:ext cx="1414852" cy="1414852"/>
          </a:xfrm>
          <a:prstGeom prst="rect">
            <a:avLst/>
          </a:prstGeom>
        </p:spPr>
      </p:pic>
      <p:pic>
        <p:nvPicPr>
          <p:cNvPr id="38" name="Image 37">
            <a:extLst>
              <a:ext uri="{FF2B5EF4-FFF2-40B4-BE49-F238E27FC236}">
                <a16:creationId xmlns:a16="http://schemas.microsoft.com/office/drawing/2014/main" id="{92BB80C2-07DE-7110-8F13-E33C82F58B66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4488158" y="4444131"/>
            <a:ext cx="1414852" cy="1414852"/>
          </a:xfrm>
          <a:prstGeom prst="rect">
            <a:avLst/>
          </a:prstGeom>
        </p:spPr>
      </p:pic>
      <p:pic>
        <p:nvPicPr>
          <p:cNvPr id="40" name="Image 39">
            <a:extLst>
              <a:ext uri="{FF2B5EF4-FFF2-40B4-BE49-F238E27FC236}">
                <a16:creationId xmlns:a16="http://schemas.microsoft.com/office/drawing/2014/main" id="{A1856681-2705-0B35-F0C7-D33AB9025465}"/>
              </a:ext>
            </a:extLst>
          </p:cNvPr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9633442" y="985699"/>
            <a:ext cx="1414852" cy="1414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03071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e de titre 1 1" preserve="1" userDrawn="1">
  <p:cSld name="1_Diapositive de titre 1 1">
    <p:bg>
      <p:bgPr>
        <a:solidFill>
          <a:srgbClr val="D21F2E"/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1EEDF91A-B077-4348-BEB2-2DCAF6E9294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96303" y="-28531"/>
            <a:ext cx="5995917" cy="6900228"/>
          </a:xfrm>
          <a:custGeom>
            <a:avLst/>
            <a:gdLst>
              <a:gd name="connsiteX0" fmla="*/ 1667 w 10000"/>
              <a:gd name="connsiteY0" fmla="*/ 0 h 10000"/>
              <a:gd name="connsiteX1" fmla="*/ 10000 w 10000"/>
              <a:gd name="connsiteY1" fmla="*/ 0 h 10000"/>
              <a:gd name="connsiteX2" fmla="*/ 8333 w 10000"/>
              <a:gd name="connsiteY2" fmla="*/ 5000 h 10000"/>
              <a:gd name="connsiteX3" fmla="*/ 10000 w 10000"/>
              <a:gd name="connsiteY3" fmla="*/ 10000 h 10000"/>
              <a:gd name="connsiteX4" fmla="*/ 1667 w 10000"/>
              <a:gd name="connsiteY4" fmla="*/ 10000 h 10000"/>
              <a:gd name="connsiteX5" fmla="*/ 0 w 10000"/>
              <a:gd name="connsiteY5" fmla="*/ 5000 h 10000"/>
              <a:gd name="connsiteX6" fmla="*/ 1667 w 10000"/>
              <a:gd name="connsiteY6" fmla="*/ 0 h 10000"/>
              <a:gd name="connsiteX0" fmla="*/ 1667 w 10090"/>
              <a:gd name="connsiteY0" fmla="*/ 0 h 10000"/>
              <a:gd name="connsiteX1" fmla="*/ 10000 w 10090"/>
              <a:gd name="connsiteY1" fmla="*/ 0 h 10000"/>
              <a:gd name="connsiteX2" fmla="*/ 10090 w 10090"/>
              <a:gd name="connsiteY2" fmla="*/ 4793 h 10000"/>
              <a:gd name="connsiteX3" fmla="*/ 10000 w 10090"/>
              <a:gd name="connsiteY3" fmla="*/ 10000 h 10000"/>
              <a:gd name="connsiteX4" fmla="*/ 1667 w 10090"/>
              <a:gd name="connsiteY4" fmla="*/ 10000 h 10000"/>
              <a:gd name="connsiteX5" fmla="*/ 0 w 10090"/>
              <a:gd name="connsiteY5" fmla="*/ 5000 h 10000"/>
              <a:gd name="connsiteX6" fmla="*/ 1667 w 10090"/>
              <a:gd name="connsiteY6" fmla="*/ 0 h 10000"/>
              <a:gd name="connsiteX0" fmla="*/ 1667 w 10090"/>
              <a:gd name="connsiteY0" fmla="*/ 0 h 10000"/>
              <a:gd name="connsiteX1" fmla="*/ 10000 w 10090"/>
              <a:gd name="connsiteY1" fmla="*/ 0 h 10000"/>
              <a:gd name="connsiteX2" fmla="*/ 10090 w 10090"/>
              <a:gd name="connsiteY2" fmla="*/ 4793 h 10000"/>
              <a:gd name="connsiteX3" fmla="*/ 10000 w 10090"/>
              <a:gd name="connsiteY3" fmla="*/ 10000 h 10000"/>
              <a:gd name="connsiteX4" fmla="*/ 1667 w 10090"/>
              <a:gd name="connsiteY4" fmla="*/ 10000 h 10000"/>
              <a:gd name="connsiteX5" fmla="*/ 0 w 10090"/>
              <a:gd name="connsiteY5" fmla="*/ 5000 h 10000"/>
              <a:gd name="connsiteX6" fmla="*/ 1667 w 10090"/>
              <a:gd name="connsiteY6" fmla="*/ 0 h 10000"/>
              <a:gd name="connsiteX0" fmla="*/ 1667 w 10022"/>
              <a:gd name="connsiteY0" fmla="*/ 0 h 10000"/>
              <a:gd name="connsiteX1" fmla="*/ 10000 w 10022"/>
              <a:gd name="connsiteY1" fmla="*/ 0 h 10000"/>
              <a:gd name="connsiteX2" fmla="*/ 10022 w 10022"/>
              <a:gd name="connsiteY2" fmla="*/ 4793 h 10000"/>
              <a:gd name="connsiteX3" fmla="*/ 10000 w 10022"/>
              <a:gd name="connsiteY3" fmla="*/ 10000 h 10000"/>
              <a:gd name="connsiteX4" fmla="*/ 1667 w 10022"/>
              <a:gd name="connsiteY4" fmla="*/ 10000 h 10000"/>
              <a:gd name="connsiteX5" fmla="*/ 0 w 10022"/>
              <a:gd name="connsiteY5" fmla="*/ 5000 h 10000"/>
              <a:gd name="connsiteX6" fmla="*/ 1667 w 10022"/>
              <a:gd name="connsiteY6" fmla="*/ 0 h 10000"/>
              <a:gd name="connsiteX0" fmla="*/ 1667 w 10022"/>
              <a:gd name="connsiteY0" fmla="*/ 0 h 10000"/>
              <a:gd name="connsiteX1" fmla="*/ 10000 w 10022"/>
              <a:gd name="connsiteY1" fmla="*/ 0 h 10000"/>
              <a:gd name="connsiteX2" fmla="*/ 10022 w 10022"/>
              <a:gd name="connsiteY2" fmla="*/ 4793 h 10000"/>
              <a:gd name="connsiteX3" fmla="*/ 10000 w 10022"/>
              <a:gd name="connsiteY3" fmla="*/ 10000 h 10000"/>
              <a:gd name="connsiteX4" fmla="*/ 1667 w 10022"/>
              <a:gd name="connsiteY4" fmla="*/ 10000 h 10000"/>
              <a:gd name="connsiteX5" fmla="*/ 0 w 10022"/>
              <a:gd name="connsiteY5" fmla="*/ 5000 h 10000"/>
              <a:gd name="connsiteX6" fmla="*/ 1667 w 10022"/>
              <a:gd name="connsiteY6" fmla="*/ 0 h 10000"/>
              <a:gd name="connsiteX0" fmla="*/ 5132 w 10155"/>
              <a:gd name="connsiteY0" fmla="*/ 0 h 10021"/>
              <a:gd name="connsiteX1" fmla="*/ 10133 w 10155"/>
              <a:gd name="connsiteY1" fmla="*/ 21 h 10021"/>
              <a:gd name="connsiteX2" fmla="*/ 10155 w 10155"/>
              <a:gd name="connsiteY2" fmla="*/ 4814 h 10021"/>
              <a:gd name="connsiteX3" fmla="*/ 10133 w 10155"/>
              <a:gd name="connsiteY3" fmla="*/ 10021 h 10021"/>
              <a:gd name="connsiteX4" fmla="*/ 1800 w 10155"/>
              <a:gd name="connsiteY4" fmla="*/ 10021 h 10021"/>
              <a:gd name="connsiteX5" fmla="*/ 133 w 10155"/>
              <a:gd name="connsiteY5" fmla="*/ 5021 h 10021"/>
              <a:gd name="connsiteX6" fmla="*/ 5132 w 10155"/>
              <a:gd name="connsiteY6" fmla="*/ 0 h 10021"/>
              <a:gd name="connsiteX0" fmla="*/ 5012 w 10035"/>
              <a:gd name="connsiteY0" fmla="*/ 0 h 10062"/>
              <a:gd name="connsiteX1" fmla="*/ 10013 w 10035"/>
              <a:gd name="connsiteY1" fmla="*/ 21 h 10062"/>
              <a:gd name="connsiteX2" fmla="*/ 10035 w 10035"/>
              <a:gd name="connsiteY2" fmla="*/ 4814 h 10062"/>
              <a:gd name="connsiteX3" fmla="*/ 10013 w 10035"/>
              <a:gd name="connsiteY3" fmla="*/ 10021 h 10062"/>
              <a:gd name="connsiteX4" fmla="*/ 6678 w 10035"/>
              <a:gd name="connsiteY4" fmla="*/ 10062 h 10062"/>
              <a:gd name="connsiteX5" fmla="*/ 13 w 10035"/>
              <a:gd name="connsiteY5" fmla="*/ 5021 h 10062"/>
              <a:gd name="connsiteX6" fmla="*/ 5012 w 10035"/>
              <a:gd name="connsiteY6" fmla="*/ 0 h 10062"/>
              <a:gd name="connsiteX0" fmla="*/ 5411 w 10434"/>
              <a:gd name="connsiteY0" fmla="*/ 0 h 10062"/>
              <a:gd name="connsiteX1" fmla="*/ 10412 w 10434"/>
              <a:gd name="connsiteY1" fmla="*/ 21 h 10062"/>
              <a:gd name="connsiteX2" fmla="*/ 10434 w 10434"/>
              <a:gd name="connsiteY2" fmla="*/ 4814 h 10062"/>
              <a:gd name="connsiteX3" fmla="*/ 10412 w 10434"/>
              <a:gd name="connsiteY3" fmla="*/ 10021 h 10062"/>
              <a:gd name="connsiteX4" fmla="*/ 7077 w 10434"/>
              <a:gd name="connsiteY4" fmla="*/ 10062 h 10062"/>
              <a:gd name="connsiteX5" fmla="*/ 412 w 10434"/>
              <a:gd name="connsiteY5" fmla="*/ 5021 h 10062"/>
              <a:gd name="connsiteX6" fmla="*/ 5411 w 10434"/>
              <a:gd name="connsiteY6" fmla="*/ 0 h 10062"/>
              <a:gd name="connsiteX0" fmla="*/ 4747 w 9770"/>
              <a:gd name="connsiteY0" fmla="*/ 0 h 10075"/>
              <a:gd name="connsiteX1" fmla="*/ 9748 w 9770"/>
              <a:gd name="connsiteY1" fmla="*/ 21 h 10075"/>
              <a:gd name="connsiteX2" fmla="*/ 9770 w 9770"/>
              <a:gd name="connsiteY2" fmla="*/ 4814 h 10075"/>
              <a:gd name="connsiteX3" fmla="*/ 9748 w 9770"/>
              <a:gd name="connsiteY3" fmla="*/ 10021 h 10075"/>
              <a:gd name="connsiteX4" fmla="*/ 6413 w 9770"/>
              <a:gd name="connsiteY4" fmla="*/ 10062 h 10075"/>
              <a:gd name="connsiteX5" fmla="*/ 455 w 9770"/>
              <a:gd name="connsiteY5" fmla="*/ 6344 h 10075"/>
              <a:gd name="connsiteX6" fmla="*/ 4747 w 9770"/>
              <a:gd name="connsiteY6" fmla="*/ 0 h 10075"/>
              <a:gd name="connsiteX0" fmla="*/ 5101 w 10242"/>
              <a:gd name="connsiteY0" fmla="*/ 0 h 10000"/>
              <a:gd name="connsiteX1" fmla="*/ 10219 w 10242"/>
              <a:gd name="connsiteY1" fmla="*/ 21 h 10000"/>
              <a:gd name="connsiteX2" fmla="*/ 10242 w 10242"/>
              <a:gd name="connsiteY2" fmla="*/ 4778 h 10000"/>
              <a:gd name="connsiteX3" fmla="*/ 10219 w 10242"/>
              <a:gd name="connsiteY3" fmla="*/ 9946 h 10000"/>
              <a:gd name="connsiteX4" fmla="*/ 6806 w 10242"/>
              <a:gd name="connsiteY4" fmla="*/ 9987 h 10000"/>
              <a:gd name="connsiteX5" fmla="*/ 708 w 10242"/>
              <a:gd name="connsiteY5" fmla="*/ 6297 h 10000"/>
              <a:gd name="connsiteX6" fmla="*/ 5101 w 10242"/>
              <a:gd name="connsiteY6" fmla="*/ 0 h 10000"/>
              <a:gd name="connsiteX0" fmla="*/ 4424 w 9565"/>
              <a:gd name="connsiteY0" fmla="*/ 400 h 10387"/>
              <a:gd name="connsiteX1" fmla="*/ 9542 w 9565"/>
              <a:gd name="connsiteY1" fmla="*/ 421 h 10387"/>
              <a:gd name="connsiteX2" fmla="*/ 9565 w 9565"/>
              <a:gd name="connsiteY2" fmla="*/ 5178 h 10387"/>
              <a:gd name="connsiteX3" fmla="*/ 9542 w 9565"/>
              <a:gd name="connsiteY3" fmla="*/ 10346 h 10387"/>
              <a:gd name="connsiteX4" fmla="*/ 6129 w 9565"/>
              <a:gd name="connsiteY4" fmla="*/ 10387 h 10387"/>
              <a:gd name="connsiteX5" fmla="*/ 545 w 9565"/>
              <a:gd name="connsiteY5" fmla="*/ 5876 h 10387"/>
              <a:gd name="connsiteX6" fmla="*/ 4424 w 9565"/>
              <a:gd name="connsiteY6" fmla="*/ 400 h 10387"/>
              <a:gd name="connsiteX0" fmla="*/ 4915 w 9435"/>
              <a:gd name="connsiteY0" fmla="*/ 412 h 9928"/>
              <a:gd name="connsiteX1" fmla="*/ 9411 w 9435"/>
              <a:gd name="connsiteY1" fmla="*/ 333 h 9928"/>
              <a:gd name="connsiteX2" fmla="*/ 9435 w 9435"/>
              <a:gd name="connsiteY2" fmla="*/ 4913 h 9928"/>
              <a:gd name="connsiteX3" fmla="*/ 9411 w 9435"/>
              <a:gd name="connsiteY3" fmla="*/ 9889 h 9928"/>
              <a:gd name="connsiteX4" fmla="*/ 5843 w 9435"/>
              <a:gd name="connsiteY4" fmla="*/ 9928 h 9928"/>
              <a:gd name="connsiteX5" fmla="*/ 5 w 9435"/>
              <a:gd name="connsiteY5" fmla="*/ 5585 h 9928"/>
              <a:gd name="connsiteX6" fmla="*/ 4915 w 9435"/>
              <a:gd name="connsiteY6" fmla="*/ 412 h 9928"/>
              <a:gd name="connsiteX0" fmla="*/ 5214 w 10005"/>
              <a:gd name="connsiteY0" fmla="*/ 81 h 9666"/>
              <a:gd name="connsiteX1" fmla="*/ 9980 w 10005"/>
              <a:gd name="connsiteY1" fmla="*/ 1 h 9666"/>
              <a:gd name="connsiteX2" fmla="*/ 10005 w 10005"/>
              <a:gd name="connsiteY2" fmla="*/ 4615 h 9666"/>
              <a:gd name="connsiteX3" fmla="*/ 9980 w 10005"/>
              <a:gd name="connsiteY3" fmla="*/ 9627 h 9666"/>
              <a:gd name="connsiteX4" fmla="*/ 6198 w 10005"/>
              <a:gd name="connsiteY4" fmla="*/ 9666 h 9666"/>
              <a:gd name="connsiteX5" fmla="*/ 10 w 10005"/>
              <a:gd name="connsiteY5" fmla="*/ 5292 h 9666"/>
              <a:gd name="connsiteX6" fmla="*/ 5214 w 10005"/>
              <a:gd name="connsiteY6" fmla="*/ 81 h 9666"/>
              <a:gd name="connsiteX0" fmla="*/ 3513 w 10191"/>
              <a:gd name="connsiteY0" fmla="*/ 0 h 10019"/>
              <a:gd name="connsiteX1" fmla="*/ 10166 w 10191"/>
              <a:gd name="connsiteY1" fmla="*/ 20 h 10019"/>
              <a:gd name="connsiteX2" fmla="*/ 10191 w 10191"/>
              <a:gd name="connsiteY2" fmla="*/ 4793 h 10019"/>
              <a:gd name="connsiteX3" fmla="*/ 10166 w 10191"/>
              <a:gd name="connsiteY3" fmla="*/ 9979 h 10019"/>
              <a:gd name="connsiteX4" fmla="*/ 6386 w 10191"/>
              <a:gd name="connsiteY4" fmla="*/ 10019 h 10019"/>
              <a:gd name="connsiteX5" fmla="*/ 201 w 10191"/>
              <a:gd name="connsiteY5" fmla="*/ 5494 h 10019"/>
              <a:gd name="connsiteX6" fmla="*/ 3513 w 10191"/>
              <a:gd name="connsiteY6" fmla="*/ 0 h 10019"/>
              <a:gd name="connsiteX0" fmla="*/ 3507 w 10185"/>
              <a:gd name="connsiteY0" fmla="*/ 0 h 10019"/>
              <a:gd name="connsiteX1" fmla="*/ 10160 w 10185"/>
              <a:gd name="connsiteY1" fmla="*/ 20 h 10019"/>
              <a:gd name="connsiteX2" fmla="*/ 10185 w 10185"/>
              <a:gd name="connsiteY2" fmla="*/ 4793 h 10019"/>
              <a:gd name="connsiteX3" fmla="*/ 10160 w 10185"/>
              <a:gd name="connsiteY3" fmla="*/ 9979 h 10019"/>
              <a:gd name="connsiteX4" fmla="*/ 6380 w 10185"/>
              <a:gd name="connsiteY4" fmla="*/ 10019 h 10019"/>
              <a:gd name="connsiteX5" fmla="*/ 195 w 10185"/>
              <a:gd name="connsiteY5" fmla="*/ 5494 h 10019"/>
              <a:gd name="connsiteX6" fmla="*/ 3507 w 10185"/>
              <a:gd name="connsiteY6" fmla="*/ 0 h 10019"/>
              <a:gd name="connsiteX0" fmla="*/ 3583 w 10261"/>
              <a:gd name="connsiteY0" fmla="*/ 409 h 10428"/>
              <a:gd name="connsiteX1" fmla="*/ 10236 w 10261"/>
              <a:gd name="connsiteY1" fmla="*/ 429 h 10428"/>
              <a:gd name="connsiteX2" fmla="*/ 10261 w 10261"/>
              <a:gd name="connsiteY2" fmla="*/ 5202 h 10428"/>
              <a:gd name="connsiteX3" fmla="*/ 10236 w 10261"/>
              <a:gd name="connsiteY3" fmla="*/ 10388 h 10428"/>
              <a:gd name="connsiteX4" fmla="*/ 6456 w 10261"/>
              <a:gd name="connsiteY4" fmla="*/ 10428 h 10428"/>
              <a:gd name="connsiteX5" fmla="*/ 64 w 10261"/>
              <a:gd name="connsiteY5" fmla="*/ 6006 h 10428"/>
              <a:gd name="connsiteX6" fmla="*/ 3583 w 10261"/>
              <a:gd name="connsiteY6" fmla="*/ 409 h 10428"/>
              <a:gd name="connsiteX0" fmla="*/ 3583 w 10261"/>
              <a:gd name="connsiteY0" fmla="*/ 409 h 10428"/>
              <a:gd name="connsiteX1" fmla="*/ 10236 w 10261"/>
              <a:gd name="connsiteY1" fmla="*/ 429 h 10428"/>
              <a:gd name="connsiteX2" fmla="*/ 10261 w 10261"/>
              <a:gd name="connsiteY2" fmla="*/ 5202 h 10428"/>
              <a:gd name="connsiteX3" fmla="*/ 10236 w 10261"/>
              <a:gd name="connsiteY3" fmla="*/ 10388 h 10428"/>
              <a:gd name="connsiteX4" fmla="*/ 6456 w 10261"/>
              <a:gd name="connsiteY4" fmla="*/ 10428 h 10428"/>
              <a:gd name="connsiteX5" fmla="*/ 64 w 10261"/>
              <a:gd name="connsiteY5" fmla="*/ 6006 h 10428"/>
              <a:gd name="connsiteX6" fmla="*/ 3583 w 10261"/>
              <a:gd name="connsiteY6" fmla="*/ 409 h 10428"/>
              <a:gd name="connsiteX0" fmla="*/ 3583 w 10261"/>
              <a:gd name="connsiteY0" fmla="*/ 409 h 10428"/>
              <a:gd name="connsiteX1" fmla="*/ 10236 w 10261"/>
              <a:gd name="connsiteY1" fmla="*/ 429 h 10428"/>
              <a:gd name="connsiteX2" fmla="*/ 10261 w 10261"/>
              <a:gd name="connsiteY2" fmla="*/ 5202 h 10428"/>
              <a:gd name="connsiteX3" fmla="*/ 10236 w 10261"/>
              <a:gd name="connsiteY3" fmla="*/ 10388 h 10428"/>
              <a:gd name="connsiteX4" fmla="*/ 6456 w 10261"/>
              <a:gd name="connsiteY4" fmla="*/ 10428 h 10428"/>
              <a:gd name="connsiteX5" fmla="*/ 64 w 10261"/>
              <a:gd name="connsiteY5" fmla="*/ 6006 h 10428"/>
              <a:gd name="connsiteX6" fmla="*/ 3583 w 10261"/>
              <a:gd name="connsiteY6" fmla="*/ 409 h 10428"/>
              <a:gd name="connsiteX0" fmla="*/ 3583 w 10261"/>
              <a:gd name="connsiteY0" fmla="*/ 409 h 11091"/>
              <a:gd name="connsiteX1" fmla="*/ 10236 w 10261"/>
              <a:gd name="connsiteY1" fmla="*/ 429 h 11091"/>
              <a:gd name="connsiteX2" fmla="*/ 10261 w 10261"/>
              <a:gd name="connsiteY2" fmla="*/ 5202 h 11091"/>
              <a:gd name="connsiteX3" fmla="*/ 10236 w 10261"/>
              <a:gd name="connsiteY3" fmla="*/ 10388 h 11091"/>
              <a:gd name="connsiteX4" fmla="*/ 6456 w 10261"/>
              <a:gd name="connsiteY4" fmla="*/ 10428 h 11091"/>
              <a:gd name="connsiteX5" fmla="*/ 64 w 10261"/>
              <a:gd name="connsiteY5" fmla="*/ 6006 h 11091"/>
              <a:gd name="connsiteX6" fmla="*/ 3583 w 10261"/>
              <a:gd name="connsiteY6" fmla="*/ 409 h 11091"/>
              <a:gd name="connsiteX0" fmla="*/ 3583 w 10261"/>
              <a:gd name="connsiteY0" fmla="*/ 409 h 10467"/>
              <a:gd name="connsiteX1" fmla="*/ 10236 w 10261"/>
              <a:gd name="connsiteY1" fmla="*/ 429 h 10467"/>
              <a:gd name="connsiteX2" fmla="*/ 10261 w 10261"/>
              <a:gd name="connsiteY2" fmla="*/ 5202 h 10467"/>
              <a:gd name="connsiteX3" fmla="*/ 10236 w 10261"/>
              <a:gd name="connsiteY3" fmla="*/ 10388 h 10467"/>
              <a:gd name="connsiteX4" fmla="*/ 6456 w 10261"/>
              <a:gd name="connsiteY4" fmla="*/ 10428 h 10467"/>
              <a:gd name="connsiteX5" fmla="*/ 64 w 10261"/>
              <a:gd name="connsiteY5" fmla="*/ 6006 h 10467"/>
              <a:gd name="connsiteX6" fmla="*/ 3583 w 10261"/>
              <a:gd name="connsiteY6" fmla="*/ 409 h 10467"/>
              <a:gd name="connsiteX0" fmla="*/ 3540 w 10218"/>
              <a:gd name="connsiteY0" fmla="*/ 409 h 10388"/>
              <a:gd name="connsiteX1" fmla="*/ 10193 w 10218"/>
              <a:gd name="connsiteY1" fmla="*/ 429 h 10388"/>
              <a:gd name="connsiteX2" fmla="*/ 10218 w 10218"/>
              <a:gd name="connsiteY2" fmla="*/ 5202 h 10388"/>
              <a:gd name="connsiteX3" fmla="*/ 10193 w 10218"/>
              <a:gd name="connsiteY3" fmla="*/ 10388 h 10388"/>
              <a:gd name="connsiteX4" fmla="*/ 5042 w 10218"/>
              <a:gd name="connsiteY4" fmla="*/ 8061 h 10388"/>
              <a:gd name="connsiteX5" fmla="*/ 21 w 10218"/>
              <a:gd name="connsiteY5" fmla="*/ 6006 h 10388"/>
              <a:gd name="connsiteX6" fmla="*/ 3540 w 10218"/>
              <a:gd name="connsiteY6" fmla="*/ 409 h 10388"/>
              <a:gd name="connsiteX0" fmla="*/ 3540 w 10218"/>
              <a:gd name="connsiteY0" fmla="*/ 409 h 10388"/>
              <a:gd name="connsiteX1" fmla="*/ 10193 w 10218"/>
              <a:gd name="connsiteY1" fmla="*/ 429 h 10388"/>
              <a:gd name="connsiteX2" fmla="*/ 10218 w 10218"/>
              <a:gd name="connsiteY2" fmla="*/ 5202 h 10388"/>
              <a:gd name="connsiteX3" fmla="*/ 10193 w 10218"/>
              <a:gd name="connsiteY3" fmla="*/ 10388 h 10388"/>
              <a:gd name="connsiteX4" fmla="*/ 5042 w 10218"/>
              <a:gd name="connsiteY4" fmla="*/ 8061 h 10388"/>
              <a:gd name="connsiteX5" fmla="*/ 21 w 10218"/>
              <a:gd name="connsiteY5" fmla="*/ 6006 h 10388"/>
              <a:gd name="connsiteX6" fmla="*/ 3540 w 10218"/>
              <a:gd name="connsiteY6" fmla="*/ 409 h 10388"/>
              <a:gd name="connsiteX0" fmla="*/ 3540 w 10218"/>
              <a:gd name="connsiteY0" fmla="*/ 409 h 10388"/>
              <a:gd name="connsiteX1" fmla="*/ 10193 w 10218"/>
              <a:gd name="connsiteY1" fmla="*/ 429 h 10388"/>
              <a:gd name="connsiteX2" fmla="*/ 10218 w 10218"/>
              <a:gd name="connsiteY2" fmla="*/ 5202 h 10388"/>
              <a:gd name="connsiteX3" fmla="*/ 10193 w 10218"/>
              <a:gd name="connsiteY3" fmla="*/ 10388 h 10388"/>
              <a:gd name="connsiteX4" fmla="*/ 5042 w 10218"/>
              <a:gd name="connsiteY4" fmla="*/ 8061 h 10388"/>
              <a:gd name="connsiteX5" fmla="*/ 21 w 10218"/>
              <a:gd name="connsiteY5" fmla="*/ 6006 h 10388"/>
              <a:gd name="connsiteX6" fmla="*/ 3540 w 10218"/>
              <a:gd name="connsiteY6" fmla="*/ 409 h 10388"/>
              <a:gd name="connsiteX0" fmla="*/ 3365 w 10224"/>
              <a:gd name="connsiteY0" fmla="*/ 523 h 10152"/>
              <a:gd name="connsiteX1" fmla="*/ 10199 w 10224"/>
              <a:gd name="connsiteY1" fmla="*/ 193 h 10152"/>
              <a:gd name="connsiteX2" fmla="*/ 10224 w 10224"/>
              <a:gd name="connsiteY2" fmla="*/ 4966 h 10152"/>
              <a:gd name="connsiteX3" fmla="*/ 10199 w 10224"/>
              <a:gd name="connsiteY3" fmla="*/ 10152 h 10152"/>
              <a:gd name="connsiteX4" fmla="*/ 5048 w 10224"/>
              <a:gd name="connsiteY4" fmla="*/ 7825 h 10152"/>
              <a:gd name="connsiteX5" fmla="*/ 27 w 10224"/>
              <a:gd name="connsiteY5" fmla="*/ 5770 h 10152"/>
              <a:gd name="connsiteX6" fmla="*/ 3365 w 10224"/>
              <a:gd name="connsiteY6" fmla="*/ 523 h 10152"/>
              <a:gd name="connsiteX0" fmla="*/ 3365 w 10224"/>
              <a:gd name="connsiteY0" fmla="*/ 331 h 9960"/>
              <a:gd name="connsiteX1" fmla="*/ 10199 w 10224"/>
              <a:gd name="connsiteY1" fmla="*/ 1 h 9960"/>
              <a:gd name="connsiteX2" fmla="*/ 10224 w 10224"/>
              <a:gd name="connsiteY2" fmla="*/ 4774 h 9960"/>
              <a:gd name="connsiteX3" fmla="*/ 10199 w 10224"/>
              <a:gd name="connsiteY3" fmla="*/ 9960 h 9960"/>
              <a:gd name="connsiteX4" fmla="*/ 5048 w 10224"/>
              <a:gd name="connsiteY4" fmla="*/ 7633 h 9960"/>
              <a:gd name="connsiteX5" fmla="*/ 27 w 10224"/>
              <a:gd name="connsiteY5" fmla="*/ 5578 h 9960"/>
              <a:gd name="connsiteX6" fmla="*/ 3365 w 10224"/>
              <a:gd name="connsiteY6" fmla="*/ 331 h 9960"/>
              <a:gd name="connsiteX0" fmla="*/ 3293 w 10002"/>
              <a:gd name="connsiteY0" fmla="*/ 332 h 10000"/>
              <a:gd name="connsiteX1" fmla="*/ 9978 w 10002"/>
              <a:gd name="connsiteY1" fmla="*/ 1 h 10000"/>
              <a:gd name="connsiteX2" fmla="*/ 10002 w 10002"/>
              <a:gd name="connsiteY2" fmla="*/ 4793 h 10000"/>
              <a:gd name="connsiteX3" fmla="*/ 9978 w 10002"/>
              <a:gd name="connsiteY3" fmla="*/ 10000 h 10000"/>
              <a:gd name="connsiteX4" fmla="*/ 4939 w 10002"/>
              <a:gd name="connsiteY4" fmla="*/ 7664 h 10000"/>
              <a:gd name="connsiteX5" fmla="*/ 28 w 10002"/>
              <a:gd name="connsiteY5" fmla="*/ 5600 h 10000"/>
              <a:gd name="connsiteX6" fmla="*/ 3293 w 10002"/>
              <a:gd name="connsiteY6" fmla="*/ 332 h 10000"/>
              <a:gd name="connsiteX0" fmla="*/ 3291 w 10000"/>
              <a:gd name="connsiteY0" fmla="*/ 332 h 10000"/>
              <a:gd name="connsiteX1" fmla="*/ 9976 w 10000"/>
              <a:gd name="connsiteY1" fmla="*/ 1 h 10000"/>
              <a:gd name="connsiteX2" fmla="*/ 10000 w 10000"/>
              <a:gd name="connsiteY2" fmla="*/ 4793 h 10000"/>
              <a:gd name="connsiteX3" fmla="*/ 9976 w 10000"/>
              <a:gd name="connsiteY3" fmla="*/ 10000 h 10000"/>
              <a:gd name="connsiteX4" fmla="*/ 4937 w 10000"/>
              <a:gd name="connsiteY4" fmla="*/ 7664 h 10000"/>
              <a:gd name="connsiteX5" fmla="*/ 26 w 10000"/>
              <a:gd name="connsiteY5" fmla="*/ 5600 h 10000"/>
              <a:gd name="connsiteX6" fmla="*/ 3291 w 10000"/>
              <a:gd name="connsiteY6" fmla="*/ 332 h 10000"/>
              <a:gd name="connsiteX0" fmla="*/ 3291 w 10000"/>
              <a:gd name="connsiteY0" fmla="*/ 332 h 10000"/>
              <a:gd name="connsiteX1" fmla="*/ 9976 w 10000"/>
              <a:gd name="connsiteY1" fmla="*/ 1 h 10000"/>
              <a:gd name="connsiteX2" fmla="*/ 10000 w 10000"/>
              <a:gd name="connsiteY2" fmla="*/ 4793 h 10000"/>
              <a:gd name="connsiteX3" fmla="*/ 9976 w 10000"/>
              <a:gd name="connsiteY3" fmla="*/ 10000 h 10000"/>
              <a:gd name="connsiteX4" fmla="*/ 4937 w 10000"/>
              <a:gd name="connsiteY4" fmla="*/ 7664 h 10000"/>
              <a:gd name="connsiteX5" fmla="*/ 26 w 10000"/>
              <a:gd name="connsiteY5" fmla="*/ 5600 h 10000"/>
              <a:gd name="connsiteX6" fmla="*/ 3291 w 10000"/>
              <a:gd name="connsiteY6" fmla="*/ 332 h 10000"/>
              <a:gd name="connsiteX0" fmla="*/ 3316 w 10000"/>
              <a:gd name="connsiteY0" fmla="*/ 1 h 10000"/>
              <a:gd name="connsiteX1" fmla="*/ 9976 w 10000"/>
              <a:gd name="connsiteY1" fmla="*/ 1 h 10000"/>
              <a:gd name="connsiteX2" fmla="*/ 10000 w 10000"/>
              <a:gd name="connsiteY2" fmla="*/ 4793 h 10000"/>
              <a:gd name="connsiteX3" fmla="*/ 9976 w 10000"/>
              <a:gd name="connsiteY3" fmla="*/ 10000 h 10000"/>
              <a:gd name="connsiteX4" fmla="*/ 4937 w 10000"/>
              <a:gd name="connsiteY4" fmla="*/ 7664 h 10000"/>
              <a:gd name="connsiteX5" fmla="*/ 26 w 10000"/>
              <a:gd name="connsiteY5" fmla="*/ 5600 h 10000"/>
              <a:gd name="connsiteX6" fmla="*/ 3316 w 10000"/>
              <a:gd name="connsiteY6" fmla="*/ 1 h 10000"/>
              <a:gd name="connsiteX0" fmla="*/ 3319 w 10003"/>
              <a:gd name="connsiteY0" fmla="*/ 0 h 9999"/>
              <a:gd name="connsiteX1" fmla="*/ 9979 w 10003"/>
              <a:gd name="connsiteY1" fmla="*/ 0 h 9999"/>
              <a:gd name="connsiteX2" fmla="*/ 10003 w 10003"/>
              <a:gd name="connsiteY2" fmla="*/ 4792 h 9999"/>
              <a:gd name="connsiteX3" fmla="*/ 9979 w 10003"/>
              <a:gd name="connsiteY3" fmla="*/ 9999 h 9999"/>
              <a:gd name="connsiteX4" fmla="*/ 4940 w 10003"/>
              <a:gd name="connsiteY4" fmla="*/ 7663 h 9999"/>
              <a:gd name="connsiteX5" fmla="*/ 29 w 10003"/>
              <a:gd name="connsiteY5" fmla="*/ 5599 h 9999"/>
              <a:gd name="connsiteX6" fmla="*/ 3319 w 10003"/>
              <a:gd name="connsiteY6" fmla="*/ 0 h 9999"/>
              <a:gd name="connsiteX0" fmla="*/ 3316 w 9998"/>
              <a:gd name="connsiteY0" fmla="*/ 0 h 10063"/>
              <a:gd name="connsiteX1" fmla="*/ 9974 w 9998"/>
              <a:gd name="connsiteY1" fmla="*/ 0 h 10063"/>
              <a:gd name="connsiteX2" fmla="*/ 9998 w 9998"/>
              <a:gd name="connsiteY2" fmla="*/ 4792 h 10063"/>
              <a:gd name="connsiteX3" fmla="*/ 9974 w 9998"/>
              <a:gd name="connsiteY3" fmla="*/ 10000 h 10063"/>
              <a:gd name="connsiteX4" fmla="*/ 4836 w 9998"/>
              <a:gd name="connsiteY4" fmla="*/ 10020 h 10063"/>
              <a:gd name="connsiteX5" fmla="*/ 27 w 9998"/>
              <a:gd name="connsiteY5" fmla="*/ 5600 h 10063"/>
              <a:gd name="connsiteX6" fmla="*/ 3316 w 9998"/>
              <a:gd name="connsiteY6" fmla="*/ 0 h 10063"/>
              <a:gd name="connsiteX0" fmla="*/ 3317 w 10000"/>
              <a:gd name="connsiteY0" fmla="*/ 0 h 9964"/>
              <a:gd name="connsiteX1" fmla="*/ 9976 w 10000"/>
              <a:gd name="connsiteY1" fmla="*/ 0 h 9964"/>
              <a:gd name="connsiteX2" fmla="*/ 10000 w 10000"/>
              <a:gd name="connsiteY2" fmla="*/ 4762 h 9964"/>
              <a:gd name="connsiteX3" fmla="*/ 9976 w 10000"/>
              <a:gd name="connsiteY3" fmla="*/ 9937 h 9964"/>
              <a:gd name="connsiteX4" fmla="*/ 4837 w 10000"/>
              <a:gd name="connsiteY4" fmla="*/ 9957 h 9964"/>
              <a:gd name="connsiteX5" fmla="*/ 27 w 10000"/>
              <a:gd name="connsiteY5" fmla="*/ 5565 h 9964"/>
              <a:gd name="connsiteX6" fmla="*/ 3317 w 10000"/>
              <a:gd name="connsiteY6" fmla="*/ 0 h 9964"/>
              <a:gd name="connsiteX0" fmla="*/ 3317 w 10000"/>
              <a:gd name="connsiteY0" fmla="*/ 0 h 9993"/>
              <a:gd name="connsiteX1" fmla="*/ 9976 w 10000"/>
              <a:gd name="connsiteY1" fmla="*/ 0 h 9993"/>
              <a:gd name="connsiteX2" fmla="*/ 10000 w 10000"/>
              <a:gd name="connsiteY2" fmla="*/ 4779 h 9993"/>
              <a:gd name="connsiteX3" fmla="*/ 9976 w 10000"/>
              <a:gd name="connsiteY3" fmla="*/ 9973 h 9993"/>
              <a:gd name="connsiteX4" fmla="*/ 4837 w 10000"/>
              <a:gd name="connsiteY4" fmla="*/ 9993 h 9993"/>
              <a:gd name="connsiteX5" fmla="*/ 27 w 10000"/>
              <a:gd name="connsiteY5" fmla="*/ 5585 h 9993"/>
              <a:gd name="connsiteX6" fmla="*/ 3317 w 10000"/>
              <a:gd name="connsiteY6" fmla="*/ 0 h 9993"/>
              <a:gd name="connsiteX0" fmla="*/ 3317 w 10716"/>
              <a:gd name="connsiteY0" fmla="*/ 0 h 10000"/>
              <a:gd name="connsiteX1" fmla="*/ 9976 w 10716"/>
              <a:gd name="connsiteY1" fmla="*/ 0 h 10000"/>
              <a:gd name="connsiteX2" fmla="*/ 9976 w 10716"/>
              <a:gd name="connsiteY2" fmla="*/ 9980 h 10000"/>
              <a:gd name="connsiteX3" fmla="*/ 4837 w 10716"/>
              <a:gd name="connsiteY3" fmla="*/ 10000 h 10000"/>
              <a:gd name="connsiteX4" fmla="*/ 27 w 10716"/>
              <a:gd name="connsiteY4" fmla="*/ 5589 h 10000"/>
              <a:gd name="connsiteX5" fmla="*/ 3317 w 10716"/>
              <a:gd name="connsiteY5" fmla="*/ 0 h 10000"/>
              <a:gd name="connsiteX0" fmla="*/ 3317 w 10356"/>
              <a:gd name="connsiteY0" fmla="*/ 0 h 10000"/>
              <a:gd name="connsiteX1" fmla="*/ 9976 w 10356"/>
              <a:gd name="connsiteY1" fmla="*/ 0 h 10000"/>
              <a:gd name="connsiteX2" fmla="*/ 9976 w 10356"/>
              <a:gd name="connsiteY2" fmla="*/ 9980 h 10000"/>
              <a:gd name="connsiteX3" fmla="*/ 4837 w 10356"/>
              <a:gd name="connsiteY3" fmla="*/ 10000 h 10000"/>
              <a:gd name="connsiteX4" fmla="*/ 27 w 10356"/>
              <a:gd name="connsiteY4" fmla="*/ 5589 h 10000"/>
              <a:gd name="connsiteX5" fmla="*/ 3317 w 10356"/>
              <a:gd name="connsiteY5" fmla="*/ 0 h 10000"/>
              <a:gd name="connsiteX0" fmla="*/ 3317 w 9976"/>
              <a:gd name="connsiteY0" fmla="*/ 0 h 10000"/>
              <a:gd name="connsiteX1" fmla="*/ 9976 w 9976"/>
              <a:gd name="connsiteY1" fmla="*/ 0 h 10000"/>
              <a:gd name="connsiteX2" fmla="*/ 9976 w 9976"/>
              <a:gd name="connsiteY2" fmla="*/ 9980 h 10000"/>
              <a:gd name="connsiteX3" fmla="*/ 4837 w 9976"/>
              <a:gd name="connsiteY3" fmla="*/ 10000 h 10000"/>
              <a:gd name="connsiteX4" fmla="*/ 27 w 9976"/>
              <a:gd name="connsiteY4" fmla="*/ 5589 h 10000"/>
              <a:gd name="connsiteX5" fmla="*/ 3317 w 9976"/>
              <a:gd name="connsiteY5" fmla="*/ 0 h 10000"/>
              <a:gd name="connsiteX0" fmla="*/ 3325 w 10000"/>
              <a:gd name="connsiteY0" fmla="*/ 0 h 9980"/>
              <a:gd name="connsiteX1" fmla="*/ 10000 w 10000"/>
              <a:gd name="connsiteY1" fmla="*/ 0 h 9980"/>
              <a:gd name="connsiteX2" fmla="*/ 10000 w 10000"/>
              <a:gd name="connsiteY2" fmla="*/ 9980 h 9980"/>
              <a:gd name="connsiteX3" fmla="*/ 4849 w 10000"/>
              <a:gd name="connsiteY3" fmla="*/ 9979 h 9980"/>
              <a:gd name="connsiteX4" fmla="*/ 27 w 10000"/>
              <a:gd name="connsiteY4" fmla="*/ 5589 h 9980"/>
              <a:gd name="connsiteX5" fmla="*/ 3325 w 10000"/>
              <a:gd name="connsiteY5" fmla="*/ 0 h 9980"/>
              <a:gd name="connsiteX0" fmla="*/ 3348 w 10023"/>
              <a:gd name="connsiteY0" fmla="*/ 0 h 10000"/>
              <a:gd name="connsiteX1" fmla="*/ 10023 w 10023"/>
              <a:gd name="connsiteY1" fmla="*/ 0 h 10000"/>
              <a:gd name="connsiteX2" fmla="*/ 10023 w 10023"/>
              <a:gd name="connsiteY2" fmla="*/ 10000 h 10000"/>
              <a:gd name="connsiteX3" fmla="*/ 4872 w 10023"/>
              <a:gd name="connsiteY3" fmla="*/ 9999 h 10000"/>
              <a:gd name="connsiteX4" fmla="*/ 50 w 10023"/>
              <a:gd name="connsiteY4" fmla="*/ 5600 h 10000"/>
              <a:gd name="connsiteX5" fmla="*/ 3348 w 10023"/>
              <a:gd name="connsiteY5" fmla="*/ 0 h 10000"/>
              <a:gd name="connsiteX0" fmla="*/ 5113 w 9974"/>
              <a:gd name="connsiteY0" fmla="*/ 0 h 10000"/>
              <a:gd name="connsiteX1" fmla="*/ 9974 w 9974"/>
              <a:gd name="connsiteY1" fmla="*/ 0 h 10000"/>
              <a:gd name="connsiteX2" fmla="*/ 9974 w 9974"/>
              <a:gd name="connsiteY2" fmla="*/ 10000 h 10000"/>
              <a:gd name="connsiteX3" fmla="*/ 4823 w 9974"/>
              <a:gd name="connsiteY3" fmla="*/ 9999 h 10000"/>
              <a:gd name="connsiteX4" fmla="*/ 1 w 9974"/>
              <a:gd name="connsiteY4" fmla="*/ 5600 h 10000"/>
              <a:gd name="connsiteX5" fmla="*/ 5113 w 9974"/>
              <a:gd name="connsiteY5" fmla="*/ 0 h 10000"/>
              <a:gd name="connsiteX0" fmla="*/ 5155 w 10029"/>
              <a:gd name="connsiteY0" fmla="*/ 0 h 10000"/>
              <a:gd name="connsiteX1" fmla="*/ 10029 w 10029"/>
              <a:gd name="connsiteY1" fmla="*/ 0 h 10000"/>
              <a:gd name="connsiteX2" fmla="*/ 10029 w 10029"/>
              <a:gd name="connsiteY2" fmla="*/ 10000 h 10000"/>
              <a:gd name="connsiteX3" fmla="*/ 4865 w 10029"/>
              <a:gd name="connsiteY3" fmla="*/ 9999 h 10000"/>
              <a:gd name="connsiteX4" fmla="*/ 30 w 10029"/>
              <a:gd name="connsiteY4" fmla="*/ 5600 h 10000"/>
              <a:gd name="connsiteX5" fmla="*/ 5155 w 10029"/>
              <a:gd name="connsiteY5" fmla="*/ 0 h 10000"/>
              <a:gd name="connsiteX0" fmla="*/ 5176 w 10050"/>
              <a:gd name="connsiteY0" fmla="*/ 378 h 10739"/>
              <a:gd name="connsiteX1" fmla="*/ 10050 w 10050"/>
              <a:gd name="connsiteY1" fmla="*/ 378 h 10739"/>
              <a:gd name="connsiteX2" fmla="*/ 10050 w 10050"/>
              <a:gd name="connsiteY2" fmla="*/ 10378 h 10739"/>
              <a:gd name="connsiteX3" fmla="*/ 4886 w 10050"/>
              <a:gd name="connsiteY3" fmla="*/ 10377 h 10739"/>
              <a:gd name="connsiteX4" fmla="*/ 28 w 10050"/>
              <a:gd name="connsiteY4" fmla="*/ 5482 h 10739"/>
              <a:gd name="connsiteX5" fmla="*/ 5176 w 10050"/>
              <a:gd name="connsiteY5" fmla="*/ 378 h 10739"/>
              <a:gd name="connsiteX0" fmla="*/ 5176 w 10050"/>
              <a:gd name="connsiteY0" fmla="*/ 378 h 10739"/>
              <a:gd name="connsiteX1" fmla="*/ 10050 w 10050"/>
              <a:gd name="connsiteY1" fmla="*/ 378 h 10739"/>
              <a:gd name="connsiteX2" fmla="*/ 10050 w 10050"/>
              <a:gd name="connsiteY2" fmla="*/ 10378 h 10739"/>
              <a:gd name="connsiteX3" fmla="*/ 4886 w 10050"/>
              <a:gd name="connsiteY3" fmla="*/ 10377 h 10739"/>
              <a:gd name="connsiteX4" fmla="*/ 28 w 10050"/>
              <a:gd name="connsiteY4" fmla="*/ 5482 h 10739"/>
              <a:gd name="connsiteX5" fmla="*/ 5176 w 10050"/>
              <a:gd name="connsiteY5" fmla="*/ 378 h 10739"/>
              <a:gd name="connsiteX0" fmla="*/ 5176 w 10050"/>
              <a:gd name="connsiteY0" fmla="*/ 11 h 10372"/>
              <a:gd name="connsiteX1" fmla="*/ 10050 w 10050"/>
              <a:gd name="connsiteY1" fmla="*/ 11 h 10372"/>
              <a:gd name="connsiteX2" fmla="*/ 10050 w 10050"/>
              <a:gd name="connsiteY2" fmla="*/ 10011 h 10372"/>
              <a:gd name="connsiteX3" fmla="*/ 4886 w 10050"/>
              <a:gd name="connsiteY3" fmla="*/ 10010 h 10372"/>
              <a:gd name="connsiteX4" fmla="*/ 28 w 10050"/>
              <a:gd name="connsiteY4" fmla="*/ 5115 h 10372"/>
              <a:gd name="connsiteX5" fmla="*/ 5176 w 10050"/>
              <a:gd name="connsiteY5" fmla="*/ 11 h 10372"/>
              <a:gd name="connsiteX0" fmla="*/ 5176 w 10050"/>
              <a:gd name="connsiteY0" fmla="*/ 11 h 10011"/>
              <a:gd name="connsiteX1" fmla="*/ 10050 w 10050"/>
              <a:gd name="connsiteY1" fmla="*/ 11 h 10011"/>
              <a:gd name="connsiteX2" fmla="*/ 10050 w 10050"/>
              <a:gd name="connsiteY2" fmla="*/ 10011 h 10011"/>
              <a:gd name="connsiteX3" fmla="*/ 4886 w 10050"/>
              <a:gd name="connsiteY3" fmla="*/ 10010 h 10011"/>
              <a:gd name="connsiteX4" fmla="*/ 28 w 10050"/>
              <a:gd name="connsiteY4" fmla="*/ 5115 h 10011"/>
              <a:gd name="connsiteX5" fmla="*/ 5176 w 10050"/>
              <a:gd name="connsiteY5" fmla="*/ 11 h 10011"/>
              <a:gd name="connsiteX0" fmla="*/ 5176 w 10050"/>
              <a:gd name="connsiteY0" fmla="*/ 1 h 10001"/>
              <a:gd name="connsiteX1" fmla="*/ 10050 w 10050"/>
              <a:gd name="connsiteY1" fmla="*/ 1 h 10001"/>
              <a:gd name="connsiteX2" fmla="*/ 10050 w 10050"/>
              <a:gd name="connsiteY2" fmla="*/ 10001 h 10001"/>
              <a:gd name="connsiteX3" fmla="*/ 4886 w 10050"/>
              <a:gd name="connsiteY3" fmla="*/ 10000 h 10001"/>
              <a:gd name="connsiteX4" fmla="*/ 28 w 10050"/>
              <a:gd name="connsiteY4" fmla="*/ 5105 h 10001"/>
              <a:gd name="connsiteX5" fmla="*/ 5176 w 10050"/>
              <a:gd name="connsiteY5" fmla="*/ 1 h 10001"/>
              <a:gd name="connsiteX0" fmla="*/ 5176 w 10050"/>
              <a:gd name="connsiteY0" fmla="*/ 1 h 10001"/>
              <a:gd name="connsiteX1" fmla="*/ 10050 w 10050"/>
              <a:gd name="connsiteY1" fmla="*/ 1 h 10001"/>
              <a:gd name="connsiteX2" fmla="*/ 10050 w 10050"/>
              <a:gd name="connsiteY2" fmla="*/ 10001 h 10001"/>
              <a:gd name="connsiteX3" fmla="*/ 4886 w 10050"/>
              <a:gd name="connsiteY3" fmla="*/ 10000 h 10001"/>
              <a:gd name="connsiteX4" fmla="*/ 28 w 10050"/>
              <a:gd name="connsiteY4" fmla="*/ 5105 h 10001"/>
              <a:gd name="connsiteX5" fmla="*/ 5176 w 10050"/>
              <a:gd name="connsiteY5" fmla="*/ 1 h 10001"/>
              <a:gd name="connsiteX0" fmla="*/ 4830 w 9704"/>
              <a:gd name="connsiteY0" fmla="*/ 1 h 10001"/>
              <a:gd name="connsiteX1" fmla="*/ 9704 w 9704"/>
              <a:gd name="connsiteY1" fmla="*/ 1 h 10001"/>
              <a:gd name="connsiteX2" fmla="*/ 9704 w 9704"/>
              <a:gd name="connsiteY2" fmla="*/ 10001 h 10001"/>
              <a:gd name="connsiteX3" fmla="*/ 4540 w 9704"/>
              <a:gd name="connsiteY3" fmla="*/ 10000 h 10001"/>
              <a:gd name="connsiteX4" fmla="*/ 32 w 9704"/>
              <a:gd name="connsiteY4" fmla="*/ 4340 h 10001"/>
              <a:gd name="connsiteX5" fmla="*/ 4830 w 9704"/>
              <a:gd name="connsiteY5" fmla="*/ 1 h 10001"/>
              <a:gd name="connsiteX0" fmla="*/ 5111 w 10134"/>
              <a:gd name="connsiteY0" fmla="*/ 2 h 10001"/>
              <a:gd name="connsiteX1" fmla="*/ 10134 w 10134"/>
              <a:gd name="connsiteY1" fmla="*/ 2 h 10001"/>
              <a:gd name="connsiteX2" fmla="*/ 10134 w 10134"/>
              <a:gd name="connsiteY2" fmla="*/ 10001 h 10001"/>
              <a:gd name="connsiteX3" fmla="*/ 4812 w 10134"/>
              <a:gd name="connsiteY3" fmla="*/ 10000 h 10001"/>
              <a:gd name="connsiteX4" fmla="*/ 167 w 10134"/>
              <a:gd name="connsiteY4" fmla="*/ 4341 h 10001"/>
              <a:gd name="connsiteX5" fmla="*/ 5111 w 10134"/>
              <a:gd name="connsiteY5" fmla="*/ 2 h 10001"/>
              <a:gd name="connsiteX0" fmla="*/ 5158 w 10181"/>
              <a:gd name="connsiteY0" fmla="*/ 1 h 10000"/>
              <a:gd name="connsiteX1" fmla="*/ 10181 w 10181"/>
              <a:gd name="connsiteY1" fmla="*/ 1 h 10000"/>
              <a:gd name="connsiteX2" fmla="*/ 10181 w 10181"/>
              <a:gd name="connsiteY2" fmla="*/ 10000 h 10000"/>
              <a:gd name="connsiteX3" fmla="*/ 4859 w 10181"/>
              <a:gd name="connsiteY3" fmla="*/ 9999 h 10000"/>
              <a:gd name="connsiteX4" fmla="*/ 166 w 10181"/>
              <a:gd name="connsiteY4" fmla="*/ 5559 h 10000"/>
              <a:gd name="connsiteX5" fmla="*/ 5158 w 10181"/>
              <a:gd name="connsiteY5" fmla="*/ 1 h 10000"/>
              <a:gd name="connsiteX0" fmla="*/ 5158 w 10181"/>
              <a:gd name="connsiteY0" fmla="*/ 1 h 10000"/>
              <a:gd name="connsiteX1" fmla="*/ 10181 w 10181"/>
              <a:gd name="connsiteY1" fmla="*/ 1 h 10000"/>
              <a:gd name="connsiteX2" fmla="*/ 10181 w 10181"/>
              <a:gd name="connsiteY2" fmla="*/ 10000 h 10000"/>
              <a:gd name="connsiteX3" fmla="*/ 4859 w 10181"/>
              <a:gd name="connsiteY3" fmla="*/ 9999 h 10000"/>
              <a:gd name="connsiteX4" fmla="*/ 166 w 10181"/>
              <a:gd name="connsiteY4" fmla="*/ 5559 h 10000"/>
              <a:gd name="connsiteX5" fmla="*/ 5158 w 10181"/>
              <a:gd name="connsiteY5" fmla="*/ 1 h 10000"/>
              <a:gd name="connsiteX0" fmla="*/ 5158 w 10181"/>
              <a:gd name="connsiteY0" fmla="*/ 1 h 10000"/>
              <a:gd name="connsiteX1" fmla="*/ 10181 w 10181"/>
              <a:gd name="connsiteY1" fmla="*/ 1 h 10000"/>
              <a:gd name="connsiteX2" fmla="*/ 10181 w 10181"/>
              <a:gd name="connsiteY2" fmla="*/ 10000 h 10000"/>
              <a:gd name="connsiteX3" fmla="*/ 4859 w 10181"/>
              <a:gd name="connsiteY3" fmla="*/ 9999 h 10000"/>
              <a:gd name="connsiteX4" fmla="*/ 166 w 10181"/>
              <a:gd name="connsiteY4" fmla="*/ 5559 h 10000"/>
              <a:gd name="connsiteX5" fmla="*/ 5158 w 10181"/>
              <a:gd name="connsiteY5" fmla="*/ 1 h 10000"/>
              <a:gd name="connsiteX0" fmla="*/ 5158 w 10181"/>
              <a:gd name="connsiteY0" fmla="*/ 1 h 10002"/>
              <a:gd name="connsiteX1" fmla="*/ 10181 w 10181"/>
              <a:gd name="connsiteY1" fmla="*/ 1 h 10002"/>
              <a:gd name="connsiteX2" fmla="*/ 10181 w 10181"/>
              <a:gd name="connsiteY2" fmla="*/ 10000 h 10002"/>
              <a:gd name="connsiteX3" fmla="*/ 4859 w 10181"/>
              <a:gd name="connsiteY3" fmla="*/ 9999 h 10002"/>
              <a:gd name="connsiteX4" fmla="*/ 166 w 10181"/>
              <a:gd name="connsiteY4" fmla="*/ 5559 h 10002"/>
              <a:gd name="connsiteX5" fmla="*/ 5158 w 10181"/>
              <a:gd name="connsiteY5" fmla="*/ 1 h 10002"/>
              <a:gd name="connsiteX0" fmla="*/ 4834 w 9857"/>
              <a:gd name="connsiteY0" fmla="*/ 1 h 10014"/>
              <a:gd name="connsiteX1" fmla="*/ 9857 w 9857"/>
              <a:gd name="connsiteY1" fmla="*/ 1 h 10014"/>
              <a:gd name="connsiteX2" fmla="*/ 9857 w 9857"/>
              <a:gd name="connsiteY2" fmla="*/ 10000 h 10014"/>
              <a:gd name="connsiteX3" fmla="*/ 4535 w 9857"/>
              <a:gd name="connsiteY3" fmla="*/ 9999 h 10014"/>
              <a:gd name="connsiteX4" fmla="*/ 178 w 9857"/>
              <a:gd name="connsiteY4" fmla="*/ 5910 h 10014"/>
              <a:gd name="connsiteX5" fmla="*/ 4834 w 9857"/>
              <a:gd name="connsiteY5" fmla="*/ 1 h 10014"/>
              <a:gd name="connsiteX0" fmla="*/ 5252 w 10348"/>
              <a:gd name="connsiteY0" fmla="*/ 1 h 9990"/>
              <a:gd name="connsiteX1" fmla="*/ 10348 w 10348"/>
              <a:gd name="connsiteY1" fmla="*/ 1 h 9990"/>
              <a:gd name="connsiteX2" fmla="*/ 10348 w 10348"/>
              <a:gd name="connsiteY2" fmla="*/ 9986 h 9990"/>
              <a:gd name="connsiteX3" fmla="*/ 4949 w 10348"/>
              <a:gd name="connsiteY3" fmla="*/ 9985 h 9990"/>
              <a:gd name="connsiteX4" fmla="*/ 529 w 10348"/>
              <a:gd name="connsiteY4" fmla="*/ 5902 h 9990"/>
              <a:gd name="connsiteX5" fmla="*/ 5252 w 10348"/>
              <a:gd name="connsiteY5" fmla="*/ 1 h 9990"/>
              <a:gd name="connsiteX0" fmla="*/ 5075 w 10000"/>
              <a:gd name="connsiteY0" fmla="*/ 1 h 9996"/>
              <a:gd name="connsiteX1" fmla="*/ 10000 w 10000"/>
              <a:gd name="connsiteY1" fmla="*/ 1 h 9996"/>
              <a:gd name="connsiteX2" fmla="*/ 10000 w 10000"/>
              <a:gd name="connsiteY2" fmla="*/ 9996 h 9996"/>
              <a:gd name="connsiteX3" fmla="*/ 4783 w 10000"/>
              <a:gd name="connsiteY3" fmla="*/ 9995 h 9996"/>
              <a:gd name="connsiteX4" fmla="*/ 511 w 10000"/>
              <a:gd name="connsiteY4" fmla="*/ 5908 h 9996"/>
              <a:gd name="connsiteX5" fmla="*/ 5075 w 10000"/>
              <a:gd name="connsiteY5" fmla="*/ 1 h 9996"/>
              <a:gd name="connsiteX0" fmla="*/ 5041 w 9966"/>
              <a:gd name="connsiteY0" fmla="*/ 1 h 10000"/>
              <a:gd name="connsiteX1" fmla="*/ 9966 w 9966"/>
              <a:gd name="connsiteY1" fmla="*/ 1 h 10000"/>
              <a:gd name="connsiteX2" fmla="*/ 9966 w 9966"/>
              <a:gd name="connsiteY2" fmla="*/ 10000 h 10000"/>
              <a:gd name="connsiteX3" fmla="*/ 4749 w 9966"/>
              <a:gd name="connsiteY3" fmla="*/ 9999 h 10000"/>
              <a:gd name="connsiteX4" fmla="*/ 477 w 9966"/>
              <a:gd name="connsiteY4" fmla="*/ 5910 h 10000"/>
              <a:gd name="connsiteX5" fmla="*/ 5041 w 9966"/>
              <a:gd name="connsiteY5" fmla="*/ 1 h 10000"/>
              <a:gd name="connsiteX0" fmla="*/ 4882 w 9824"/>
              <a:gd name="connsiteY0" fmla="*/ 1 h 10358"/>
              <a:gd name="connsiteX1" fmla="*/ 9824 w 9824"/>
              <a:gd name="connsiteY1" fmla="*/ 1 h 10358"/>
              <a:gd name="connsiteX2" fmla="*/ 9824 w 9824"/>
              <a:gd name="connsiteY2" fmla="*/ 10000 h 10358"/>
              <a:gd name="connsiteX3" fmla="*/ 4589 w 9824"/>
              <a:gd name="connsiteY3" fmla="*/ 9999 h 10358"/>
              <a:gd name="connsiteX4" fmla="*/ 492 w 9824"/>
              <a:gd name="connsiteY4" fmla="*/ 5145 h 10358"/>
              <a:gd name="connsiteX5" fmla="*/ 4882 w 9824"/>
              <a:gd name="connsiteY5" fmla="*/ 1 h 10358"/>
              <a:gd name="connsiteX0" fmla="*/ 4736 w 9767"/>
              <a:gd name="connsiteY0" fmla="*/ 1 h 10000"/>
              <a:gd name="connsiteX1" fmla="*/ 9767 w 9767"/>
              <a:gd name="connsiteY1" fmla="*/ 1 h 10000"/>
              <a:gd name="connsiteX2" fmla="*/ 9767 w 9767"/>
              <a:gd name="connsiteY2" fmla="*/ 9654 h 10000"/>
              <a:gd name="connsiteX3" fmla="*/ 4438 w 9767"/>
              <a:gd name="connsiteY3" fmla="*/ 9653 h 10000"/>
              <a:gd name="connsiteX4" fmla="*/ 268 w 9767"/>
              <a:gd name="connsiteY4" fmla="*/ 4967 h 10000"/>
              <a:gd name="connsiteX5" fmla="*/ 4736 w 9767"/>
              <a:gd name="connsiteY5" fmla="*/ 1 h 10000"/>
              <a:gd name="connsiteX0" fmla="*/ 2291 w 9782"/>
              <a:gd name="connsiteY0" fmla="*/ 1 h 10000"/>
              <a:gd name="connsiteX1" fmla="*/ 9782 w 9782"/>
              <a:gd name="connsiteY1" fmla="*/ 1 h 10000"/>
              <a:gd name="connsiteX2" fmla="*/ 9782 w 9782"/>
              <a:gd name="connsiteY2" fmla="*/ 9654 h 10000"/>
              <a:gd name="connsiteX3" fmla="*/ 4326 w 9782"/>
              <a:gd name="connsiteY3" fmla="*/ 9653 h 10000"/>
              <a:gd name="connsiteX4" fmla="*/ 56 w 9782"/>
              <a:gd name="connsiteY4" fmla="*/ 4967 h 10000"/>
              <a:gd name="connsiteX5" fmla="*/ 2291 w 9782"/>
              <a:gd name="connsiteY5" fmla="*/ 1 h 10000"/>
              <a:gd name="connsiteX0" fmla="*/ 2317 w 9975"/>
              <a:gd name="connsiteY0" fmla="*/ 0 h 9999"/>
              <a:gd name="connsiteX1" fmla="*/ 9975 w 9975"/>
              <a:gd name="connsiteY1" fmla="*/ 0 h 9999"/>
              <a:gd name="connsiteX2" fmla="*/ 9975 w 9975"/>
              <a:gd name="connsiteY2" fmla="*/ 9653 h 9999"/>
              <a:gd name="connsiteX3" fmla="*/ 4397 w 9975"/>
              <a:gd name="connsiteY3" fmla="*/ 9652 h 9999"/>
              <a:gd name="connsiteX4" fmla="*/ 32 w 9975"/>
              <a:gd name="connsiteY4" fmla="*/ 4966 h 9999"/>
              <a:gd name="connsiteX5" fmla="*/ 2317 w 9975"/>
              <a:gd name="connsiteY5" fmla="*/ 0 h 9999"/>
              <a:gd name="connsiteX0" fmla="*/ 2717 w 10394"/>
              <a:gd name="connsiteY0" fmla="*/ 0 h 10000"/>
              <a:gd name="connsiteX1" fmla="*/ 10394 w 10394"/>
              <a:gd name="connsiteY1" fmla="*/ 0 h 10000"/>
              <a:gd name="connsiteX2" fmla="*/ 10394 w 10394"/>
              <a:gd name="connsiteY2" fmla="*/ 9654 h 10000"/>
              <a:gd name="connsiteX3" fmla="*/ 4802 w 10394"/>
              <a:gd name="connsiteY3" fmla="*/ 9653 h 10000"/>
              <a:gd name="connsiteX4" fmla="*/ 426 w 10394"/>
              <a:gd name="connsiteY4" fmla="*/ 4966 h 10000"/>
              <a:gd name="connsiteX5" fmla="*/ 2717 w 10394"/>
              <a:gd name="connsiteY5" fmla="*/ 0 h 10000"/>
              <a:gd name="connsiteX0" fmla="*/ 1398 w 10060"/>
              <a:gd name="connsiteY0" fmla="*/ 20 h 10000"/>
              <a:gd name="connsiteX1" fmla="*/ 10060 w 10060"/>
              <a:gd name="connsiteY1" fmla="*/ 0 h 10000"/>
              <a:gd name="connsiteX2" fmla="*/ 10060 w 10060"/>
              <a:gd name="connsiteY2" fmla="*/ 9654 h 10000"/>
              <a:gd name="connsiteX3" fmla="*/ 4468 w 10060"/>
              <a:gd name="connsiteY3" fmla="*/ 9653 h 10000"/>
              <a:gd name="connsiteX4" fmla="*/ 92 w 10060"/>
              <a:gd name="connsiteY4" fmla="*/ 4966 h 10000"/>
              <a:gd name="connsiteX5" fmla="*/ 1398 w 10060"/>
              <a:gd name="connsiteY5" fmla="*/ 20 h 10000"/>
              <a:gd name="connsiteX0" fmla="*/ 1229 w 9891"/>
              <a:gd name="connsiteY0" fmla="*/ 20 h 10003"/>
              <a:gd name="connsiteX1" fmla="*/ 9891 w 9891"/>
              <a:gd name="connsiteY1" fmla="*/ 0 h 10003"/>
              <a:gd name="connsiteX2" fmla="*/ 9891 w 9891"/>
              <a:gd name="connsiteY2" fmla="*/ 9654 h 10003"/>
              <a:gd name="connsiteX3" fmla="*/ 4299 w 9891"/>
              <a:gd name="connsiteY3" fmla="*/ 9653 h 10003"/>
              <a:gd name="connsiteX4" fmla="*/ 100 w 9891"/>
              <a:gd name="connsiteY4" fmla="*/ 4926 h 10003"/>
              <a:gd name="connsiteX5" fmla="*/ 1229 w 9891"/>
              <a:gd name="connsiteY5" fmla="*/ 20 h 10003"/>
              <a:gd name="connsiteX0" fmla="*/ 1243 w 10000"/>
              <a:gd name="connsiteY0" fmla="*/ 20 h 9651"/>
              <a:gd name="connsiteX1" fmla="*/ 10000 w 10000"/>
              <a:gd name="connsiteY1" fmla="*/ 0 h 9651"/>
              <a:gd name="connsiteX2" fmla="*/ 10000 w 10000"/>
              <a:gd name="connsiteY2" fmla="*/ 9651 h 9651"/>
              <a:gd name="connsiteX3" fmla="*/ 4346 w 10000"/>
              <a:gd name="connsiteY3" fmla="*/ 9650 h 9651"/>
              <a:gd name="connsiteX4" fmla="*/ 101 w 10000"/>
              <a:gd name="connsiteY4" fmla="*/ 4925 h 9651"/>
              <a:gd name="connsiteX5" fmla="*/ 1243 w 10000"/>
              <a:gd name="connsiteY5" fmla="*/ 20 h 9651"/>
              <a:gd name="connsiteX0" fmla="*/ 1538 w 10295"/>
              <a:gd name="connsiteY0" fmla="*/ 21 h 10000"/>
              <a:gd name="connsiteX1" fmla="*/ 10295 w 10295"/>
              <a:gd name="connsiteY1" fmla="*/ 0 h 10000"/>
              <a:gd name="connsiteX2" fmla="*/ 10295 w 10295"/>
              <a:gd name="connsiteY2" fmla="*/ 10000 h 10000"/>
              <a:gd name="connsiteX3" fmla="*/ 4641 w 10295"/>
              <a:gd name="connsiteY3" fmla="*/ 9999 h 10000"/>
              <a:gd name="connsiteX4" fmla="*/ 396 w 10295"/>
              <a:gd name="connsiteY4" fmla="*/ 5103 h 10000"/>
              <a:gd name="connsiteX5" fmla="*/ 1538 w 10295"/>
              <a:gd name="connsiteY5" fmla="*/ 21 h 10000"/>
              <a:gd name="connsiteX0" fmla="*/ 2184 w 10941"/>
              <a:gd name="connsiteY0" fmla="*/ 21 h 10000"/>
              <a:gd name="connsiteX1" fmla="*/ 10941 w 10941"/>
              <a:gd name="connsiteY1" fmla="*/ 0 h 10000"/>
              <a:gd name="connsiteX2" fmla="*/ 10941 w 10941"/>
              <a:gd name="connsiteY2" fmla="*/ 10000 h 10000"/>
              <a:gd name="connsiteX3" fmla="*/ 5287 w 10941"/>
              <a:gd name="connsiteY3" fmla="*/ 9999 h 10000"/>
              <a:gd name="connsiteX4" fmla="*/ 327 w 10941"/>
              <a:gd name="connsiteY4" fmla="*/ 5372 h 10000"/>
              <a:gd name="connsiteX5" fmla="*/ 2184 w 10941"/>
              <a:gd name="connsiteY5" fmla="*/ 21 h 10000"/>
              <a:gd name="connsiteX0" fmla="*/ 2184 w 10941"/>
              <a:gd name="connsiteY0" fmla="*/ 21 h 10000"/>
              <a:gd name="connsiteX1" fmla="*/ 10941 w 10941"/>
              <a:gd name="connsiteY1" fmla="*/ 0 h 10000"/>
              <a:gd name="connsiteX2" fmla="*/ 10941 w 10941"/>
              <a:gd name="connsiteY2" fmla="*/ 10000 h 10000"/>
              <a:gd name="connsiteX3" fmla="*/ 5287 w 10941"/>
              <a:gd name="connsiteY3" fmla="*/ 9999 h 10000"/>
              <a:gd name="connsiteX4" fmla="*/ 327 w 10941"/>
              <a:gd name="connsiteY4" fmla="*/ 5372 h 10000"/>
              <a:gd name="connsiteX5" fmla="*/ 2184 w 10941"/>
              <a:gd name="connsiteY5" fmla="*/ 21 h 10000"/>
              <a:gd name="connsiteX0" fmla="*/ 1891 w 10648"/>
              <a:gd name="connsiteY0" fmla="*/ 21 h 10000"/>
              <a:gd name="connsiteX1" fmla="*/ 10648 w 10648"/>
              <a:gd name="connsiteY1" fmla="*/ 0 h 10000"/>
              <a:gd name="connsiteX2" fmla="*/ 10648 w 10648"/>
              <a:gd name="connsiteY2" fmla="*/ 10000 h 10000"/>
              <a:gd name="connsiteX3" fmla="*/ 3845 w 10648"/>
              <a:gd name="connsiteY3" fmla="*/ 9937 h 10000"/>
              <a:gd name="connsiteX4" fmla="*/ 34 w 10648"/>
              <a:gd name="connsiteY4" fmla="*/ 5372 h 10000"/>
              <a:gd name="connsiteX5" fmla="*/ 1891 w 10648"/>
              <a:gd name="connsiteY5" fmla="*/ 21 h 10000"/>
              <a:gd name="connsiteX0" fmla="*/ 2075 w 10832"/>
              <a:gd name="connsiteY0" fmla="*/ 21 h 10000"/>
              <a:gd name="connsiteX1" fmla="*/ 10832 w 10832"/>
              <a:gd name="connsiteY1" fmla="*/ 0 h 10000"/>
              <a:gd name="connsiteX2" fmla="*/ 10832 w 10832"/>
              <a:gd name="connsiteY2" fmla="*/ 10000 h 10000"/>
              <a:gd name="connsiteX3" fmla="*/ 4029 w 10832"/>
              <a:gd name="connsiteY3" fmla="*/ 9937 h 10000"/>
              <a:gd name="connsiteX4" fmla="*/ 218 w 10832"/>
              <a:gd name="connsiteY4" fmla="*/ 5372 h 10000"/>
              <a:gd name="connsiteX5" fmla="*/ 2075 w 10832"/>
              <a:gd name="connsiteY5" fmla="*/ 21 h 10000"/>
              <a:gd name="connsiteX0" fmla="*/ 1892 w 10649"/>
              <a:gd name="connsiteY0" fmla="*/ 21 h 10020"/>
              <a:gd name="connsiteX1" fmla="*/ 10649 w 10649"/>
              <a:gd name="connsiteY1" fmla="*/ 0 h 10020"/>
              <a:gd name="connsiteX2" fmla="*/ 10649 w 10649"/>
              <a:gd name="connsiteY2" fmla="*/ 10000 h 10020"/>
              <a:gd name="connsiteX3" fmla="*/ 3872 w 10649"/>
              <a:gd name="connsiteY3" fmla="*/ 10020 h 10020"/>
              <a:gd name="connsiteX4" fmla="*/ 35 w 10649"/>
              <a:gd name="connsiteY4" fmla="*/ 5372 h 10020"/>
              <a:gd name="connsiteX5" fmla="*/ 1892 w 10649"/>
              <a:gd name="connsiteY5" fmla="*/ 21 h 10020"/>
              <a:gd name="connsiteX0" fmla="*/ 1892 w 10649"/>
              <a:gd name="connsiteY0" fmla="*/ 21 h 10020"/>
              <a:gd name="connsiteX1" fmla="*/ 10649 w 10649"/>
              <a:gd name="connsiteY1" fmla="*/ 0 h 10020"/>
              <a:gd name="connsiteX2" fmla="*/ 10649 w 10649"/>
              <a:gd name="connsiteY2" fmla="*/ 10000 h 10020"/>
              <a:gd name="connsiteX3" fmla="*/ 3872 w 10649"/>
              <a:gd name="connsiteY3" fmla="*/ 10020 h 10020"/>
              <a:gd name="connsiteX4" fmla="*/ 35 w 10649"/>
              <a:gd name="connsiteY4" fmla="*/ 5372 h 10020"/>
              <a:gd name="connsiteX5" fmla="*/ 1892 w 10649"/>
              <a:gd name="connsiteY5" fmla="*/ 21 h 10020"/>
              <a:gd name="connsiteX0" fmla="*/ 1866 w 10649"/>
              <a:gd name="connsiteY0" fmla="*/ 0 h 10061"/>
              <a:gd name="connsiteX1" fmla="*/ 10649 w 10649"/>
              <a:gd name="connsiteY1" fmla="*/ 41 h 10061"/>
              <a:gd name="connsiteX2" fmla="*/ 10649 w 10649"/>
              <a:gd name="connsiteY2" fmla="*/ 10041 h 10061"/>
              <a:gd name="connsiteX3" fmla="*/ 3872 w 10649"/>
              <a:gd name="connsiteY3" fmla="*/ 10061 h 10061"/>
              <a:gd name="connsiteX4" fmla="*/ 35 w 10649"/>
              <a:gd name="connsiteY4" fmla="*/ 5413 h 10061"/>
              <a:gd name="connsiteX5" fmla="*/ 1866 w 10649"/>
              <a:gd name="connsiteY5" fmla="*/ 0 h 10061"/>
              <a:gd name="connsiteX0" fmla="*/ 2012 w 10795"/>
              <a:gd name="connsiteY0" fmla="*/ 0 h 10061"/>
              <a:gd name="connsiteX1" fmla="*/ 10795 w 10795"/>
              <a:gd name="connsiteY1" fmla="*/ 41 h 10061"/>
              <a:gd name="connsiteX2" fmla="*/ 10795 w 10795"/>
              <a:gd name="connsiteY2" fmla="*/ 10041 h 10061"/>
              <a:gd name="connsiteX3" fmla="*/ 4018 w 10795"/>
              <a:gd name="connsiteY3" fmla="*/ 10061 h 10061"/>
              <a:gd name="connsiteX4" fmla="*/ 181 w 10795"/>
              <a:gd name="connsiteY4" fmla="*/ 5413 h 10061"/>
              <a:gd name="connsiteX5" fmla="*/ 2012 w 10795"/>
              <a:gd name="connsiteY5" fmla="*/ 0 h 10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795" h="10061">
                <a:moveTo>
                  <a:pt x="2012" y="0"/>
                </a:moveTo>
                <a:lnTo>
                  <a:pt x="10795" y="41"/>
                </a:lnTo>
                <a:lnTo>
                  <a:pt x="10795" y="10041"/>
                </a:lnTo>
                <a:lnTo>
                  <a:pt x="4018" y="10061"/>
                </a:lnTo>
                <a:cubicBezTo>
                  <a:pt x="3848" y="10071"/>
                  <a:pt x="1077" y="9116"/>
                  <a:pt x="181" y="5413"/>
                </a:cubicBezTo>
                <a:cubicBezTo>
                  <a:pt x="-715" y="1710"/>
                  <a:pt x="1996" y="4"/>
                  <a:pt x="2012" y="0"/>
                </a:cubicBezTo>
                <a:close/>
              </a:path>
            </a:pathLst>
          </a:custGeom>
          <a:noFill/>
          <a:ln>
            <a:noFill/>
          </a:ln>
        </p:spPr>
        <p:txBody>
          <a:bodyPr/>
          <a:lstStyle/>
          <a:p>
            <a:endParaRPr lang="fr-FR" dirty="0"/>
          </a:p>
        </p:txBody>
      </p:sp>
      <p:sp>
        <p:nvSpPr>
          <p:cNvPr id="20" name="Google Shape;20;p4"/>
          <p:cNvSpPr txBox="1">
            <a:spLocks noGrp="1"/>
          </p:cNvSpPr>
          <p:nvPr>
            <p:ph type="ctrTitle"/>
          </p:nvPr>
        </p:nvSpPr>
        <p:spPr>
          <a:xfrm>
            <a:off x="669767" y="1453367"/>
            <a:ext cx="5116800" cy="317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None/>
              <a:defRPr sz="4533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56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56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56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56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56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56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56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5600">
                <a:solidFill>
                  <a:schemeClr val="lt1"/>
                </a:solidFill>
              </a:defRPr>
            </a:lvl9pPr>
          </a:lstStyle>
          <a:p>
            <a:r>
              <a:rPr lang="fr-FR" dirty="0"/>
              <a:t>Modifiez le style du titre</a:t>
            </a:r>
            <a:endParaRPr dirty="0"/>
          </a:p>
        </p:txBody>
      </p:sp>
      <p:sp>
        <p:nvSpPr>
          <p:cNvPr id="21" name="Google Shape;21;p4"/>
          <p:cNvSpPr txBox="1">
            <a:spLocks noGrp="1"/>
          </p:cNvSpPr>
          <p:nvPr>
            <p:ph type="subTitle" idx="1"/>
          </p:nvPr>
        </p:nvSpPr>
        <p:spPr>
          <a:xfrm>
            <a:off x="669763" y="4501517"/>
            <a:ext cx="4342800" cy="57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8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8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8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8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8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8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8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800">
                <a:solidFill>
                  <a:schemeClr val="lt1"/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8916718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texte sur deux colonnes 1" preserve="1" userDrawn="1">
  <p:cSld name="1_Titre et texte sur deux colonnes 1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1"/>
          <p:cNvSpPr txBox="1">
            <a:spLocks noGrp="1"/>
          </p:cNvSpPr>
          <p:nvPr>
            <p:ph type="title"/>
          </p:nvPr>
        </p:nvSpPr>
        <p:spPr>
          <a:xfrm>
            <a:off x="415600" y="546667"/>
            <a:ext cx="11360800" cy="81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fr-FR"/>
              <a:t>Modifiez le style du titre</a:t>
            </a:r>
            <a:endParaRPr/>
          </a:p>
        </p:txBody>
      </p:sp>
      <p:pic>
        <p:nvPicPr>
          <p:cNvPr id="60" name="Google Shape;60;p11"/>
          <p:cNvPicPr preferRelativeResize="0"/>
          <p:nvPr/>
        </p:nvPicPr>
        <p:blipFill rotWithShape="1">
          <a:blip r:embed="rId2">
            <a:alphaModFix amt="40000"/>
          </a:blip>
          <a:srcRect/>
          <a:stretch/>
        </p:blipFill>
        <p:spPr>
          <a:xfrm rot="10800000" flipH="1">
            <a:off x="11500167" y="6391932"/>
            <a:ext cx="820333" cy="72780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1"/>
          <p:cNvSpPr txBox="1">
            <a:spLocks noGrp="1"/>
          </p:cNvSpPr>
          <p:nvPr>
            <p:ph type="sldNum" idx="12"/>
          </p:nvPr>
        </p:nvSpPr>
        <p:spPr>
          <a:xfrm>
            <a:off x="11544541" y="6391935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 b="0" i="0">
                <a:solidFill>
                  <a:schemeClr val="lt1"/>
                </a:solidFill>
                <a:latin typeface="IBM Plex Sans" panose="020B0503050203000203" pitchFamily="34" charset="0"/>
              </a:defRPr>
            </a:lvl1pPr>
            <a:lvl2pPr lvl="1" algn="ctr" rtl="0">
              <a:buNone/>
              <a:defRPr b="1">
                <a:solidFill>
                  <a:schemeClr val="lt1"/>
                </a:solidFill>
              </a:defRPr>
            </a:lvl2pPr>
            <a:lvl3pPr lvl="2" algn="ctr" rtl="0">
              <a:buNone/>
              <a:defRPr b="1">
                <a:solidFill>
                  <a:schemeClr val="lt1"/>
                </a:solidFill>
              </a:defRPr>
            </a:lvl3pPr>
            <a:lvl4pPr lvl="3" algn="ctr" rtl="0">
              <a:buNone/>
              <a:defRPr b="1">
                <a:solidFill>
                  <a:schemeClr val="lt1"/>
                </a:solidFill>
              </a:defRPr>
            </a:lvl4pPr>
            <a:lvl5pPr lvl="4" algn="ctr" rtl="0">
              <a:buNone/>
              <a:defRPr b="1">
                <a:solidFill>
                  <a:schemeClr val="lt1"/>
                </a:solidFill>
              </a:defRPr>
            </a:lvl5pPr>
            <a:lvl6pPr lvl="5" algn="ctr" rtl="0">
              <a:buNone/>
              <a:defRPr b="1">
                <a:solidFill>
                  <a:schemeClr val="lt1"/>
                </a:solidFill>
              </a:defRPr>
            </a:lvl6pPr>
            <a:lvl7pPr lvl="6" algn="ctr" rtl="0">
              <a:buNone/>
              <a:defRPr b="1">
                <a:solidFill>
                  <a:schemeClr val="lt1"/>
                </a:solidFill>
              </a:defRPr>
            </a:lvl7pPr>
            <a:lvl8pPr lvl="7" algn="ctr" rtl="0">
              <a:buNone/>
              <a:defRPr b="1">
                <a:solidFill>
                  <a:schemeClr val="lt1"/>
                </a:solidFill>
              </a:defRPr>
            </a:lvl8pPr>
            <a:lvl9pPr lvl="8" algn="ctr" rtl="0">
              <a:buNone/>
              <a:defRPr b="1">
                <a:solidFill>
                  <a:schemeClr val="lt1"/>
                </a:solidFill>
              </a:defRPr>
            </a:lvl9pPr>
          </a:lstStyle>
          <a:p>
            <a:fld id="{00000000-1234-1234-1234-123412341234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Google Shape;7;p1">
            <a:extLst>
              <a:ext uri="{FF2B5EF4-FFF2-40B4-BE49-F238E27FC236}">
                <a16:creationId xmlns:a16="http://schemas.microsoft.com/office/drawing/2014/main" id="{A7B74512-F23E-3E8B-F204-85804BB67C44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15600" y="1639833"/>
            <a:ext cx="11360800" cy="44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4025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21F2E"/>
              </a:buClr>
              <a:buSzPts val="1600"/>
              <a:buFont typeface="IBM Plex Sans"/>
              <a:buChar char="●"/>
              <a:defRPr sz="2133">
                <a:solidFill>
                  <a:srgbClr val="666666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marL="1219170" lvl="1" indent="-41485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2415B"/>
              </a:buClr>
              <a:buSzPts val="1300"/>
              <a:buFont typeface="IBM Plex Sans"/>
              <a:buChar char="●"/>
              <a:defRPr sz="1733">
                <a:solidFill>
                  <a:srgbClr val="666666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2pPr>
            <a:lvl3pPr marL="1828754" lvl="2" indent="-40639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2415B"/>
              </a:buClr>
              <a:buSzPts val="1200"/>
              <a:buFont typeface="IBM Plex Sans"/>
              <a:buChar char="○"/>
              <a:defRPr sz="1600">
                <a:solidFill>
                  <a:srgbClr val="666666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3pPr>
            <a:lvl4pPr marL="2438339" lvl="3" indent="-38945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2415B"/>
              </a:buClr>
              <a:buSzPts val="1000"/>
              <a:buFont typeface="IBM Plex Sans"/>
              <a:buChar char="●"/>
              <a:defRPr sz="1333">
                <a:solidFill>
                  <a:srgbClr val="666666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4pPr>
            <a:lvl5pPr marL="3047924" lvl="4" indent="-38945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21F2E"/>
              </a:buClr>
              <a:buSzPts val="1000"/>
              <a:buFont typeface="IBM Plex Sans"/>
              <a:buChar char="○"/>
              <a:defRPr sz="1333">
                <a:solidFill>
                  <a:srgbClr val="666666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5pPr>
            <a:lvl6pPr marL="3657509" lvl="5" indent="-38945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21F2E"/>
              </a:buClr>
              <a:buSzPts val="1000"/>
              <a:buFont typeface="IBM Plex Sans"/>
              <a:buChar char="■"/>
              <a:defRPr sz="1333">
                <a:solidFill>
                  <a:srgbClr val="666666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6pPr>
            <a:lvl7pPr marL="4267093" lvl="6" indent="-38945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21F2E"/>
              </a:buClr>
              <a:buSzPts val="1000"/>
              <a:buFont typeface="IBM Plex Sans"/>
              <a:buChar char="●"/>
              <a:defRPr sz="1333">
                <a:solidFill>
                  <a:srgbClr val="666666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7pPr>
            <a:lvl8pPr marL="4876678" lvl="7" indent="-38945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000"/>
              <a:buFont typeface="IBM Plex Sans"/>
              <a:buChar char="○"/>
              <a:defRPr sz="1333">
                <a:solidFill>
                  <a:srgbClr val="666666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8pPr>
            <a:lvl9pPr marL="5486263" lvl="8" indent="-38945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000"/>
              <a:buFont typeface="IBM Plex Sans"/>
              <a:buChar char="■"/>
              <a:defRPr sz="1333">
                <a:solidFill>
                  <a:srgbClr val="666666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9pPr>
          </a:lstStyle>
          <a:p>
            <a:endParaRPr dirty="0"/>
          </a:p>
        </p:txBody>
      </p:sp>
      <p:pic>
        <p:nvPicPr>
          <p:cNvPr id="3" name="Google Shape;59;p11">
            <a:extLst>
              <a:ext uri="{FF2B5EF4-FFF2-40B4-BE49-F238E27FC236}">
                <a16:creationId xmlns:a16="http://schemas.microsoft.com/office/drawing/2014/main" id="{DD157450-A7BB-496B-AFAF-D09DF52FB39C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 l="69923"/>
          <a:stretch/>
        </p:blipFill>
        <p:spPr>
          <a:xfrm>
            <a:off x="1" y="258732"/>
            <a:ext cx="401231" cy="11835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8044168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texte sur deux colonnes 1" preserve="1" userDrawn="1">
  <p:cSld name="1_Titre et texte sur deux colonnes 1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1"/>
          <p:cNvSpPr txBox="1">
            <a:spLocks noGrp="1"/>
          </p:cNvSpPr>
          <p:nvPr>
            <p:ph type="title"/>
          </p:nvPr>
        </p:nvSpPr>
        <p:spPr>
          <a:xfrm>
            <a:off x="415600" y="546667"/>
            <a:ext cx="11360800" cy="81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fr-FR"/>
              <a:t>Modifiez le style du titre</a:t>
            </a:r>
            <a:endParaRPr/>
          </a:p>
        </p:txBody>
      </p:sp>
      <p:sp>
        <p:nvSpPr>
          <p:cNvPr id="57" name="Google Shape;57;p11"/>
          <p:cNvSpPr txBox="1">
            <a:spLocks noGrp="1"/>
          </p:cNvSpPr>
          <p:nvPr>
            <p:ph type="body" idx="1"/>
          </p:nvPr>
        </p:nvSpPr>
        <p:spPr>
          <a:xfrm>
            <a:off x="415600" y="2274233"/>
            <a:ext cx="11360800" cy="381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56665" lvl="0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marL="1219170" lvl="1" indent="-40639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2pPr>
            <a:lvl3pPr marL="1828754" lvl="2" indent="-40639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3pPr>
            <a:lvl4pPr marL="2438339" lvl="3" indent="-40639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pic>
        <p:nvPicPr>
          <p:cNvPr id="60" name="Google Shape;60;p11"/>
          <p:cNvPicPr preferRelativeResize="0"/>
          <p:nvPr/>
        </p:nvPicPr>
        <p:blipFill rotWithShape="1">
          <a:blip r:embed="rId2">
            <a:alphaModFix amt="40000"/>
          </a:blip>
          <a:srcRect/>
          <a:stretch/>
        </p:blipFill>
        <p:spPr>
          <a:xfrm rot="10800000" flipH="1">
            <a:off x="11500167" y="6391932"/>
            <a:ext cx="820333" cy="72780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1"/>
          <p:cNvSpPr txBox="1">
            <a:spLocks noGrp="1"/>
          </p:cNvSpPr>
          <p:nvPr>
            <p:ph type="sldNum" idx="12"/>
          </p:nvPr>
        </p:nvSpPr>
        <p:spPr>
          <a:xfrm>
            <a:off x="11544541" y="6391935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 b="0" i="0">
                <a:solidFill>
                  <a:schemeClr val="lt1"/>
                </a:solidFill>
                <a:latin typeface="IBM Plex Sans" panose="020B0503050203000203" pitchFamily="34" charset="0"/>
              </a:defRPr>
            </a:lvl1pPr>
            <a:lvl2pPr lvl="1" algn="ctr" rtl="0">
              <a:buNone/>
              <a:defRPr b="1">
                <a:solidFill>
                  <a:schemeClr val="lt1"/>
                </a:solidFill>
              </a:defRPr>
            </a:lvl2pPr>
            <a:lvl3pPr lvl="2" algn="ctr" rtl="0">
              <a:buNone/>
              <a:defRPr b="1">
                <a:solidFill>
                  <a:schemeClr val="lt1"/>
                </a:solidFill>
              </a:defRPr>
            </a:lvl3pPr>
            <a:lvl4pPr lvl="3" algn="ctr" rtl="0">
              <a:buNone/>
              <a:defRPr b="1">
                <a:solidFill>
                  <a:schemeClr val="lt1"/>
                </a:solidFill>
              </a:defRPr>
            </a:lvl4pPr>
            <a:lvl5pPr lvl="4" algn="ctr" rtl="0">
              <a:buNone/>
              <a:defRPr b="1">
                <a:solidFill>
                  <a:schemeClr val="lt1"/>
                </a:solidFill>
              </a:defRPr>
            </a:lvl5pPr>
            <a:lvl6pPr lvl="5" algn="ctr" rtl="0">
              <a:buNone/>
              <a:defRPr b="1">
                <a:solidFill>
                  <a:schemeClr val="lt1"/>
                </a:solidFill>
              </a:defRPr>
            </a:lvl6pPr>
            <a:lvl7pPr lvl="6" algn="ctr" rtl="0">
              <a:buNone/>
              <a:defRPr b="1">
                <a:solidFill>
                  <a:schemeClr val="lt1"/>
                </a:solidFill>
              </a:defRPr>
            </a:lvl7pPr>
            <a:lvl8pPr lvl="7" algn="ctr" rtl="0">
              <a:buNone/>
              <a:defRPr b="1">
                <a:solidFill>
                  <a:schemeClr val="lt1"/>
                </a:solidFill>
              </a:defRPr>
            </a:lvl8pPr>
            <a:lvl9pPr lvl="8" algn="ctr" rtl="0">
              <a:buNone/>
              <a:defRPr b="1">
                <a:solidFill>
                  <a:schemeClr val="lt1"/>
                </a:solidFill>
              </a:defRPr>
            </a:lvl9pPr>
          </a:lstStyle>
          <a:p>
            <a:fld id="{00000000-1234-1234-1234-123412341234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62" name="Google Shape;62;p11"/>
          <p:cNvSpPr txBox="1">
            <a:spLocks noGrp="1"/>
          </p:cNvSpPr>
          <p:nvPr>
            <p:ph type="title" idx="3"/>
          </p:nvPr>
        </p:nvSpPr>
        <p:spPr>
          <a:xfrm>
            <a:off x="415599" y="1271567"/>
            <a:ext cx="11375171" cy="81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12415B"/>
              </a:buClr>
              <a:buSzPts val="1800"/>
              <a:buNone/>
              <a:defRPr sz="2400">
                <a:solidFill>
                  <a:srgbClr val="12415B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12415B"/>
              </a:buClr>
              <a:buSzPts val="1800"/>
              <a:buNone/>
              <a:defRPr sz="2400">
                <a:solidFill>
                  <a:srgbClr val="12415B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12415B"/>
              </a:buClr>
              <a:buSzPts val="1800"/>
              <a:buNone/>
              <a:defRPr sz="2400">
                <a:solidFill>
                  <a:srgbClr val="12415B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12415B"/>
              </a:buClr>
              <a:buSzPts val="1800"/>
              <a:buNone/>
              <a:defRPr sz="2400">
                <a:solidFill>
                  <a:srgbClr val="12415B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12415B"/>
              </a:buClr>
              <a:buSzPts val="1800"/>
              <a:buNone/>
              <a:defRPr sz="2400">
                <a:solidFill>
                  <a:srgbClr val="12415B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12415B"/>
              </a:buClr>
              <a:buSzPts val="1800"/>
              <a:buNone/>
              <a:defRPr sz="2400">
                <a:solidFill>
                  <a:srgbClr val="12415B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12415B"/>
              </a:buClr>
              <a:buSzPts val="1800"/>
              <a:buNone/>
              <a:defRPr sz="2400">
                <a:solidFill>
                  <a:srgbClr val="12415B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12415B"/>
              </a:buClr>
              <a:buSzPts val="1800"/>
              <a:buNone/>
              <a:defRPr sz="2400">
                <a:solidFill>
                  <a:srgbClr val="12415B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12415B"/>
              </a:buClr>
              <a:buSzPts val="1800"/>
              <a:buNone/>
              <a:defRPr sz="2400">
                <a:solidFill>
                  <a:srgbClr val="12415B"/>
                </a:solidFill>
              </a:defRPr>
            </a:lvl9pPr>
          </a:lstStyle>
          <a:p>
            <a:r>
              <a:rPr lang="fr-FR" dirty="0"/>
              <a:t>Modifiez le style du titre</a:t>
            </a:r>
            <a:endParaRPr dirty="0"/>
          </a:p>
        </p:txBody>
      </p:sp>
      <p:pic>
        <p:nvPicPr>
          <p:cNvPr id="2" name="Google Shape;59;p11">
            <a:extLst>
              <a:ext uri="{FF2B5EF4-FFF2-40B4-BE49-F238E27FC236}">
                <a16:creationId xmlns:a16="http://schemas.microsoft.com/office/drawing/2014/main" id="{709F21F7-3518-52DF-D389-C5A7D70B385E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 l="69923"/>
          <a:stretch/>
        </p:blipFill>
        <p:spPr>
          <a:xfrm>
            <a:off x="1" y="258732"/>
            <a:ext cx="401231" cy="11835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6762773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texte sur deux colonnes 1" preserve="1" userDrawn="1">
  <p:cSld name="1_Titre et texte sur deux colonnes 1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1"/>
          <p:cNvSpPr txBox="1">
            <a:spLocks noGrp="1"/>
          </p:cNvSpPr>
          <p:nvPr>
            <p:ph type="title"/>
          </p:nvPr>
        </p:nvSpPr>
        <p:spPr>
          <a:xfrm>
            <a:off x="415600" y="546667"/>
            <a:ext cx="11360800" cy="81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fr-FR"/>
              <a:t>Modifiez le style du titre</a:t>
            </a:r>
            <a:endParaRPr/>
          </a:p>
        </p:txBody>
      </p:sp>
      <p:sp>
        <p:nvSpPr>
          <p:cNvPr id="57" name="Google Shape;57;p11"/>
          <p:cNvSpPr txBox="1">
            <a:spLocks noGrp="1"/>
          </p:cNvSpPr>
          <p:nvPr>
            <p:ph type="body" idx="1"/>
          </p:nvPr>
        </p:nvSpPr>
        <p:spPr>
          <a:xfrm>
            <a:off x="415600" y="2274233"/>
            <a:ext cx="5333200" cy="381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56665" lvl="0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marL="1219170" lvl="1" indent="-40639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2pPr>
            <a:lvl3pPr marL="1828754" lvl="2" indent="-40639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3pPr>
            <a:lvl4pPr marL="2438339" lvl="3" indent="-40639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pic>
        <p:nvPicPr>
          <p:cNvPr id="59" name="Google Shape;59;p11"/>
          <p:cNvPicPr preferRelativeResize="0"/>
          <p:nvPr/>
        </p:nvPicPr>
        <p:blipFill rotWithShape="1">
          <a:blip r:embed="rId2">
            <a:alphaModFix/>
          </a:blip>
          <a:srcRect l="69923"/>
          <a:stretch/>
        </p:blipFill>
        <p:spPr>
          <a:xfrm>
            <a:off x="1" y="258732"/>
            <a:ext cx="401231" cy="1183545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1"/>
          <p:cNvPicPr preferRelativeResize="0"/>
          <p:nvPr/>
        </p:nvPicPr>
        <p:blipFill rotWithShape="1">
          <a:blip r:embed="rId3">
            <a:alphaModFix amt="40000"/>
          </a:blip>
          <a:srcRect/>
          <a:stretch/>
        </p:blipFill>
        <p:spPr>
          <a:xfrm rot="10800000" flipH="1">
            <a:off x="11500167" y="6391932"/>
            <a:ext cx="820333" cy="72780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1"/>
          <p:cNvSpPr txBox="1">
            <a:spLocks noGrp="1"/>
          </p:cNvSpPr>
          <p:nvPr>
            <p:ph type="sldNum" idx="12"/>
          </p:nvPr>
        </p:nvSpPr>
        <p:spPr>
          <a:xfrm>
            <a:off x="11544541" y="6391935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 b="0" i="0">
                <a:solidFill>
                  <a:schemeClr val="lt1"/>
                </a:solidFill>
                <a:latin typeface="IBM Plex Sans" panose="020B0503050203000203" pitchFamily="34" charset="0"/>
              </a:defRPr>
            </a:lvl1pPr>
            <a:lvl2pPr lvl="1" algn="ctr" rtl="0">
              <a:buNone/>
              <a:defRPr b="1">
                <a:solidFill>
                  <a:schemeClr val="lt1"/>
                </a:solidFill>
              </a:defRPr>
            </a:lvl2pPr>
            <a:lvl3pPr lvl="2" algn="ctr" rtl="0">
              <a:buNone/>
              <a:defRPr b="1">
                <a:solidFill>
                  <a:schemeClr val="lt1"/>
                </a:solidFill>
              </a:defRPr>
            </a:lvl3pPr>
            <a:lvl4pPr lvl="3" algn="ctr" rtl="0">
              <a:buNone/>
              <a:defRPr b="1">
                <a:solidFill>
                  <a:schemeClr val="lt1"/>
                </a:solidFill>
              </a:defRPr>
            </a:lvl4pPr>
            <a:lvl5pPr lvl="4" algn="ctr" rtl="0">
              <a:buNone/>
              <a:defRPr b="1">
                <a:solidFill>
                  <a:schemeClr val="lt1"/>
                </a:solidFill>
              </a:defRPr>
            </a:lvl5pPr>
            <a:lvl6pPr lvl="5" algn="ctr" rtl="0">
              <a:buNone/>
              <a:defRPr b="1">
                <a:solidFill>
                  <a:schemeClr val="lt1"/>
                </a:solidFill>
              </a:defRPr>
            </a:lvl6pPr>
            <a:lvl7pPr lvl="6" algn="ctr" rtl="0">
              <a:buNone/>
              <a:defRPr b="1">
                <a:solidFill>
                  <a:schemeClr val="lt1"/>
                </a:solidFill>
              </a:defRPr>
            </a:lvl7pPr>
            <a:lvl8pPr lvl="7" algn="ctr" rtl="0">
              <a:buNone/>
              <a:defRPr b="1">
                <a:solidFill>
                  <a:schemeClr val="lt1"/>
                </a:solidFill>
              </a:defRPr>
            </a:lvl8pPr>
            <a:lvl9pPr lvl="8" algn="ctr" rtl="0">
              <a:buNone/>
              <a:defRPr b="1">
                <a:solidFill>
                  <a:schemeClr val="lt1"/>
                </a:solidFill>
              </a:defRPr>
            </a:lvl9pPr>
          </a:lstStyle>
          <a:p>
            <a:fld id="{00000000-1234-1234-1234-123412341234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62" name="Google Shape;62;p11"/>
          <p:cNvSpPr txBox="1">
            <a:spLocks noGrp="1"/>
          </p:cNvSpPr>
          <p:nvPr>
            <p:ph type="title" idx="3"/>
          </p:nvPr>
        </p:nvSpPr>
        <p:spPr>
          <a:xfrm>
            <a:off x="415600" y="1271567"/>
            <a:ext cx="5333200" cy="81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12415B"/>
              </a:buClr>
              <a:buSzPts val="1800"/>
              <a:buNone/>
              <a:defRPr sz="2400">
                <a:solidFill>
                  <a:srgbClr val="12415B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12415B"/>
              </a:buClr>
              <a:buSzPts val="1800"/>
              <a:buNone/>
              <a:defRPr sz="2400">
                <a:solidFill>
                  <a:srgbClr val="12415B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12415B"/>
              </a:buClr>
              <a:buSzPts val="1800"/>
              <a:buNone/>
              <a:defRPr sz="2400">
                <a:solidFill>
                  <a:srgbClr val="12415B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12415B"/>
              </a:buClr>
              <a:buSzPts val="1800"/>
              <a:buNone/>
              <a:defRPr sz="2400">
                <a:solidFill>
                  <a:srgbClr val="12415B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12415B"/>
              </a:buClr>
              <a:buSzPts val="1800"/>
              <a:buNone/>
              <a:defRPr sz="2400">
                <a:solidFill>
                  <a:srgbClr val="12415B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12415B"/>
              </a:buClr>
              <a:buSzPts val="1800"/>
              <a:buNone/>
              <a:defRPr sz="2400">
                <a:solidFill>
                  <a:srgbClr val="12415B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12415B"/>
              </a:buClr>
              <a:buSzPts val="1800"/>
              <a:buNone/>
              <a:defRPr sz="2400">
                <a:solidFill>
                  <a:srgbClr val="12415B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12415B"/>
              </a:buClr>
              <a:buSzPts val="1800"/>
              <a:buNone/>
              <a:defRPr sz="2400">
                <a:solidFill>
                  <a:srgbClr val="12415B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12415B"/>
              </a:buClr>
              <a:buSzPts val="1800"/>
              <a:buNone/>
              <a:defRPr sz="2400">
                <a:solidFill>
                  <a:srgbClr val="12415B"/>
                </a:solidFill>
              </a:defRPr>
            </a:lvl9pPr>
          </a:lstStyle>
          <a:p>
            <a:r>
              <a:rPr lang="fr-FR" dirty="0"/>
              <a:t>Modifiez le style du titre</a:t>
            </a:r>
            <a:endParaRPr dirty="0"/>
          </a:p>
        </p:txBody>
      </p:sp>
      <p:sp>
        <p:nvSpPr>
          <p:cNvPr id="2" name="Espace réservé pour une image  7">
            <a:extLst>
              <a:ext uri="{FF2B5EF4-FFF2-40B4-BE49-F238E27FC236}">
                <a16:creationId xmlns:a16="http://schemas.microsoft.com/office/drawing/2014/main" id="{89681124-A76B-127A-8CED-F9CD2280692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96303" y="-28531"/>
            <a:ext cx="5995917" cy="6900228"/>
          </a:xfrm>
          <a:custGeom>
            <a:avLst/>
            <a:gdLst>
              <a:gd name="connsiteX0" fmla="*/ 1667 w 10000"/>
              <a:gd name="connsiteY0" fmla="*/ 0 h 10000"/>
              <a:gd name="connsiteX1" fmla="*/ 10000 w 10000"/>
              <a:gd name="connsiteY1" fmla="*/ 0 h 10000"/>
              <a:gd name="connsiteX2" fmla="*/ 8333 w 10000"/>
              <a:gd name="connsiteY2" fmla="*/ 5000 h 10000"/>
              <a:gd name="connsiteX3" fmla="*/ 10000 w 10000"/>
              <a:gd name="connsiteY3" fmla="*/ 10000 h 10000"/>
              <a:gd name="connsiteX4" fmla="*/ 1667 w 10000"/>
              <a:gd name="connsiteY4" fmla="*/ 10000 h 10000"/>
              <a:gd name="connsiteX5" fmla="*/ 0 w 10000"/>
              <a:gd name="connsiteY5" fmla="*/ 5000 h 10000"/>
              <a:gd name="connsiteX6" fmla="*/ 1667 w 10000"/>
              <a:gd name="connsiteY6" fmla="*/ 0 h 10000"/>
              <a:gd name="connsiteX0" fmla="*/ 1667 w 10090"/>
              <a:gd name="connsiteY0" fmla="*/ 0 h 10000"/>
              <a:gd name="connsiteX1" fmla="*/ 10000 w 10090"/>
              <a:gd name="connsiteY1" fmla="*/ 0 h 10000"/>
              <a:gd name="connsiteX2" fmla="*/ 10090 w 10090"/>
              <a:gd name="connsiteY2" fmla="*/ 4793 h 10000"/>
              <a:gd name="connsiteX3" fmla="*/ 10000 w 10090"/>
              <a:gd name="connsiteY3" fmla="*/ 10000 h 10000"/>
              <a:gd name="connsiteX4" fmla="*/ 1667 w 10090"/>
              <a:gd name="connsiteY4" fmla="*/ 10000 h 10000"/>
              <a:gd name="connsiteX5" fmla="*/ 0 w 10090"/>
              <a:gd name="connsiteY5" fmla="*/ 5000 h 10000"/>
              <a:gd name="connsiteX6" fmla="*/ 1667 w 10090"/>
              <a:gd name="connsiteY6" fmla="*/ 0 h 10000"/>
              <a:gd name="connsiteX0" fmla="*/ 1667 w 10090"/>
              <a:gd name="connsiteY0" fmla="*/ 0 h 10000"/>
              <a:gd name="connsiteX1" fmla="*/ 10000 w 10090"/>
              <a:gd name="connsiteY1" fmla="*/ 0 h 10000"/>
              <a:gd name="connsiteX2" fmla="*/ 10090 w 10090"/>
              <a:gd name="connsiteY2" fmla="*/ 4793 h 10000"/>
              <a:gd name="connsiteX3" fmla="*/ 10000 w 10090"/>
              <a:gd name="connsiteY3" fmla="*/ 10000 h 10000"/>
              <a:gd name="connsiteX4" fmla="*/ 1667 w 10090"/>
              <a:gd name="connsiteY4" fmla="*/ 10000 h 10000"/>
              <a:gd name="connsiteX5" fmla="*/ 0 w 10090"/>
              <a:gd name="connsiteY5" fmla="*/ 5000 h 10000"/>
              <a:gd name="connsiteX6" fmla="*/ 1667 w 10090"/>
              <a:gd name="connsiteY6" fmla="*/ 0 h 10000"/>
              <a:gd name="connsiteX0" fmla="*/ 1667 w 10022"/>
              <a:gd name="connsiteY0" fmla="*/ 0 h 10000"/>
              <a:gd name="connsiteX1" fmla="*/ 10000 w 10022"/>
              <a:gd name="connsiteY1" fmla="*/ 0 h 10000"/>
              <a:gd name="connsiteX2" fmla="*/ 10022 w 10022"/>
              <a:gd name="connsiteY2" fmla="*/ 4793 h 10000"/>
              <a:gd name="connsiteX3" fmla="*/ 10000 w 10022"/>
              <a:gd name="connsiteY3" fmla="*/ 10000 h 10000"/>
              <a:gd name="connsiteX4" fmla="*/ 1667 w 10022"/>
              <a:gd name="connsiteY4" fmla="*/ 10000 h 10000"/>
              <a:gd name="connsiteX5" fmla="*/ 0 w 10022"/>
              <a:gd name="connsiteY5" fmla="*/ 5000 h 10000"/>
              <a:gd name="connsiteX6" fmla="*/ 1667 w 10022"/>
              <a:gd name="connsiteY6" fmla="*/ 0 h 10000"/>
              <a:gd name="connsiteX0" fmla="*/ 1667 w 10022"/>
              <a:gd name="connsiteY0" fmla="*/ 0 h 10000"/>
              <a:gd name="connsiteX1" fmla="*/ 10000 w 10022"/>
              <a:gd name="connsiteY1" fmla="*/ 0 h 10000"/>
              <a:gd name="connsiteX2" fmla="*/ 10022 w 10022"/>
              <a:gd name="connsiteY2" fmla="*/ 4793 h 10000"/>
              <a:gd name="connsiteX3" fmla="*/ 10000 w 10022"/>
              <a:gd name="connsiteY3" fmla="*/ 10000 h 10000"/>
              <a:gd name="connsiteX4" fmla="*/ 1667 w 10022"/>
              <a:gd name="connsiteY4" fmla="*/ 10000 h 10000"/>
              <a:gd name="connsiteX5" fmla="*/ 0 w 10022"/>
              <a:gd name="connsiteY5" fmla="*/ 5000 h 10000"/>
              <a:gd name="connsiteX6" fmla="*/ 1667 w 10022"/>
              <a:gd name="connsiteY6" fmla="*/ 0 h 10000"/>
              <a:gd name="connsiteX0" fmla="*/ 5132 w 10155"/>
              <a:gd name="connsiteY0" fmla="*/ 0 h 10021"/>
              <a:gd name="connsiteX1" fmla="*/ 10133 w 10155"/>
              <a:gd name="connsiteY1" fmla="*/ 21 h 10021"/>
              <a:gd name="connsiteX2" fmla="*/ 10155 w 10155"/>
              <a:gd name="connsiteY2" fmla="*/ 4814 h 10021"/>
              <a:gd name="connsiteX3" fmla="*/ 10133 w 10155"/>
              <a:gd name="connsiteY3" fmla="*/ 10021 h 10021"/>
              <a:gd name="connsiteX4" fmla="*/ 1800 w 10155"/>
              <a:gd name="connsiteY4" fmla="*/ 10021 h 10021"/>
              <a:gd name="connsiteX5" fmla="*/ 133 w 10155"/>
              <a:gd name="connsiteY5" fmla="*/ 5021 h 10021"/>
              <a:gd name="connsiteX6" fmla="*/ 5132 w 10155"/>
              <a:gd name="connsiteY6" fmla="*/ 0 h 10021"/>
              <a:gd name="connsiteX0" fmla="*/ 5012 w 10035"/>
              <a:gd name="connsiteY0" fmla="*/ 0 h 10062"/>
              <a:gd name="connsiteX1" fmla="*/ 10013 w 10035"/>
              <a:gd name="connsiteY1" fmla="*/ 21 h 10062"/>
              <a:gd name="connsiteX2" fmla="*/ 10035 w 10035"/>
              <a:gd name="connsiteY2" fmla="*/ 4814 h 10062"/>
              <a:gd name="connsiteX3" fmla="*/ 10013 w 10035"/>
              <a:gd name="connsiteY3" fmla="*/ 10021 h 10062"/>
              <a:gd name="connsiteX4" fmla="*/ 6678 w 10035"/>
              <a:gd name="connsiteY4" fmla="*/ 10062 h 10062"/>
              <a:gd name="connsiteX5" fmla="*/ 13 w 10035"/>
              <a:gd name="connsiteY5" fmla="*/ 5021 h 10062"/>
              <a:gd name="connsiteX6" fmla="*/ 5012 w 10035"/>
              <a:gd name="connsiteY6" fmla="*/ 0 h 10062"/>
              <a:gd name="connsiteX0" fmla="*/ 5411 w 10434"/>
              <a:gd name="connsiteY0" fmla="*/ 0 h 10062"/>
              <a:gd name="connsiteX1" fmla="*/ 10412 w 10434"/>
              <a:gd name="connsiteY1" fmla="*/ 21 h 10062"/>
              <a:gd name="connsiteX2" fmla="*/ 10434 w 10434"/>
              <a:gd name="connsiteY2" fmla="*/ 4814 h 10062"/>
              <a:gd name="connsiteX3" fmla="*/ 10412 w 10434"/>
              <a:gd name="connsiteY3" fmla="*/ 10021 h 10062"/>
              <a:gd name="connsiteX4" fmla="*/ 7077 w 10434"/>
              <a:gd name="connsiteY4" fmla="*/ 10062 h 10062"/>
              <a:gd name="connsiteX5" fmla="*/ 412 w 10434"/>
              <a:gd name="connsiteY5" fmla="*/ 5021 h 10062"/>
              <a:gd name="connsiteX6" fmla="*/ 5411 w 10434"/>
              <a:gd name="connsiteY6" fmla="*/ 0 h 10062"/>
              <a:gd name="connsiteX0" fmla="*/ 4747 w 9770"/>
              <a:gd name="connsiteY0" fmla="*/ 0 h 10075"/>
              <a:gd name="connsiteX1" fmla="*/ 9748 w 9770"/>
              <a:gd name="connsiteY1" fmla="*/ 21 h 10075"/>
              <a:gd name="connsiteX2" fmla="*/ 9770 w 9770"/>
              <a:gd name="connsiteY2" fmla="*/ 4814 h 10075"/>
              <a:gd name="connsiteX3" fmla="*/ 9748 w 9770"/>
              <a:gd name="connsiteY3" fmla="*/ 10021 h 10075"/>
              <a:gd name="connsiteX4" fmla="*/ 6413 w 9770"/>
              <a:gd name="connsiteY4" fmla="*/ 10062 h 10075"/>
              <a:gd name="connsiteX5" fmla="*/ 455 w 9770"/>
              <a:gd name="connsiteY5" fmla="*/ 6344 h 10075"/>
              <a:gd name="connsiteX6" fmla="*/ 4747 w 9770"/>
              <a:gd name="connsiteY6" fmla="*/ 0 h 10075"/>
              <a:gd name="connsiteX0" fmla="*/ 5101 w 10242"/>
              <a:gd name="connsiteY0" fmla="*/ 0 h 10000"/>
              <a:gd name="connsiteX1" fmla="*/ 10219 w 10242"/>
              <a:gd name="connsiteY1" fmla="*/ 21 h 10000"/>
              <a:gd name="connsiteX2" fmla="*/ 10242 w 10242"/>
              <a:gd name="connsiteY2" fmla="*/ 4778 h 10000"/>
              <a:gd name="connsiteX3" fmla="*/ 10219 w 10242"/>
              <a:gd name="connsiteY3" fmla="*/ 9946 h 10000"/>
              <a:gd name="connsiteX4" fmla="*/ 6806 w 10242"/>
              <a:gd name="connsiteY4" fmla="*/ 9987 h 10000"/>
              <a:gd name="connsiteX5" fmla="*/ 708 w 10242"/>
              <a:gd name="connsiteY5" fmla="*/ 6297 h 10000"/>
              <a:gd name="connsiteX6" fmla="*/ 5101 w 10242"/>
              <a:gd name="connsiteY6" fmla="*/ 0 h 10000"/>
              <a:gd name="connsiteX0" fmla="*/ 4424 w 9565"/>
              <a:gd name="connsiteY0" fmla="*/ 400 h 10387"/>
              <a:gd name="connsiteX1" fmla="*/ 9542 w 9565"/>
              <a:gd name="connsiteY1" fmla="*/ 421 h 10387"/>
              <a:gd name="connsiteX2" fmla="*/ 9565 w 9565"/>
              <a:gd name="connsiteY2" fmla="*/ 5178 h 10387"/>
              <a:gd name="connsiteX3" fmla="*/ 9542 w 9565"/>
              <a:gd name="connsiteY3" fmla="*/ 10346 h 10387"/>
              <a:gd name="connsiteX4" fmla="*/ 6129 w 9565"/>
              <a:gd name="connsiteY4" fmla="*/ 10387 h 10387"/>
              <a:gd name="connsiteX5" fmla="*/ 545 w 9565"/>
              <a:gd name="connsiteY5" fmla="*/ 5876 h 10387"/>
              <a:gd name="connsiteX6" fmla="*/ 4424 w 9565"/>
              <a:gd name="connsiteY6" fmla="*/ 400 h 10387"/>
              <a:gd name="connsiteX0" fmla="*/ 4915 w 9435"/>
              <a:gd name="connsiteY0" fmla="*/ 412 h 9928"/>
              <a:gd name="connsiteX1" fmla="*/ 9411 w 9435"/>
              <a:gd name="connsiteY1" fmla="*/ 333 h 9928"/>
              <a:gd name="connsiteX2" fmla="*/ 9435 w 9435"/>
              <a:gd name="connsiteY2" fmla="*/ 4913 h 9928"/>
              <a:gd name="connsiteX3" fmla="*/ 9411 w 9435"/>
              <a:gd name="connsiteY3" fmla="*/ 9889 h 9928"/>
              <a:gd name="connsiteX4" fmla="*/ 5843 w 9435"/>
              <a:gd name="connsiteY4" fmla="*/ 9928 h 9928"/>
              <a:gd name="connsiteX5" fmla="*/ 5 w 9435"/>
              <a:gd name="connsiteY5" fmla="*/ 5585 h 9928"/>
              <a:gd name="connsiteX6" fmla="*/ 4915 w 9435"/>
              <a:gd name="connsiteY6" fmla="*/ 412 h 9928"/>
              <a:gd name="connsiteX0" fmla="*/ 5214 w 10005"/>
              <a:gd name="connsiteY0" fmla="*/ 81 h 9666"/>
              <a:gd name="connsiteX1" fmla="*/ 9980 w 10005"/>
              <a:gd name="connsiteY1" fmla="*/ 1 h 9666"/>
              <a:gd name="connsiteX2" fmla="*/ 10005 w 10005"/>
              <a:gd name="connsiteY2" fmla="*/ 4615 h 9666"/>
              <a:gd name="connsiteX3" fmla="*/ 9980 w 10005"/>
              <a:gd name="connsiteY3" fmla="*/ 9627 h 9666"/>
              <a:gd name="connsiteX4" fmla="*/ 6198 w 10005"/>
              <a:gd name="connsiteY4" fmla="*/ 9666 h 9666"/>
              <a:gd name="connsiteX5" fmla="*/ 10 w 10005"/>
              <a:gd name="connsiteY5" fmla="*/ 5292 h 9666"/>
              <a:gd name="connsiteX6" fmla="*/ 5214 w 10005"/>
              <a:gd name="connsiteY6" fmla="*/ 81 h 9666"/>
              <a:gd name="connsiteX0" fmla="*/ 3513 w 10191"/>
              <a:gd name="connsiteY0" fmla="*/ 0 h 10019"/>
              <a:gd name="connsiteX1" fmla="*/ 10166 w 10191"/>
              <a:gd name="connsiteY1" fmla="*/ 20 h 10019"/>
              <a:gd name="connsiteX2" fmla="*/ 10191 w 10191"/>
              <a:gd name="connsiteY2" fmla="*/ 4793 h 10019"/>
              <a:gd name="connsiteX3" fmla="*/ 10166 w 10191"/>
              <a:gd name="connsiteY3" fmla="*/ 9979 h 10019"/>
              <a:gd name="connsiteX4" fmla="*/ 6386 w 10191"/>
              <a:gd name="connsiteY4" fmla="*/ 10019 h 10019"/>
              <a:gd name="connsiteX5" fmla="*/ 201 w 10191"/>
              <a:gd name="connsiteY5" fmla="*/ 5494 h 10019"/>
              <a:gd name="connsiteX6" fmla="*/ 3513 w 10191"/>
              <a:gd name="connsiteY6" fmla="*/ 0 h 10019"/>
              <a:gd name="connsiteX0" fmla="*/ 3507 w 10185"/>
              <a:gd name="connsiteY0" fmla="*/ 0 h 10019"/>
              <a:gd name="connsiteX1" fmla="*/ 10160 w 10185"/>
              <a:gd name="connsiteY1" fmla="*/ 20 h 10019"/>
              <a:gd name="connsiteX2" fmla="*/ 10185 w 10185"/>
              <a:gd name="connsiteY2" fmla="*/ 4793 h 10019"/>
              <a:gd name="connsiteX3" fmla="*/ 10160 w 10185"/>
              <a:gd name="connsiteY3" fmla="*/ 9979 h 10019"/>
              <a:gd name="connsiteX4" fmla="*/ 6380 w 10185"/>
              <a:gd name="connsiteY4" fmla="*/ 10019 h 10019"/>
              <a:gd name="connsiteX5" fmla="*/ 195 w 10185"/>
              <a:gd name="connsiteY5" fmla="*/ 5494 h 10019"/>
              <a:gd name="connsiteX6" fmla="*/ 3507 w 10185"/>
              <a:gd name="connsiteY6" fmla="*/ 0 h 10019"/>
              <a:gd name="connsiteX0" fmla="*/ 3583 w 10261"/>
              <a:gd name="connsiteY0" fmla="*/ 409 h 10428"/>
              <a:gd name="connsiteX1" fmla="*/ 10236 w 10261"/>
              <a:gd name="connsiteY1" fmla="*/ 429 h 10428"/>
              <a:gd name="connsiteX2" fmla="*/ 10261 w 10261"/>
              <a:gd name="connsiteY2" fmla="*/ 5202 h 10428"/>
              <a:gd name="connsiteX3" fmla="*/ 10236 w 10261"/>
              <a:gd name="connsiteY3" fmla="*/ 10388 h 10428"/>
              <a:gd name="connsiteX4" fmla="*/ 6456 w 10261"/>
              <a:gd name="connsiteY4" fmla="*/ 10428 h 10428"/>
              <a:gd name="connsiteX5" fmla="*/ 64 w 10261"/>
              <a:gd name="connsiteY5" fmla="*/ 6006 h 10428"/>
              <a:gd name="connsiteX6" fmla="*/ 3583 w 10261"/>
              <a:gd name="connsiteY6" fmla="*/ 409 h 10428"/>
              <a:gd name="connsiteX0" fmla="*/ 3583 w 10261"/>
              <a:gd name="connsiteY0" fmla="*/ 409 h 10428"/>
              <a:gd name="connsiteX1" fmla="*/ 10236 w 10261"/>
              <a:gd name="connsiteY1" fmla="*/ 429 h 10428"/>
              <a:gd name="connsiteX2" fmla="*/ 10261 w 10261"/>
              <a:gd name="connsiteY2" fmla="*/ 5202 h 10428"/>
              <a:gd name="connsiteX3" fmla="*/ 10236 w 10261"/>
              <a:gd name="connsiteY3" fmla="*/ 10388 h 10428"/>
              <a:gd name="connsiteX4" fmla="*/ 6456 w 10261"/>
              <a:gd name="connsiteY4" fmla="*/ 10428 h 10428"/>
              <a:gd name="connsiteX5" fmla="*/ 64 w 10261"/>
              <a:gd name="connsiteY5" fmla="*/ 6006 h 10428"/>
              <a:gd name="connsiteX6" fmla="*/ 3583 w 10261"/>
              <a:gd name="connsiteY6" fmla="*/ 409 h 10428"/>
              <a:gd name="connsiteX0" fmla="*/ 3583 w 10261"/>
              <a:gd name="connsiteY0" fmla="*/ 409 h 10428"/>
              <a:gd name="connsiteX1" fmla="*/ 10236 w 10261"/>
              <a:gd name="connsiteY1" fmla="*/ 429 h 10428"/>
              <a:gd name="connsiteX2" fmla="*/ 10261 w 10261"/>
              <a:gd name="connsiteY2" fmla="*/ 5202 h 10428"/>
              <a:gd name="connsiteX3" fmla="*/ 10236 w 10261"/>
              <a:gd name="connsiteY3" fmla="*/ 10388 h 10428"/>
              <a:gd name="connsiteX4" fmla="*/ 6456 w 10261"/>
              <a:gd name="connsiteY4" fmla="*/ 10428 h 10428"/>
              <a:gd name="connsiteX5" fmla="*/ 64 w 10261"/>
              <a:gd name="connsiteY5" fmla="*/ 6006 h 10428"/>
              <a:gd name="connsiteX6" fmla="*/ 3583 w 10261"/>
              <a:gd name="connsiteY6" fmla="*/ 409 h 10428"/>
              <a:gd name="connsiteX0" fmla="*/ 3583 w 10261"/>
              <a:gd name="connsiteY0" fmla="*/ 409 h 11091"/>
              <a:gd name="connsiteX1" fmla="*/ 10236 w 10261"/>
              <a:gd name="connsiteY1" fmla="*/ 429 h 11091"/>
              <a:gd name="connsiteX2" fmla="*/ 10261 w 10261"/>
              <a:gd name="connsiteY2" fmla="*/ 5202 h 11091"/>
              <a:gd name="connsiteX3" fmla="*/ 10236 w 10261"/>
              <a:gd name="connsiteY3" fmla="*/ 10388 h 11091"/>
              <a:gd name="connsiteX4" fmla="*/ 6456 w 10261"/>
              <a:gd name="connsiteY4" fmla="*/ 10428 h 11091"/>
              <a:gd name="connsiteX5" fmla="*/ 64 w 10261"/>
              <a:gd name="connsiteY5" fmla="*/ 6006 h 11091"/>
              <a:gd name="connsiteX6" fmla="*/ 3583 w 10261"/>
              <a:gd name="connsiteY6" fmla="*/ 409 h 11091"/>
              <a:gd name="connsiteX0" fmla="*/ 3583 w 10261"/>
              <a:gd name="connsiteY0" fmla="*/ 409 h 10467"/>
              <a:gd name="connsiteX1" fmla="*/ 10236 w 10261"/>
              <a:gd name="connsiteY1" fmla="*/ 429 h 10467"/>
              <a:gd name="connsiteX2" fmla="*/ 10261 w 10261"/>
              <a:gd name="connsiteY2" fmla="*/ 5202 h 10467"/>
              <a:gd name="connsiteX3" fmla="*/ 10236 w 10261"/>
              <a:gd name="connsiteY3" fmla="*/ 10388 h 10467"/>
              <a:gd name="connsiteX4" fmla="*/ 6456 w 10261"/>
              <a:gd name="connsiteY4" fmla="*/ 10428 h 10467"/>
              <a:gd name="connsiteX5" fmla="*/ 64 w 10261"/>
              <a:gd name="connsiteY5" fmla="*/ 6006 h 10467"/>
              <a:gd name="connsiteX6" fmla="*/ 3583 w 10261"/>
              <a:gd name="connsiteY6" fmla="*/ 409 h 10467"/>
              <a:gd name="connsiteX0" fmla="*/ 3540 w 10218"/>
              <a:gd name="connsiteY0" fmla="*/ 409 h 10388"/>
              <a:gd name="connsiteX1" fmla="*/ 10193 w 10218"/>
              <a:gd name="connsiteY1" fmla="*/ 429 h 10388"/>
              <a:gd name="connsiteX2" fmla="*/ 10218 w 10218"/>
              <a:gd name="connsiteY2" fmla="*/ 5202 h 10388"/>
              <a:gd name="connsiteX3" fmla="*/ 10193 w 10218"/>
              <a:gd name="connsiteY3" fmla="*/ 10388 h 10388"/>
              <a:gd name="connsiteX4" fmla="*/ 5042 w 10218"/>
              <a:gd name="connsiteY4" fmla="*/ 8061 h 10388"/>
              <a:gd name="connsiteX5" fmla="*/ 21 w 10218"/>
              <a:gd name="connsiteY5" fmla="*/ 6006 h 10388"/>
              <a:gd name="connsiteX6" fmla="*/ 3540 w 10218"/>
              <a:gd name="connsiteY6" fmla="*/ 409 h 10388"/>
              <a:gd name="connsiteX0" fmla="*/ 3540 w 10218"/>
              <a:gd name="connsiteY0" fmla="*/ 409 h 10388"/>
              <a:gd name="connsiteX1" fmla="*/ 10193 w 10218"/>
              <a:gd name="connsiteY1" fmla="*/ 429 h 10388"/>
              <a:gd name="connsiteX2" fmla="*/ 10218 w 10218"/>
              <a:gd name="connsiteY2" fmla="*/ 5202 h 10388"/>
              <a:gd name="connsiteX3" fmla="*/ 10193 w 10218"/>
              <a:gd name="connsiteY3" fmla="*/ 10388 h 10388"/>
              <a:gd name="connsiteX4" fmla="*/ 5042 w 10218"/>
              <a:gd name="connsiteY4" fmla="*/ 8061 h 10388"/>
              <a:gd name="connsiteX5" fmla="*/ 21 w 10218"/>
              <a:gd name="connsiteY5" fmla="*/ 6006 h 10388"/>
              <a:gd name="connsiteX6" fmla="*/ 3540 w 10218"/>
              <a:gd name="connsiteY6" fmla="*/ 409 h 10388"/>
              <a:gd name="connsiteX0" fmla="*/ 3540 w 10218"/>
              <a:gd name="connsiteY0" fmla="*/ 409 h 10388"/>
              <a:gd name="connsiteX1" fmla="*/ 10193 w 10218"/>
              <a:gd name="connsiteY1" fmla="*/ 429 h 10388"/>
              <a:gd name="connsiteX2" fmla="*/ 10218 w 10218"/>
              <a:gd name="connsiteY2" fmla="*/ 5202 h 10388"/>
              <a:gd name="connsiteX3" fmla="*/ 10193 w 10218"/>
              <a:gd name="connsiteY3" fmla="*/ 10388 h 10388"/>
              <a:gd name="connsiteX4" fmla="*/ 5042 w 10218"/>
              <a:gd name="connsiteY4" fmla="*/ 8061 h 10388"/>
              <a:gd name="connsiteX5" fmla="*/ 21 w 10218"/>
              <a:gd name="connsiteY5" fmla="*/ 6006 h 10388"/>
              <a:gd name="connsiteX6" fmla="*/ 3540 w 10218"/>
              <a:gd name="connsiteY6" fmla="*/ 409 h 10388"/>
              <a:gd name="connsiteX0" fmla="*/ 3365 w 10224"/>
              <a:gd name="connsiteY0" fmla="*/ 523 h 10152"/>
              <a:gd name="connsiteX1" fmla="*/ 10199 w 10224"/>
              <a:gd name="connsiteY1" fmla="*/ 193 h 10152"/>
              <a:gd name="connsiteX2" fmla="*/ 10224 w 10224"/>
              <a:gd name="connsiteY2" fmla="*/ 4966 h 10152"/>
              <a:gd name="connsiteX3" fmla="*/ 10199 w 10224"/>
              <a:gd name="connsiteY3" fmla="*/ 10152 h 10152"/>
              <a:gd name="connsiteX4" fmla="*/ 5048 w 10224"/>
              <a:gd name="connsiteY4" fmla="*/ 7825 h 10152"/>
              <a:gd name="connsiteX5" fmla="*/ 27 w 10224"/>
              <a:gd name="connsiteY5" fmla="*/ 5770 h 10152"/>
              <a:gd name="connsiteX6" fmla="*/ 3365 w 10224"/>
              <a:gd name="connsiteY6" fmla="*/ 523 h 10152"/>
              <a:gd name="connsiteX0" fmla="*/ 3365 w 10224"/>
              <a:gd name="connsiteY0" fmla="*/ 331 h 9960"/>
              <a:gd name="connsiteX1" fmla="*/ 10199 w 10224"/>
              <a:gd name="connsiteY1" fmla="*/ 1 h 9960"/>
              <a:gd name="connsiteX2" fmla="*/ 10224 w 10224"/>
              <a:gd name="connsiteY2" fmla="*/ 4774 h 9960"/>
              <a:gd name="connsiteX3" fmla="*/ 10199 w 10224"/>
              <a:gd name="connsiteY3" fmla="*/ 9960 h 9960"/>
              <a:gd name="connsiteX4" fmla="*/ 5048 w 10224"/>
              <a:gd name="connsiteY4" fmla="*/ 7633 h 9960"/>
              <a:gd name="connsiteX5" fmla="*/ 27 w 10224"/>
              <a:gd name="connsiteY5" fmla="*/ 5578 h 9960"/>
              <a:gd name="connsiteX6" fmla="*/ 3365 w 10224"/>
              <a:gd name="connsiteY6" fmla="*/ 331 h 9960"/>
              <a:gd name="connsiteX0" fmla="*/ 3293 w 10002"/>
              <a:gd name="connsiteY0" fmla="*/ 332 h 10000"/>
              <a:gd name="connsiteX1" fmla="*/ 9978 w 10002"/>
              <a:gd name="connsiteY1" fmla="*/ 1 h 10000"/>
              <a:gd name="connsiteX2" fmla="*/ 10002 w 10002"/>
              <a:gd name="connsiteY2" fmla="*/ 4793 h 10000"/>
              <a:gd name="connsiteX3" fmla="*/ 9978 w 10002"/>
              <a:gd name="connsiteY3" fmla="*/ 10000 h 10000"/>
              <a:gd name="connsiteX4" fmla="*/ 4939 w 10002"/>
              <a:gd name="connsiteY4" fmla="*/ 7664 h 10000"/>
              <a:gd name="connsiteX5" fmla="*/ 28 w 10002"/>
              <a:gd name="connsiteY5" fmla="*/ 5600 h 10000"/>
              <a:gd name="connsiteX6" fmla="*/ 3293 w 10002"/>
              <a:gd name="connsiteY6" fmla="*/ 332 h 10000"/>
              <a:gd name="connsiteX0" fmla="*/ 3291 w 10000"/>
              <a:gd name="connsiteY0" fmla="*/ 332 h 10000"/>
              <a:gd name="connsiteX1" fmla="*/ 9976 w 10000"/>
              <a:gd name="connsiteY1" fmla="*/ 1 h 10000"/>
              <a:gd name="connsiteX2" fmla="*/ 10000 w 10000"/>
              <a:gd name="connsiteY2" fmla="*/ 4793 h 10000"/>
              <a:gd name="connsiteX3" fmla="*/ 9976 w 10000"/>
              <a:gd name="connsiteY3" fmla="*/ 10000 h 10000"/>
              <a:gd name="connsiteX4" fmla="*/ 4937 w 10000"/>
              <a:gd name="connsiteY4" fmla="*/ 7664 h 10000"/>
              <a:gd name="connsiteX5" fmla="*/ 26 w 10000"/>
              <a:gd name="connsiteY5" fmla="*/ 5600 h 10000"/>
              <a:gd name="connsiteX6" fmla="*/ 3291 w 10000"/>
              <a:gd name="connsiteY6" fmla="*/ 332 h 10000"/>
              <a:gd name="connsiteX0" fmla="*/ 3291 w 10000"/>
              <a:gd name="connsiteY0" fmla="*/ 332 h 10000"/>
              <a:gd name="connsiteX1" fmla="*/ 9976 w 10000"/>
              <a:gd name="connsiteY1" fmla="*/ 1 h 10000"/>
              <a:gd name="connsiteX2" fmla="*/ 10000 w 10000"/>
              <a:gd name="connsiteY2" fmla="*/ 4793 h 10000"/>
              <a:gd name="connsiteX3" fmla="*/ 9976 w 10000"/>
              <a:gd name="connsiteY3" fmla="*/ 10000 h 10000"/>
              <a:gd name="connsiteX4" fmla="*/ 4937 w 10000"/>
              <a:gd name="connsiteY4" fmla="*/ 7664 h 10000"/>
              <a:gd name="connsiteX5" fmla="*/ 26 w 10000"/>
              <a:gd name="connsiteY5" fmla="*/ 5600 h 10000"/>
              <a:gd name="connsiteX6" fmla="*/ 3291 w 10000"/>
              <a:gd name="connsiteY6" fmla="*/ 332 h 10000"/>
              <a:gd name="connsiteX0" fmla="*/ 3316 w 10000"/>
              <a:gd name="connsiteY0" fmla="*/ 1 h 10000"/>
              <a:gd name="connsiteX1" fmla="*/ 9976 w 10000"/>
              <a:gd name="connsiteY1" fmla="*/ 1 h 10000"/>
              <a:gd name="connsiteX2" fmla="*/ 10000 w 10000"/>
              <a:gd name="connsiteY2" fmla="*/ 4793 h 10000"/>
              <a:gd name="connsiteX3" fmla="*/ 9976 w 10000"/>
              <a:gd name="connsiteY3" fmla="*/ 10000 h 10000"/>
              <a:gd name="connsiteX4" fmla="*/ 4937 w 10000"/>
              <a:gd name="connsiteY4" fmla="*/ 7664 h 10000"/>
              <a:gd name="connsiteX5" fmla="*/ 26 w 10000"/>
              <a:gd name="connsiteY5" fmla="*/ 5600 h 10000"/>
              <a:gd name="connsiteX6" fmla="*/ 3316 w 10000"/>
              <a:gd name="connsiteY6" fmla="*/ 1 h 10000"/>
              <a:gd name="connsiteX0" fmla="*/ 3319 w 10003"/>
              <a:gd name="connsiteY0" fmla="*/ 0 h 9999"/>
              <a:gd name="connsiteX1" fmla="*/ 9979 w 10003"/>
              <a:gd name="connsiteY1" fmla="*/ 0 h 9999"/>
              <a:gd name="connsiteX2" fmla="*/ 10003 w 10003"/>
              <a:gd name="connsiteY2" fmla="*/ 4792 h 9999"/>
              <a:gd name="connsiteX3" fmla="*/ 9979 w 10003"/>
              <a:gd name="connsiteY3" fmla="*/ 9999 h 9999"/>
              <a:gd name="connsiteX4" fmla="*/ 4940 w 10003"/>
              <a:gd name="connsiteY4" fmla="*/ 7663 h 9999"/>
              <a:gd name="connsiteX5" fmla="*/ 29 w 10003"/>
              <a:gd name="connsiteY5" fmla="*/ 5599 h 9999"/>
              <a:gd name="connsiteX6" fmla="*/ 3319 w 10003"/>
              <a:gd name="connsiteY6" fmla="*/ 0 h 9999"/>
              <a:gd name="connsiteX0" fmla="*/ 3316 w 9998"/>
              <a:gd name="connsiteY0" fmla="*/ 0 h 10063"/>
              <a:gd name="connsiteX1" fmla="*/ 9974 w 9998"/>
              <a:gd name="connsiteY1" fmla="*/ 0 h 10063"/>
              <a:gd name="connsiteX2" fmla="*/ 9998 w 9998"/>
              <a:gd name="connsiteY2" fmla="*/ 4792 h 10063"/>
              <a:gd name="connsiteX3" fmla="*/ 9974 w 9998"/>
              <a:gd name="connsiteY3" fmla="*/ 10000 h 10063"/>
              <a:gd name="connsiteX4" fmla="*/ 4836 w 9998"/>
              <a:gd name="connsiteY4" fmla="*/ 10020 h 10063"/>
              <a:gd name="connsiteX5" fmla="*/ 27 w 9998"/>
              <a:gd name="connsiteY5" fmla="*/ 5600 h 10063"/>
              <a:gd name="connsiteX6" fmla="*/ 3316 w 9998"/>
              <a:gd name="connsiteY6" fmla="*/ 0 h 10063"/>
              <a:gd name="connsiteX0" fmla="*/ 3317 w 10000"/>
              <a:gd name="connsiteY0" fmla="*/ 0 h 9964"/>
              <a:gd name="connsiteX1" fmla="*/ 9976 w 10000"/>
              <a:gd name="connsiteY1" fmla="*/ 0 h 9964"/>
              <a:gd name="connsiteX2" fmla="*/ 10000 w 10000"/>
              <a:gd name="connsiteY2" fmla="*/ 4762 h 9964"/>
              <a:gd name="connsiteX3" fmla="*/ 9976 w 10000"/>
              <a:gd name="connsiteY3" fmla="*/ 9937 h 9964"/>
              <a:gd name="connsiteX4" fmla="*/ 4837 w 10000"/>
              <a:gd name="connsiteY4" fmla="*/ 9957 h 9964"/>
              <a:gd name="connsiteX5" fmla="*/ 27 w 10000"/>
              <a:gd name="connsiteY5" fmla="*/ 5565 h 9964"/>
              <a:gd name="connsiteX6" fmla="*/ 3317 w 10000"/>
              <a:gd name="connsiteY6" fmla="*/ 0 h 9964"/>
              <a:gd name="connsiteX0" fmla="*/ 3317 w 10000"/>
              <a:gd name="connsiteY0" fmla="*/ 0 h 9993"/>
              <a:gd name="connsiteX1" fmla="*/ 9976 w 10000"/>
              <a:gd name="connsiteY1" fmla="*/ 0 h 9993"/>
              <a:gd name="connsiteX2" fmla="*/ 10000 w 10000"/>
              <a:gd name="connsiteY2" fmla="*/ 4779 h 9993"/>
              <a:gd name="connsiteX3" fmla="*/ 9976 w 10000"/>
              <a:gd name="connsiteY3" fmla="*/ 9973 h 9993"/>
              <a:gd name="connsiteX4" fmla="*/ 4837 w 10000"/>
              <a:gd name="connsiteY4" fmla="*/ 9993 h 9993"/>
              <a:gd name="connsiteX5" fmla="*/ 27 w 10000"/>
              <a:gd name="connsiteY5" fmla="*/ 5585 h 9993"/>
              <a:gd name="connsiteX6" fmla="*/ 3317 w 10000"/>
              <a:gd name="connsiteY6" fmla="*/ 0 h 9993"/>
              <a:gd name="connsiteX0" fmla="*/ 3317 w 10716"/>
              <a:gd name="connsiteY0" fmla="*/ 0 h 10000"/>
              <a:gd name="connsiteX1" fmla="*/ 9976 w 10716"/>
              <a:gd name="connsiteY1" fmla="*/ 0 h 10000"/>
              <a:gd name="connsiteX2" fmla="*/ 9976 w 10716"/>
              <a:gd name="connsiteY2" fmla="*/ 9980 h 10000"/>
              <a:gd name="connsiteX3" fmla="*/ 4837 w 10716"/>
              <a:gd name="connsiteY3" fmla="*/ 10000 h 10000"/>
              <a:gd name="connsiteX4" fmla="*/ 27 w 10716"/>
              <a:gd name="connsiteY4" fmla="*/ 5589 h 10000"/>
              <a:gd name="connsiteX5" fmla="*/ 3317 w 10716"/>
              <a:gd name="connsiteY5" fmla="*/ 0 h 10000"/>
              <a:gd name="connsiteX0" fmla="*/ 3317 w 10356"/>
              <a:gd name="connsiteY0" fmla="*/ 0 h 10000"/>
              <a:gd name="connsiteX1" fmla="*/ 9976 w 10356"/>
              <a:gd name="connsiteY1" fmla="*/ 0 h 10000"/>
              <a:gd name="connsiteX2" fmla="*/ 9976 w 10356"/>
              <a:gd name="connsiteY2" fmla="*/ 9980 h 10000"/>
              <a:gd name="connsiteX3" fmla="*/ 4837 w 10356"/>
              <a:gd name="connsiteY3" fmla="*/ 10000 h 10000"/>
              <a:gd name="connsiteX4" fmla="*/ 27 w 10356"/>
              <a:gd name="connsiteY4" fmla="*/ 5589 h 10000"/>
              <a:gd name="connsiteX5" fmla="*/ 3317 w 10356"/>
              <a:gd name="connsiteY5" fmla="*/ 0 h 10000"/>
              <a:gd name="connsiteX0" fmla="*/ 3317 w 9976"/>
              <a:gd name="connsiteY0" fmla="*/ 0 h 10000"/>
              <a:gd name="connsiteX1" fmla="*/ 9976 w 9976"/>
              <a:gd name="connsiteY1" fmla="*/ 0 h 10000"/>
              <a:gd name="connsiteX2" fmla="*/ 9976 w 9976"/>
              <a:gd name="connsiteY2" fmla="*/ 9980 h 10000"/>
              <a:gd name="connsiteX3" fmla="*/ 4837 w 9976"/>
              <a:gd name="connsiteY3" fmla="*/ 10000 h 10000"/>
              <a:gd name="connsiteX4" fmla="*/ 27 w 9976"/>
              <a:gd name="connsiteY4" fmla="*/ 5589 h 10000"/>
              <a:gd name="connsiteX5" fmla="*/ 3317 w 9976"/>
              <a:gd name="connsiteY5" fmla="*/ 0 h 10000"/>
              <a:gd name="connsiteX0" fmla="*/ 3325 w 10000"/>
              <a:gd name="connsiteY0" fmla="*/ 0 h 9980"/>
              <a:gd name="connsiteX1" fmla="*/ 10000 w 10000"/>
              <a:gd name="connsiteY1" fmla="*/ 0 h 9980"/>
              <a:gd name="connsiteX2" fmla="*/ 10000 w 10000"/>
              <a:gd name="connsiteY2" fmla="*/ 9980 h 9980"/>
              <a:gd name="connsiteX3" fmla="*/ 4849 w 10000"/>
              <a:gd name="connsiteY3" fmla="*/ 9979 h 9980"/>
              <a:gd name="connsiteX4" fmla="*/ 27 w 10000"/>
              <a:gd name="connsiteY4" fmla="*/ 5589 h 9980"/>
              <a:gd name="connsiteX5" fmla="*/ 3325 w 10000"/>
              <a:gd name="connsiteY5" fmla="*/ 0 h 9980"/>
              <a:gd name="connsiteX0" fmla="*/ 3348 w 10023"/>
              <a:gd name="connsiteY0" fmla="*/ 0 h 10000"/>
              <a:gd name="connsiteX1" fmla="*/ 10023 w 10023"/>
              <a:gd name="connsiteY1" fmla="*/ 0 h 10000"/>
              <a:gd name="connsiteX2" fmla="*/ 10023 w 10023"/>
              <a:gd name="connsiteY2" fmla="*/ 10000 h 10000"/>
              <a:gd name="connsiteX3" fmla="*/ 4872 w 10023"/>
              <a:gd name="connsiteY3" fmla="*/ 9999 h 10000"/>
              <a:gd name="connsiteX4" fmla="*/ 50 w 10023"/>
              <a:gd name="connsiteY4" fmla="*/ 5600 h 10000"/>
              <a:gd name="connsiteX5" fmla="*/ 3348 w 10023"/>
              <a:gd name="connsiteY5" fmla="*/ 0 h 10000"/>
              <a:gd name="connsiteX0" fmla="*/ 5113 w 9974"/>
              <a:gd name="connsiteY0" fmla="*/ 0 h 10000"/>
              <a:gd name="connsiteX1" fmla="*/ 9974 w 9974"/>
              <a:gd name="connsiteY1" fmla="*/ 0 h 10000"/>
              <a:gd name="connsiteX2" fmla="*/ 9974 w 9974"/>
              <a:gd name="connsiteY2" fmla="*/ 10000 h 10000"/>
              <a:gd name="connsiteX3" fmla="*/ 4823 w 9974"/>
              <a:gd name="connsiteY3" fmla="*/ 9999 h 10000"/>
              <a:gd name="connsiteX4" fmla="*/ 1 w 9974"/>
              <a:gd name="connsiteY4" fmla="*/ 5600 h 10000"/>
              <a:gd name="connsiteX5" fmla="*/ 5113 w 9974"/>
              <a:gd name="connsiteY5" fmla="*/ 0 h 10000"/>
              <a:gd name="connsiteX0" fmla="*/ 5155 w 10029"/>
              <a:gd name="connsiteY0" fmla="*/ 0 h 10000"/>
              <a:gd name="connsiteX1" fmla="*/ 10029 w 10029"/>
              <a:gd name="connsiteY1" fmla="*/ 0 h 10000"/>
              <a:gd name="connsiteX2" fmla="*/ 10029 w 10029"/>
              <a:gd name="connsiteY2" fmla="*/ 10000 h 10000"/>
              <a:gd name="connsiteX3" fmla="*/ 4865 w 10029"/>
              <a:gd name="connsiteY3" fmla="*/ 9999 h 10000"/>
              <a:gd name="connsiteX4" fmla="*/ 30 w 10029"/>
              <a:gd name="connsiteY4" fmla="*/ 5600 h 10000"/>
              <a:gd name="connsiteX5" fmla="*/ 5155 w 10029"/>
              <a:gd name="connsiteY5" fmla="*/ 0 h 10000"/>
              <a:gd name="connsiteX0" fmla="*/ 5176 w 10050"/>
              <a:gd name="connsiteY0" fmla="*/ 378 h 10739"/>
              <a:gd name="connsiteX1" fmla="*/ 10050 w 10050"/>
              <a:gd name="connsiteY1" fmla="*/ 378 h 10739"/>
              <a:gd name="connsiteX2" fmla="*/ 10050 w 10050"/>
              <a:gd name="connsiteY2" fmla="*/ 10378 h 10739"/>
              <a:gd name="connsiteX3" fmla="*/ 4886 w 10050"/>
              <a:gd name="connsiteY3" fmla="*/ 10377 h 10739"/>
              <a:gd name="connsiteX4" fmla="*/ 28 w 10050"/>
              <a:gd name="connsiteY4" fmla="*/ 5482 h 10739"/>
              <a:gd name="connsiteX5" fmla="*/ 5176 w 10050"/>
              <a:gd name="connsiteY5" fmla="*/ 378 h 10739"/>
              <a:gd name="connsiteX0" fmla="*/ 5176 w 10050"/>
              <a:gd name="connsiteY0" fmla="*/ 378 h 10739"/>
              <a:gd name="connsiteX1" fmla="*/ 10050 w 10050"/>
              <a:gd name="connsiteY1" fmla="*/ 378 h 10739"/>
              <a:gd name="connsiteX2" fmla="*/ 10050 w 10050"/>
              <a:gd name="connsiteY2" fmla="*/ 10378 h 10739"/>
              <a:gd name="connsiteX3" fmla="*/ 4886 w 10050"/>
              <a:gd name="connsiteY3" fmla="*/ 10377 h 10739"/>
              <a:gd name="connsiteX4" fmla="*/ 28 w 10050"/>
              <a:gd name="connsiteY4" fmla="*/ 5482 h 10739"/>
              <a:gd name="connsiteX5" fmla="*/ 5176 w 10050"/>
              <a:gd name="connsiteY5" fmla="*/ 378 h 10739"/>
              <a:gd name="connsiteX0" fmla="*/ 5176 w 10050"/>
              <a:gd name="connsiteY0" fmla="*/ 11 h 10372"/>
              <a:gd name="connsiteX1" fmla="*/ 10050 w 10050"/>
              <a:gd name="connsiteY1" fmla="*/ 11 h 10372"/>
              <a:gd name="connsiteX2" fmla="*/ 10050 w 10050"/>
              <a:gd name="connsiteY2" fmla="*/ 10011 h 10372"/>
              <a:gd name="connsiteX3" fmla="*/ 4886 w 10050"/>
              <a:gd name="connsiteY3" fmla="*/ 10010 h 10372"/>
              <a:gd name="connsiteX4" fmla="*/ 28 w 10050"/>
              <a:gd name="connsiteY4" fmla="*/ 5115 h 10372"/>
              <a:gd name="connsiteX5" fmla="*/ 5176 w 10050"/>
              <a:gd name="connsiteY5" fmla="*/ 11 h 10372"/>
              <a:gd name="connsiteX0" fmla="*/ 5176 w 10050"/>
              <a:gd name="connsiteY0" fmla="*/ 11 h 10011"/>
              <a:gd name="connsiteX1" fmla="*/ 10050 w 10050"/>
              <a:gd name="connsiteY1" fmla="*/ 11 h 10011"/>
              <a:gd name="connsiteX2" fmla="*/ 10050 w 10050"/>
              <a:gd name="connsiteY2" fmla="*/ 10011 h 10011"/>
              <a:gd name="connsiteX3" fmla="*/ 4886 w 10050"/>
              <a:gd name="connsiteY3" fmla="*/ 10010 h 10011"/>
              <a:gd name="connsiteX4" fmla="*/ 28 w 10050"/>
              <a:gd name="connsiteY4" fmla="*/ 5115 h 10011"/>
              <a:gd name="connsiteX5" fmla="*/ 5176 w 10050"/>
              <a:gd name="connsiteY5" fmla="*/ 11 h 10011"/>
              <a:gd name="connsiteX0" fmla="*/ 5176 w 10050"/>
              <a:gd name="connsiteY0" fmla="*/ 1 h 10001"/>
              <a:gd name="connsiteX1" fmla="*/ 10050 w 10050"/>
              <a:gd name="connsiteY1" fmla="*/ 1 h 10001"/>
              <a:gd name="connsiteX2" fmla="*/ 10050 w 10050"/>
              <a:gd name="connsiteY2" fmla="*/ 10001 h 10001"/>
              <a:gd name="connsiteX3" fmla="*/ 4886 w 10050"/>
              <a:gd name="connsiteY3" fmla="*/ 10000 h 10001"/>
              <a:gd name="connsiteX4" fmla="*/ 28 w 10050"/>
              <a:gd name="connsiteY4" fmla="*/ 5105 h 10001"/>
              <a:gd name="connsiteX5" fmla="*/ 5176 w 10050"/>
              <a:gd name="connsiteY5" fmla="*/ 1 h 10001"/>
              <a:gd name="connsiteX0" fmla="*/ 5176 w 10050"/>
              <a:gd name="connsiteY0" fmla="*/ 1 h 10001"/>
              <a:gd name="connsiteX1" fmla="*/ 10050 w 10050"/>
              <a:gd name="connsiteY1" fmla="*/ 1 h 10001"/>
              <a:gd name="connsiteX2" fmla="*/ 10050 w 10050"/>
              <a:gd name="connsiteY2" fmla="*/ 10001 h 10001"/>
              <a:gd name="connsiteX3" fmla="*/ 4886 w 10050"/>
              <a:gd name="connsiteY3" fmla="*/ 10000 h 10001"/>
              <a:gd name="connsiteX4" fmla="*/ 28 w 10050"/>
              <a:gd name="connsiteY4" fmla="*/ 5105 h 10001"/>
              <a:gd name="connsiteX5" fmla="*/ 5176 w 10050"/>
              <a:gd name="connsiteY5" fmla="*/ 1 h 10001"/>
              <a:gd name="connsiteX0" fmla="*/ 4830 w 9704"/>
              <a:gd name="connsiteY0" fmla="*/ 1 h 10001"/>
              <a:gd name="connsiteX1" fmla="*/ 9704 w 9704"/>
              <a:gd name="connsiteY1" fmla="*/ 1 h 10001"/>
              <a:gd name="connsiteX2" fmla="*/ 9704 w 9704"/>
              <a:gd name="connsiteY2" fmla="*/ 10001 h 10001"/>
              <a:gd name="connsiteX3" fmla="*/ 4540 w 9704"/>
              <a:gd name="connsiteY3" fmla="*/ 10000 h 10001"/>
              <a:gd name="connsiteX4" fmla="*/ 32 w 9704"/>
              <a:gd name="connsiteY4" fmla="*/ 4340 h 10001"/>
              <a:gd name="connsiteX5" fmla="*/ 4830 w 9704"/>
              <a:gd name="connsiteY5" fmla="*/ 1 h 10001"/>
              <a:gd name="connsiteX0" fmla="*/ 5111 w 10134"/>
              <a:gd name="connsiteY0" fmla="*/ 2 h 10001"/>
              <a:gd name="connsiteX1" fmla="*/ 10134 w 10134"/>
              <a:gd name="connsiteY1" fmla="*/ 2 h 10001"/>
              <a:gd name="connsiteX2" fmla="*/ 10134 w 10134"/>
              <a:gd name="connsiteY2" fmla="*/ 10001 h 10001"/>
              <a:gd name="connsiteX3" fmla="*/ 4812 w 10134"/>
              <a:gd name="connsiteY3" fmla="*/ 10000 h 10001"/>
              <a:gd name="connsiteX4" fmla="*/ 167 w 10134"/>
              <a:gd name="connsiteY4" fmla="*/ 4341 h 10001"/>
              <a:gd name="connsiteX5" fmla="*/ 5111 w 10134"/>
              <a:gd name="connsiteY5" fmla="*/ 2 h 10001"/>
              <a:gd name="connsiteX0" fmla="*/ 5158 w 10181"/>
              <a:gd name="connsiteY0" fmla="*/ 1 h 10000"/>
              <a:gd name="connsiteX1" fmla="*/ 10181 w 10181"/>
              <a:gd name="connsiteY1" fmla="*/ 1 h 10000"/>
              <a:gd name="connsiteX2" fmla="*/ 10181 w 10181"/>
              <a:gd name="connsiteY2" fmla="*/ 10000 h 10000"/>
              <a:gd name="connsiteX3" fmla="*/ 4859 w 10181"/>
              <a:gd name="connsiteY3" fmla="*/ 9999 h 10000"/>
              <a:gd name="connsiteX4" fmla="*/ 166 w 10181"/>
              <a:gd name="connsiteY4" fmla="*/ 5559 h 10000"/>
              <a:gd name="connsiteX5" fmla="*/ 5158 w 10181"/>
              <a:gd name="connsiteY5" fmla="*/ 1 h 10000"/>
              <a:gd name="connsiteX0" fmla="*/ 5158 w 10181"/>
              <a:gd name="connsiteY0" fmla="*/ 1 h 10000"/>
              <a:gd name="connsiteX1" fmla="*/ 10181 w 10181"/>
              <a:gd name="connsiteY1" fmla="*/ 1 h 10000"/>
              <a:gd name="connsiteX2" fmla="*/ 10181 w 10181"/>
              <a:gd name="connsiteY2" fmla="*/ 10000 h 10000"/>
              <a:gd name="connsiteX3" fmla="*/ 4859 w 10181"/>
              <a:gd name="connsiteY3" fmla="*/ 9999 h 10000"/>
              <a:gd name="connsiteX4" fmla="*/ 166 w 10181"/>
              <a:gd name="connsiteY4" fmla="*/ 5559 h 10000"/>
              <a:gd name="connsiteX5" fmla="*/ 5158 w 10181"/>
              <a:gd name="connsiteY5" fmla="*/ 1 h 10000"/>
              <a:gd name="connsiteX0" fmla="*/ 5158 w 10181"/>
              <a:gd name="connsiteY0" fmla="*/ 1 h 10000"/>
              <a:gd name="connsiteX1" fmla="*/ 10181 w 10181"/>
              <a:gd name="connsiteY1" fmla="*/ 1 h 10000"/>
              <a:gd name="connsiteX2" fmla="*/ 10181 w 10181"/>
              <a:gd name="connsiteY2" fmla="*/ 10000 h 10000"/>
              <a:gd name="connsiteX3" fmla="*/ 4859 w 10181"/>
              <a:gd name="connsiteY3" fmla="*/ 9999 h 10000"/>
              <a:gd name="connsiteX4" fmla="*/ 166 w 10181"/>
              <a:gd name="connsiteY4" fmla="*/ 5559 h 10000"/>
              <a:gd name="connsiteX5" fmla="*/ 5158 w 10181"/>
              <a:gd name="connsiteY5" fmla="*/ 1 h 10000"/>
              <a:gd name="connsiteX0" fmla="*/ 5158 w 10181"/>
              <a:gd name="connsiteY0" fmla="*/ 1 h 10002"/>
              <a:gd name="connsiteX1" fmla="*/ 10181 w 10181"/>
              <a:gd name="connsiteY1" fmla="*/ 1 h 10002"/>
              <a:gd name="connsiteX2" fmla="*/ 10181 w 10181"/>
              <a:gd name="connsiteY2" fmla="*/ 10000 h 10002"/>
              <a:gd name="connsiteX3" fmla="*/ 4859 w 10181"/>
              <a:gd name="connsiteY3" fmla="*/ 9999 h 10002"/>
              <a:gd name="connsiteX4" fmla="*/ 166 w 10181"/>
              <a:gd name="connsiteY4" fmla="*/ 5559 h 10002"/>
              <a:gd name="connsiteX5" fmla="*/ 5158 w 10181"/>
              <a:gd name="connsiteY5" fmla="*/ 1 h 10002"/>
              <a:gd name="connsiteX0" fmla="*/ 4834 w 9857"/>
              <a:gd name="connsiteY0" fmla="*/ 1 h 10014"/>
              <a:gd name="connsiteX1" fmla="*/ 9857 w 9857"/>
              <a:gd name="connsiteY1" fmla="*/ 1 h 10014"/>
              <a:gd name="connsiteX2" fmla="*/ 9857 w 9857"/>
              <a:gd name="connsiteY2" fmla="*/ 10000 h 10014"/>
              <a:gd name="connsiteX3" fmla="*/ 4535 w 9857"/>
              <a:gd name="connsiteY3" fmla="*/ 9999 h 10014"/>
              <a:gd name="connsiteX4" fmla="*/ 178 w 9857"/>
              <a:gd name="connsiteY4" fmla="*/ 5910 h 10014"/>
              <a:gd name="connsiteX5" fmla="*/ 4834 w 9857"/>
              <a:gd name="connsiteY5" fmla="*/ 1 h 10014"/>
              <a:gd name="connsiteX0" fmla="*/ 5252 w 10348"/>
              <a:gd name="connsiteY0" fmla="*/ 1 h 9990"/>
              <a:gd name="connsiteX1" fmla="*/ 10348 w 10348"/>
              <a:gd name="connsiteY1" fmla="*/ 1 h 9990"/>
              <a:gd name="connsiteX2" fmla="*/ 10348 w 10348"/>
              <a:gd name="connsiteY2" fmla="*/ 9986 h 9990"/>
              <a:gd name="connsiteX3" fmla="*/ 4949 w 10348"/>
              <a:gd name="connsiteY3" fmla="*/ 9985 h 9990"/>
              <a:gd name="connsiteX4" fmla="*/ 529 w 10348"/>
              <a:gd name="connsiteY4" fmla="*/ 5902 h 9990"/>
              <a:gd name="connsiteX5" fmla="*/ 5252 w 10348"/>
              <a:gd name="connsiteY5" fmla="*/ 1 h 9990"/>
              <a:gd name="connsiteX0" fmla="*/ 5075 w 10000"/>
              <a:gd name="connsiteY0" fmla="*/ 1 h 9996"/>
              <a:gd name="connsiteX1" fmla="*/ 10000 w 10000"/>
              <a:gd name="connsiteY1" fmla="*/ 1 h 9996"/>
              <a:gd name="connsiteX2" fmla="*/ 10000 w 10000"/>
              <a:gd name="connsiteY2" fmla="*/ 9996 h 9996"/>
              <a:gd name="connsiteX3" fmla="*/ 4783 w 10000"/>
              <a:gd name="connsiteY3" fmla="*/ 9995 h 9996"/>
              <a:gd name="connsiteX4" fmla="*/ 511 w 10000"/>
              <a:gd name="connsiteY4" fmla="*/ 5908 h 9996"/>
              <a:gd name="connsiteX5" fmla="*/ 5075 w 10000"/>
              <a:gd name="connsiteY5" fmla="*/ 1 h 9996"/>
              <a:gd name="connsiteX0" fmla="*/ 5041 w 9966"/>
              <a:gd name="connsiteY0" fmla="*/ 1 h 10000"/>
              <a:gd name="connsiteX1" fmla="*/ 9966 w 9966"/>
              <a:gd name="connsiteY1" fmla="*/ 1 h 10000"/>
              <a:gd name="connsiteX2" fmla="*/ 9966 w 9966"/>
              <a:gd name="connsiteY2" fmla="*/ 10000 h 10000"/>
              <a:gd name="connsiteX3" fmla="*/ 4749 w 9966"/>
              <a:gd name="connsiteY3" fmla="*/ 9999 h 10000"/>
              <a:gd name="connsiteX4" fmla="*/ 477 w 9966"/>
              <a:gd name="connsiteY4" fmla="*/ 5910 h 10000"/>
              <a:gd name="connsiteX5" fmla="*/ 5041 w 9966"/>
              <a:gd name="connsiteY5" fmla="*/ 1 h 10000"/>
              <a:gd name="connsiteX0" fmla="*/ 4882 w 9824"/>
              <a:gd name="connsiteY0" fmla="*/ 1 h 10358"/>
              <a:gd name="connsiteX1" fmla="*/ 9824 w 9824"/>
              <a:gd name="connsiteY1" fmla="*/ 1 h 10358"/>
              <a:gd name="connsiteX2" fmla="*/ 9824 w 9824"/>
              <a:gd name="connsiteY2" fmla="*/ 10000 h 10358"/>
              <a:gd name="connsiteX3" fmla="*/ 4589 w 9824"/>
              <a:gd name="connsiteY3" fmla="*/ 9999 h 10358"/>
              <a:gd name="connsiteX4" fmla="*/ 492 w 9824"/>
              <a:gd name="connsiteY4" fmla="*/ 5145 h 10358"/>
              <a:gd name="connsiteX5" fmla="*/ 4882 w 9824"/>
              <a:gd name="connsiteY5" fmla="*/ 1 h 10358"/>
              <a:gd name="connsiteX0" fmla="*/ 4736 w 9767"/>
              <a:gd name="connsiteY0" fmla="*/ 1 h 10000"/>
              <a:gd name="connsiteX1" fmla="*/ 9767 w 9767"/>
              <a:gd name="connsiteY1" fmla="*/ 1 h 10000"/>
              <a:gd name="connsiteX2" fmla="*/ 9767 w 9767"/>
              <a:gd name="connsiteY2" fmla="*/ 9654 h 10000"/>
              <a:gd name="connsiteX3" fmla="*/ 4438 w 9767"/>
              <a:gd name="connsiteY3" fmla="*/ 9653 h 10000"/>
              <a:gd name="connsiteX4" fmla="*/ 268 w 9767"/>
              <a:gd name="connsiteY4" fmla="*/ 4967 h 10000"/>
              <a:gd name="connsiteX5" fmla="*/ 4736 w 9767"/>
              <a:gd name="connsiteY5" fmla="*/ 1 h 10000"/>
              <a:gd name="connsiteX0" fmla="*/ 2291 w 9782"/>
              <a:gd name="connsiteY0" fmla="*/ 1 h 10000"/>
              <a:gd name="connsiteX1" fmla="*/ 9782 w 9782"/>
              <a:gd name="connsiteY1" fmla="*/ 1 h 10000"/>
              <a:gd name="connsiteX2" fmla="*/ 9782 w 9782"/>
              <a:gd name="connsiteY2" fmla="*/ 9654 h 10000"/>
              <a:gd name="connsiteX3" fmla="*/ 4326 w 9782"/>
              <a:gd name="connsiteY3" fmla="*/ 9653 h 10000"/>
              <a:gd name="connsiteX4" fmla="*/ 56 w 9782"/>
              <a:gd name="connsiteY4" fmla="*/ 4967 h 10000"/>
              <a:gd name="connsiteX5" fmla="*/ 2291 w 9782"/>
              <a:gd name="connsiteY5" fmla="*/ 1 h 10000"/>
              <a:gd name="connsiteX0" fmla="*/ 2317 w 9975"/>
              <a:gd name="connsiteY0" fmla="*/ 0 h 9999"/>
              <a:gd name="connsiteX1" fmla="*/ 9975 w 9975"/>
              <a:gd name="connsiteY1" fmla="*/ 0 h 9999"/>
              <a:gd name="connsiteX2" fmla="*/ 9975 w 9975"/>
              <a:gd name="connsiteY2" fmla="*/ 9653 h 9999"/>
              <a:gd name="connsiteX3" fmla="*/ 4397 w 9975"/>
              <a:gd name="connsiteY3" fmla="*/ 9652 h 9999"/>
              <a:gd name="connsiteX4" fmla="*/ 32 w 9975"/>
              <a:gd name="connsiteY4" fmla="*/ 4966 h 9999"/>
              <a:gd name="connsiteX5" fmla="*/ 2317 w 9975"/>
              <a:gd name="connsiteY5" fmla="*/ 0 h 9999"/>
              <a:gd name="connsiteX0" fmla="*/ 2717 w 10394"/>
              <a:gd name="connsiteY0" fmla="*/ 0 h 10000"/>
              <a:gd name="connsiteX1" fmla="*/ 10394 w 10394"/>
              <a:gd name="connsiteY1" fmla="*/ 0 h 10000"/>
              <a:gd name="connsiteX2" fmla="*/ 10394 w 10394"/>
              <a:gd name="connsiteY2" fmla="*/ 9654 h 10000"/>
              <a:gd name="connsiteX3" fmla="*/ 4802 w 10394"/>
              <a:gd name="connsiteY3" fmla="*/ 9653 h 10000"/>
              <a:gd name="connsiteX4" fmla="*/ 426 w 10394"/>
              <a:gd name="connsiteY4" fmla="*/ 4966 h 10000"/>
              <a:gd name="connsiteX5" fmla="*/ 2717 w 10394"/>
              <a:gd name="connsiteY5" fmla="*/ 0 h 10000"/>
              <a:gd name="connsiteX0" fmla="*/ 1398 w 10060"/>
              <a:gd name="connsiteY0" fmla="*/ 20 h 10000"/>
              <a:gd name="connsiteX1" fmla="*/ 10060 w 10060"/>
              <a:gd name="connsiteY1" fmla="*/ 0 h 10000"/>
              <a:gd name="connsiteX2" fmla="*/ 10060 w 10060"/>
              <a:gd name="connsiteY2" fmla="*/ 9654 h 10000"/>
              <a:gd name="connsiteX3" fmla="*/ 4468 w 10060"/>
              <a:gd name="connsiteY3" fmla="*/ 9653 h 10000"/>
              <a:gd name="connsiteX4" fmla="*/ 92 w 10060"/>
              <a:gd name="connsiteY4" fmla="*/ 4966 h 10000"/>
              <a:gd name="connsiteX5" fmla="*/ 1398 w 10060"/>
              <a:gd name="connsiteY5" fmla="*/ 20 h 10000"/>
              <a:gd name="connsiteX0" fmla="*/ 1229 w 9891"/>
              <a:gd name="connsiteY0" fmla="*/ 20 h 10003"/>
              <a:gd name="connsiteX1" fmla="*/ 9891 w 9891"/>
              <a:gd name="connsiteY1" fmla="*/ 0 h 10003"/>
              <a:gd name="connsiteX2" fmla="*/ 9891 w 9891"/>
              <a:gd name="connsiteY2" fmla="*/ 9654 h 10003"/>
              <a:gd name="connsiteX3" fmla="*/ 4299 w 9891"/>
              <a:gd name="connsiteY3" fmla="*/ 9653 h 10003"/>
              <a:gd name="connsiteX4" fmla="*/ 100 w 9891"/>
              <a:gd name="connsiteY4" fmla="*/ 4926 h 10003"/>
              <a:gd name="connsiteX5" fmla="*/ 1229 w 9891"/>
              <a:gd name="connsiteY5" fmla="*/ 20 h 10003"/>
              <a:gd name="connsiteX0" fmla="*/ 1243 w 10000"/>
              <a:gd name="connsiteY0" fmla="*/ 20 h 9651"/>
              <a:gd name="connsiteX1" fmla="*/ 10000 w 10000"/>
              <a:gd name="connsiteY1" fmla="*/ 0 h 9651"/>
              <a:gd name="connsiteX2" fmla="*/ 10000 w 10000"/>
              <a:gd name="connsiteY2" fmla="*/ 9651 h 9651"/>
              <a:gd name="connsiteX3" fmla="*/ 4346 w 10000"/>
              <a:gd name="connsiteY3" fmla="*/ 9650 h 9651"/>
              <a:gd name="connsiteX4" fmla="*/ 101 w 10000"/>
              <a:gd name="connsiteY4" fmla="*/ 4925 h 9651"/>
              <a:gd name="connsiteX5" fmla="*/ 1243 w 10000"/>
              <a:gd name="connsiteY5" fmla="*/ 20 h 9651"/>
              <a:gd name="connsiteX0" fmla="*/ 1538 w 10295"/>
              <a:gd name="connsiteY0" fmla="*/ 21 h 10000"/>
              <a:gd name="connsiteX1" fmla="*/ 10295 w 10295"/>
              <a:gd name="connsiteY1" fmla="*/ 0 h 10000"/>
              <a:gd name="connsiteX2" fmla="*/ 10295 w 10295"/>
              <a:gd name="connsiteY2" fmla="*/ 10000 h 10000"/>
              <a:gd name="connsiteX3" fmla="*/ 4641 w 10295"/>
              <a:gd name="connsiteY3" fmla="*/ 9999 h 10000"/>
              <a:gd name="connsiteX4" fmla="*/ 396 w 10295"/>
              <a:gd name="connsiteY4" fmla="*/ 5103 h 10000"/>
              <a:gd name="connsiteX5" fmla="*/ 1538 w 10295"/>
              <a:gd name="connsiteY5" fmla="*/ 21 h 10000"/>
              <a:gd name="connsiteX0" fmla="*/ 2184 w 10941"/>
              <a:gd name="connsiteY0" fmla="*/ 21 h 10000"/>
              <a:gd name="connsiteX1" fmla="*/ 10941 w 10941"/>
              <a:gd name="connsiteY1" fmla="*/ 0 h 10000"/>
              <a:gd name="connsiteX2" fmla="*/ 10941 w 10941"/>
              <a:gd name="connsiteY2" fmla="*/ 10000 h 10000"/>
              <a:gd name="connsiteX3" fmla="*/ 5287 w 10941"/>
              <a:gd name="connsiteY3" fmla="*/ 9999 h 10000"/>
              <a:gd name="connsiteX4" fmla="*/ 327 w 10941"/>
              <a:gd name="connsiteY4" fmla="*/ 5372 h 10000"/>
              <a:gd name="connsiteX5" fmla="*/ 2184 w 10941"/>
              <a:gd name="connsiteY5" fmla="*/ 21 h 10000"/>
              <a:gd name="connsiteX0" fmla="*/ 2184 w 10941"/>
              <a:gd name="connsiteY0" fmla="*/ 21 h 10000"/>
              <a:gd name="connsiteX1" fmla="*/ 10941 w 10941"/>
              <a:gd name="connsiteY1" fmla="*/ 0 h 10000"/>
              <a:gd name="connsiteX2" fmla="*/ 10941 w 10941"/>
              <a:gd name="connsiteY2" fmla="*/ 10000 h 10000"/>
              <a:gd name="connsiteX3" fmla="*/ 5287 w 10941"/>
              <a:gd name="connsiteY3" fmla="*/ 9999 h 10000"/>
              <a:gd name="connsiteX4" fmla="*/ 327 w 10941"/>
              <a:gd name="connsiteY4" fmla="*/ 5372 h 10000"/>
              <a:gd name="connsiteX5" fmla="*/ 2184 w 10941"/>
              <a:gd name="connsiteY5" fmla="*/ 21 h 10000"/>
              <a:gd name="connsiteX0" fmla="*/ 1891 w 10648"/>
              <a:gd name="connsiteY0" fmla="*/ 21 h 10000"/>
              <a:gd name="connsiteX1" fmla="*/ 10648 w 10648"/>
              <a:gd name="connsiteY1" fmla="*/ 0 h 10000"/>
              <a:gd name="connsiteX2" fmla="*/ 10648 w 10648"/>
              <a:gd name="connsiteY2" fmla="*/ 10000 h 10000"/>
              <a:gd name="connsiteX3" fmla="*/ 3845 w 10648"/>
              <a:gd name="connsiteY3" fmla="*/ 9937 h 10000"/>
              <a:gd name="connsiteX4" fmla="*/ 34 w 10648"/>
              <a:gd name="connsiteY4" fmla="*/ 5372 h 10000"/>
              <a:gd name="connsiteX5" fmla="*/ 1891 w 10648"/>
              <a:gd name="connsiteY5" fmla="*/ 21 h 10000"/>
              <a:gd name="connsiteX0" fmla="*/ 2075 w 10832"/>
              <a:gd name="connsiteY0" fmla="*/ 21 h 10000"/>
              <a:gd name="connsiteX1" fmla="*/ 10832 w 10832"/>
              <a:gd name="connsiteY1" fmla="*/ 0 h 10000"/>
              <a:gd name="connsiteX2" fmla="*/ 10832 w 10832"/>
              <a:gd name="connsiteY2" fmla="*/ 10000 h 10000"/>
              <a:gd name="connsiteX3" fmla="*/ 4029 w 10832"/>
              <a:gd name="connsiteY3" fmla="*/ 9937 h 10000"/>
              <a:gd name="connsiteX4" fmla="*/ 218 w 10832"/>
              <a:gd name="connsiteY4" fmla="*/ 5372 h 10000"/>
              <a:gd name="connsiteX5" fmla="*/ 2075 w 10832"/>
              <a:gd name="connsiteY5" fmla="*/ 21 h 10000"/>
              <a:gd name="connsiteX0" fmla="*/ 1892 w 10649"/>
              <a:gd name="connsiteY0" fmla="*/ 21 h 10020"/>
              <a:gd name="connsiteX1" fmla="*/ 10649 w 10649"/>
              <a:gd name="connsiteY1" fmla="*/ 0 h 10020"/>
              <a:gd name="connsiteX2" fmla="*/ 10649 w 10649"/>
              <a:gd name="connsiteY2" fmla="*/ 10000 h 10020"/>
              <a:gd name="connsiteX3" fmla="*/ 3872 w 10649"/>
              <a:gd name="connsiteY3" fmla="*/ 10020 h 10020"/>
              <a:gd name="connsiteX4" fmla="*/ 35 w 10649"/>
              <a:gd name="connsiteY4" fmla="*/ 5372 h 10020"/>
              <a:gd name="connsiteX5" fmla="*/ 1892 w 10649"/>
              <a:gd name="connsiteY5" fmla="*/ 21 h 10020"/>
              <a:gd name="connsiteX0" fmla="*/ 1892 w 10649"/>
              <a:gd name="connsiteY0" fmla="*/ 21 h 10020"/>
              <a:gd name="connsiteX1" fmla="*/ 10649 w 10649"/>
              <a:gd name="connsiteY1" fmla="*/ 0 h 10020"/>
              <a:gd name="connsiteX2" fmla="*/ 10649 w 10649"/>
              <a:gd name="connsiteY2" fmla="*/ 10000 h 10020"/>
              <a:gd name="connsiteX3" fmla="*/ 3872 w 10649"/>
              <a:gd name="connsiteY3" fmla="*/ 10020 h 10020"/>
              <a:gd name="connsiteX4" fmla="*/ 35 w 10649"/>
              <a:gd name="connsiteY4" fmla="*/ 5372 h 10020"/>
              <a:gd name="connsiteX5" fmla="*/ 1892 w 10649"/>
              <a:gd name="connsiteY5" fmla="*/ 21 h 10020"/>
              <a:gd name="connsiteX0" fmla="*/ 1866 w 10649"/>
              <a:gd name="connsiteY0" fmla="*/ 0 h 10061"/>
              <a:gd name="connsiteX1" fmla="*/ 10649 w 10649"/>
              <a:gd name="connsiteY1" fmla="*/ 41 h 10061"/>
              <a:gd name="connsiteX2" fmla="*/ 10649 w 10649"/>
              <a:gd name="connsiteY2" fmla="*/ 10041 h 10061"/>
              <a:gd name="connsiteX3" fmla="*/ 3872 w 10649"/>
              <a:gd name="connsiteY3" fmla="*/ 10061 h 10061"/>
              <a:gd name="connsiteX4" fmla="*/ 35 w 10649"/>
              <a:gd name="connsiteY4" fmla="*/ 5413 h 10061"/>
              <a:gd name="connsiteX5" fmla="*/ 1866 w 10649"/>
              <a:gd name="connsiteY5" fmla="*/ 0 h 10061"/>
              <a:gd name="connsiteX0" fmla="*/ 2012 w 10795"/>
              <a:gd name="connsiteY0" fmla="*/ 0 h 10061"/>
              <a:gd name="connsiteX1" fmla="*/ 10795 w 10795"/>
              <a:gd name="connsiteY1" fmla="*/ 41 h 10061"/>
              <a:gd name="connsiteX2" fmla="*/ 10795 w 10795"/>
              <a:gd name="connsiteY2" fmla="*/ 10041 h 10061"/>
              <a:gd name="connsiteX3" fmla="*/ 4018 w 10795"/>
              <a:gd name="connsiteY3" fmla="*/ 10061 h 10061"/>
              <a:gd name="connsiteX4" fmla="*/ 181 w 10795"/>
              <a:gd name="connsiteY4" fmla="*/ 5413 h 10061"/>
              <a:gd name="connsiteX5" fmla="*/ 2012 w 10795"/>
              <a:gd name="connsiteY5" fmla="*/ 0 h 10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795" h="10061">
                <a:moveTo>
                  <a:pt x="2012" y="0"/>
                </a:moveTo>
                <a:lnTo>
                  <a:pt x="10795" y="41"/>
                </a:lnTo>
                <a:lnTo>
                  <a:pt x="10795" y="10041"/>
                </a:lnTo>
                <a:lnTo>
                  <a:pt x="4018" y="10061"/>
                </a:lnTo>
                <a:cubicBezTo>
                  <a:pt x="3848" y="10071"/>
                  <a:pt x="1077" y="9116"/>
                  <a:pt x="181" y="5413"/>
                </a:cubicBezTo>
                <a:cubicBezTo>
                  <a:pt x="-715" y="1710"/>
                  <a:pt x="1996" y="4"/>
                  <a:pt x="2012" y="0"/>
                </a:cubicBezTo>
                <a:close/>
              </a:path>
            </a:pathLst>
          </a:custGeom>
          <a:noFill/>
          <a:ln>
            <a:noFill/>
          </a:ln>
        </p:spPr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8474231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texte sur deux colonnes 1" preserve="1" userDrawn="1">
  <p:cSld name="1_Titre et texte sur deux colonnes 1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1"/>
          <p:cNvSpPr txBox="1">
            <a:spLocks noGrp="1"/>
          </p:cNvSpPr>
          <p:nvPr>
            <p:ph type="title"/>
          </p:nvPr>
        </p:nvSpPr>
        <p:spPr>
          <a:xfrm>
            <a:off x="415600" y="546667"/>
            <a:ext cx="11360800" cy="81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fr-FR"/>
              <a:t>Modifiez le style du titre</a:t>
            </a:r>
            <a:endParaRPr/>
          </a:p>
        </p:txBody>
      </p:sp>
      <p:sp>
        <p:nvSpPr>
          <p:cNvPr id="57" name="Google Shape;57;p11"/>
          <p:cNvSpPr txBox="1">
            <a:spLocks noGrp="1"/>
          </p:cNvSpPr>
          <p:nvPr>
            <p:ph type="body" idx="1"/>
          </p:nvPr>
        </p:nvSpPr>
        <p:spPr>
          <a:xfrm>
            <a:off x="415600" y="2274233"/>
            <a:ext cx="5333200" cy="381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56665" lvl="0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marL="1219170" lvl="1" indent="-40639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2pPr>
            <a:lvl3pPr marL="1828754" lvl="2" indent="-40639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3pPr>
            <a:lvl4pPr marL="2438339" lvl="3" indent="-40639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pic>
        <p:nvPicPr>
          <p:cNvPr id="59" name="Google Shape;59;p11"/>
          <p:cNvPicPr preferRelativeResize="0"/>
          <p:nvPr/>
        </p:nvPicPr>
        <p:blipFill rotWithShape="1">
          <a:blip r:embed="rId2">
            <a:alphaModFix/>
          </a:blip>
          <a:srcRect l="69923"/>
          <a:stretch/>
        </p:blipFill>
        <p:spPr>
          <a:xfrm>
            <a:off x="1" y="258732"/>
            <a:ext cx="401231" cy="1183545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1"/>
          <p:cNvPicPr preferRelativeResize="0"/>
          <p:nvPr/>
        </p:nvPicPr>
        <p:blipFill rotWithShape="1">
          <a:blip r:embed="rId3">
            <a:alphaModFix amt="40000"/>
          </a:blip>
          <a:srcRect/>
          <a:stretch/>
        </p:blipFill>
        <p:spPr>
          <a:xfrm rot="10800000" flipH="1">
            <a:off x="11500167" y="6391932"/>
            <a:ext cx="820333" cy="72780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1"/>
          <p:cNvSpPr txBox="1">
            <a:spLocks noGrp="1"/>
          </p:cNvSpPr>
          <p:nvPr>
            <p:ph type="sldNum" idx="12"/>
          </p:nvPr>
        </p:nvSpPr>
        <p:spPr>
          <a:xfrm>
            <a:off x="11544541" y="6391935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 b="0" i="0">
                <a:solidFill>
                  <a:schemeClr val="lt1"/>
                </a:solidFill>
                <a:latin typeface="IBM Plex Sans" panose="020B0503050203000203" pitchFamily="34" charset="0"/>
              </a:defRPr>
            </a:lvl1pPr>
            <a:lvl2pPr lvl="1" algn="ctr" rtl="0">
              <a:buNone/>
              <a:defRPr b="1">
                <a:solidFill>
                  <a:schemeClr val="lt1"/>
                </a:solidFill>
              </a:defRPr>
            </a:lvl2pPr>
            <a:lvl3pPr lvl="2" algn="ctr" rtl="0">
              <a:buNone/>
              <a:defRPr b="1">
                <a:solidFill>
                  <a:schemeClr val="lt1"/>
                </a:solidFill>
              </a:defRPr>
            </a:lvl3pPr>
            <a:lvl4pPr lvl="3" algn="ctr" rtl="0">
              <a:buNone/>
              <a:defRPr b="1">
                <a:solidFill>
                  <a:schemeClr val="lt1"/>
                </a:solidFill>
              </a:defRPr>
            </a:lvl4pPr>
            <a:lvl5pPr lvl="4" algn="ctr" rtl="0">
              <a:buNone/>
              <a:defRPr b="1">
                <a:solidFill>
                  <a:schemeClr val="lt1"/>
                </a:solidFill>
              </a:defRPr>
            </a:lvl5pPr>
            <a:lvl6pPr lvl="5" algn="ctr" rtl="0">
              <a:buNone/>
              <a:defRPr b="1">
                <a:solidFill>
                  <a:schemeClr val="lt1"/>
                </a:solidFill>
              </a:defRPr>
            </a:lvl6pPr>
            <a:lvl7pPr lvl="6" algn="ctr" rtl="0">
              <a:buNone/>
              <a:defRPr b="1">
                <a:solidFill>
                  <a:schemeClr val="lt1"/>
                </a:solidFill>
              </a:defRPr>
            </a:lvl7pPr>
            <a:lvl8pPr lvl="7" algn="ctr" rtl="0">
              <a:buNone/>
              <a:defRPr b="1">
                <a:solidFill>
                  <a:schemeClr val="lt1"/>
                </a:solidFill>
              </a:defRPr>
            </a:lvl8pPr>
            <a:lvl9pPr lvl="8" algn="ctr" rtl="0">
              <a:buNone/>
              <a:defRPr b="1">
                <a:solidFill>
                  <a:schemeClr val="lt1"/>
                </a:solidFill>
              </a:defRPr>
            </a:lvl9pPr>
          </a:lstStyle>
          <a:p>
            <a:fld id="{00000000-1234-1234-1234-123412341234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62" name="Google Shape;62;p11"/>
          <p:cNvSpPr txBox="1">
            <a:spLocks noGrp="1"/>
          </p:cNvSpPr>
          <p:nvPr>
            <p:ph type="title" idx="3"/>
          </p:nvPr>
        </p:nvSpPr>
        <p:spPr>
          <a:xfrm>
            <a:off x="415600" y="1271567"/>
            <a:ext cx="5333200" cy="81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12415B"/>
              </a:buClr>
              <a:buSzPts val="1800"/>
              <a:buNone/>
              <a:defRPr sz="2400">
                <a:solidFill>
                  <a:srgbClr val="12415B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12415B"/>
              </a:buClr>
              <a:buSzPts val="1800"/>
              <a:buNone/>
              <a:defRPr sz="2400">
                <a:solidFill>
                  <a:srgbClr val="12415B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12415B"/>
              </a:buClr>
              <a:buSzPts val="1800"/>
              <a:buNone/>
              <a:defRPr sz="2400">
                <a:solidFill>
                  <a:srgbClr val="12415B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12415B"/>
              </a:buClr>
              <a:buSzPts val="1800"/>
              <a:buNone/>
              <a:defRPr sz="2400">
                <a:solidFill>
                  <a:srgbClr val="12415B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12415B"/>
              </a:buClr>
              <a:buSzPts val="1800"/>
              <a:buNone/>
              <a:defRPr sz="2400">
                <a:solidFill>
                  <a:srgbClr val="12415B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12415B"/>
              </a:buClr>
              <a:buSzPts val="1800"/>
              <a:buNone/>
              <a:defRPr sz="2400">
                <a:solidFill>
                  <a:srgbClr val="12415B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12415B"/>
              </a:buClr>
              <a:buSzPts val="1800"/>
              <a:buNone/>
              <a:defRPr sz="2400">
                <a:solidFill>
                  <a:srgbClr val="12415B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12415B"/>
              </a:buClr>
              <a:buSzPts val="1800"/>
              <a:buNone/>
              <a:defRPr sz="2400">
                <a:solidFill>
                  <a:srgbClr val="12415B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12415B"/>
              </a:buClr>
              <a:buSzPts val="1800"/>
              <a:buNone/>
              <a:defRPr sz="2400">
                <a:solidFill>
                  <a:srgbClr val="12415B"/>
                </a:solidFill>
              </a:defRPr>
            </a:lvl9pPr>
          </a:lstStyle>
          <a:p>
            <a:r>
              <a:rPr lang="fr-FR" dirty="0"/>
              <a:t>Modifiez le style du titre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140212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-tête de section 3">
  <p:cSld name="En-tête de section 3">
    <p:bg>
      <p:bgPr>
        <a:solidFill>
          <a:srgbClr val="12415B"/>
        </a:solid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oogle Shape;28;p6"/>
          <p:cNvPicPr preferRelativeResize="0"/>
          <p:nvPr/>
        </p:nvPicPr>
        <p:blipFill rotWithShape="1">
          <a:blip r:embed="rId2">
            <a:alphaModFix amt="20000"/>
          </a:blip>
          <a:srcRect r="7123" b="79669"/>
          <a:stretch/>
        </p:blipFill>
        <p:spPr>
          <a:xfrm>
            <a:off x="1552767" y="4790667"/>
            <a:ext cx="10639231" cy="2067332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Google Shape;29;p6"/>
          <p:cNvPicPr preferRelativeResize="0"/>
          <p:nvPr/>
        </p:nvPicPr>
        <p:blipFill rotWithShape="1">
          <a:blip r:embed="rId2">
            <a:alphaModFix amt="20000"/>
          </a:blip>
          <a:srcRect t="39871" r="36896"/>
          <a:stretch/>
        </p:blipFill>
        <p:spPr>
          <a:xfrm>
            <a:off x="9016168" y="2"/>
            <a:ext cx="3175833" cy="2686332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797467" y="2869796"/>
            <a:ext cx="10962800" cy="111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None/>
              <a:defRPr sz="4533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56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56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56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56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56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56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56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5600">
                <a:solidFill>
                  <a:schemeClr val="lt1"/>
                </a:solidFill>
              </a:defRPr>
            </a:lvl9pPr>
          </a:lstStyle>
          <a:p>
            <a:r>
              <a:rPr lang="fr-FR"/>
              <a:t>Modifiez le style du titre</a:t>
            </a:r>
            <a:endParaRPr/>
          </a:p>
        </p:txBody>
      </p:sp>
      <p:pic>
        <p:nvPicPr>
          <p:cNvPr id="2" name="Google Shape;46;p9">
            <a:extLst>
              <a:ext uri="{FF2B5EF4-FFF2-40B4-BE49-F238E27FC236}">
                <a16:creationId xmlns:a16="http://schemas.microsoft.com/office/drawing/2014/main" id="{FB5F4DEE-BC2D-8FEE-33D4-FDFD40BFABEA}"/>
              </a:ext>
            </a:extLst>
          </p:cNvPr>
          <p:cNvPicPr preferRelativeResize="0"/>
          <p:nvPr/>
        </p:nvPicPr>
        <p:blipFill>
          <a:blip r:embed="rId3">
            <a:alphaModFix amt="50000"/>
          </a:blip>
          <a:srcRect/>
          <a:stretch/>
        </p:blipFill>
        <p:spPr>
          <a:xfrm rot="10800000" flipH="1">
            <a:off x="11500574" y="6391932"/>
            <a:ext cx="819519" cy="7278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47;p9">
            <a:extLst>
              <a:ext uri="{FF2B5EF4-FFF2-40B4-BE49-F238E27FC236}">
                <a16:creationId xmlns:a16="http://schemas.microsoft.com/office/drawing/2014/main" id="{693D0B22-4306-4207-0130-63153E17DD05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1544541" y="6391935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 b="0" i="0">
                <a:solidFill>
                  <a:schemeClr val="lt1"/>
                </a:solidFill>
                <a:latin typeface="IBM Plex Sans" panose="020B0503050203000203" pitchFamily="34" charset="0"/>
              </a:defRPr>
            </a:lvl1pPr>
            <a:lvl2pPr lvl="1" algn="ctr" rtl="0">
              <a:buNone/>
              <a:defRPr b="1">
                <a:solidFill>
                  <a:schemeClr val="lt1"/>
                </a:solidFill>
              </a:defRPr>
            </a:lvl2pPr>
            <a:lvl3pPr lvl="2" algn="ctr" rtl="0">
              <a:buNone/>
              <a:defRPr b="1">
                <a:solidFill>
                  <a:schemeClr val="lt1"/>
                </a:solidFill>
              </a:defRPr>
            </a:lvl3pPr>
            <a:lvl4pPr lvl="3" algn="ctr" rtl="0">
              <a:buNone/>
              <a:defRPr b="1">
                <a:solidFill>
                  <a:schemeClr val="lt1"/>
                </a:solidFill>
              </a:defRPr>
            </a:lvl4pPr>
            <a:lvl5pPr lvl="4" algn="ctr" rtl="0">
              <a:buNone/>
              <a:defRPr b="1">
                <a:solidFill>
                  <a:schemeClr val="lt1"/>
                </a:solidFill>
              </a:defRPr>
            </a:lvl5pPr>
            <a:lvl6pPr lvl="5" algn="ctr" rtl="0">
              <a:buNone/>
              <a:defRPr b="1">
                <a:solidFill>
                  <a:schemeClr val="lt1"/>
                </a:solidFill>
              </a:defRPr>
            </a:lvl6pPr>
            <a:lvl7pPr lvl="6" algn="ctr" rtl="0">
              <a:buNone/>
              <a:defRPr b="1">
                <a:solidFill>
                  <a:schemeClr val="lt1"/>
                </a:solidFill>
              </a:defRPr>
            </a:lvl7pPr>
            <a:lvl8pPr lvl="7" algn="ctr" rtl="0">
              <a:buNone/>
              <a:defRPr b="1">
                <a:solidFill>
                  <a:schemeClr val="lt1"/>
                </a:solidFill>
              </a:defRPr>
            </a:lvl8pPr>
            <a:lvl9pPr lvl="8" algn="ctr" rtl="0">
              <a:buNone/>
              <a:defRPr b="1">
                <a:solidFill>
                  <a:schemeClr val="lt1"/>
                </a:solidFill>
              </a:defRPr>
            </a:lvl9pPr>
          </a:lstStyle>
          <a:p>
            <a:fld id="{00000000-1234-1234-1234-123412341234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7" name="Google Shape;46;p9">
            <a:extLst>
              <a:ext uri="{FF2B5EF4-FFF2-40B4-BE49-F238E27FC236}">
                <a16:creationId xmlns:a16="http://schemas.microsoft.com/office/drawing/2014/main" id="{FB5F4DEE-BC2D-8FEE-33D4-FDFD40BFABEA}"/>
              </a:ext>
            </a:extLst>
          </p:cNvPr>
          <p:cNvPicPr preferRelativeResize="0"/>
          <p:nvPr userDrawn="1"/>
        </p:nvPicPr>
        <p:blipFill>
          <a:blip r:embed="rId3">
            <a:alphaModFix amt="50000"/>
          </a:blip>
          <a:srcRect/>
          <a:stretch/>
        </p:blipFill>
        <p:spPr>
          <a:xfrm rot="10800000" flipH="1">
            <a:off x="11500574" y="6391932"/>
            <a:ext cx="819519" cy="727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9290080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 preserve="1" userDrawn="1">
  <p:cSld name="1_One column tex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749B74B3-B4CB-CA9C-8345-E454395AF4F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03253" y="985699"/>
            <a:ext cx="1414852" cy="1414852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0FAC6F33-744C-413A-B96B-AC208C191B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773063" y="4444131"/>
            <a:ext cx="1414852" cy="1414852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3B8F9413-D4C4-FC30-4614-3218727EEA2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57969" y="4444131"/>
            <a:ext cx="1414852" cy="1414852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BB444068-5055-E69D-6FC0-A24B372CFD35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57969" y="2714915"/>
            <a:ext cx="1414852" cy="1414852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A8B6C7FF-71FF-E779-0448-361FE154F6F4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4488158" y="985699"/>
            <a:ext cx="1414852" cy="1414852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1457C2F2-0490-5C8E-41DE-8C2459C7BEF3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4488158" y="2714915"/>
            <a:ext cx="1414852" cy="1414852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D5A520FC-5E78-B570-4C3F-F82E63825D41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7918347" y="2714915"/>
            <a:ext cx="1414852" cy="1414852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685D4963-0F8F-4AA8-E3EC-B091FE8C0B38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7918347" y="985699"/>
            <a:ext cx="1414852" cy="1414852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4BD4EB39-F5AE-0481-D909-071F37450660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1057969" y="985699"/>
            <a:ext cx="1414852" cy="1414852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EACB0571-EDD2-821B-37DA-AC876936F309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2773063" y="985699"/>
            <a:ext cx="1414852" cy="1414852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3E06F8D0-739C-2CFA-D8D3-E5264BEBEF7D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2773063" y="2714915"/>
            <a:ext cx="1414852" cy="1414852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AC365378-E984-9057-8585-3ECAB9FC0EFB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6203253" y="4444131"/>
            <a:ext cx="1414852" cy="1414852"/>
          </a:xfrm>
          <a:prstGeom prst="rect">
            <a:avLst/>
          </a:prstGeom>
        </p:spPr>
      </p:pic>
      <p:pic>
        <p:nvPicPr>
          <p:cNvPr id="30" name="Image 29">
            <a:extLst>
              <a:ext uri="{FF2B5EF4-FFF2-40B4-BE49-F238E27FC236}">
                <a16:creationId xmlns:a16="http://schemas.microsoft.com/office/drawing/2014/main" id="{A88CC433-83FD-40A9-A5CC-8E5D524934CE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9633442" y="4444131"/>
            <a:ext cx="1414852" cy="1414852"/>
          </a:xfrm>
          <a:prstGeom prst="rect">
            <a:avLst/>
          </a:prstGeom>
        </p:spPr>
      </p:pic>
      <p:pic>
        <p:nvPicPr>
          <p:cNvPr id="32" name="Image 31">
            <a:extLst>
              <a:ext uri="{FF2B5EF4-FFF2-40B4-BE49-F238E27FC236}">
                <a16:creationId xmlns:a16="http://schemas.microsoft.com/office/drawing/2014/main" id="{4DD6D2DB-6804-931B-5561-57F4CDA54205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6203253" y="2714915"/>
            <a:ext cx="1414852" cy="1414852"/>
          </a:xfrm>
          <a:prstGeom prst="rect">
            <a:avLst/>
          </a:prstGeom>
        </p:spPr>
      </p:pic>
      <p:pic>
        <p:nvPicPr>
          <p:cNvPr id="34" name="Image 33">
            <a:extLst>
              <a:ext uri="{FF2B5EF4-FFF2-40B4-BE49-F238E27FC236}">
                <a16:creationId xmlns:a16="http://schemas.microsoft.com/office/drawing/2014/main" id="{ACE35E4F-B8A4-3D79-ED09-0FCFF1F260CF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7918347" y="4444131"/>
            <a:ext cx="1414852" cy="1414852"/>
          </a:xfrm>
          <a:prstGeom prst="rect">
            <a:avLst/>
          </a:prstGeom>
        </p:spPr>
      </p:pic>
      <p:pic>
        <p:nvPicPr>
          <p:cNvPr id="36" name="Image 35">
            <a:extLst>
              <a:ext uri="{FF2B5EF4-FFF2-40B4-BE49-F238E27FC236}">
                <a16:creationId xmlns:a16="http://schemas.microsoft.com/office/drawing/2014/main" id="{0D5F48AC-7FA7-4783-9D8A-6D56A1667E57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9633442" y="2714915"/>
            <a:ext cx="1414852" cy="1414852"/>
          </a:xfrm>
          <a:prstGeom prst="rect">
            <a:avLst/>
          </a:prstGeom>
        </p:spPr>
      </p:pic>
      <p:pic>
        <p:nvPicPr>
          <p:cNvPr id="38" name="Image 37">
            <a:extLst>
              <a:ext uri="{FF2B5EF4-FFF2-40B4-BE49-F238E27FC236}">
                <a16:creationId xmlns:a16="http://schemas.microsoft.com/office/drawing/2014/main" id="{92BB80C2-07DE-7110-8F13-E33C82F58B66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4488158" y="4444131"/>
            <a:ext cx="1414852" cy="1414852"/>
          </a:xfrm>
          <a:prstGeom prst="rect">
            <a:avLst/>
          </a:prstGeom>
        </p:spPr>
      </p:pic>
      <p:pic>
        <p:nvPicPr>
          <p:cNvPr id="40" name="Image 39">
            <a:extLst>
              <a:ext uri="{FF2B5EF4-FFF2-40B4-BE49-F238E27FC236}">
                <a16:creationId xmlns:a16="http://schemas.microsoft.com/office/drawing/2014/main" id="{A1856681-2705-0B35-F0C7-D33AB9025465}"/>
              </a:ext>
            </a:extLst>
          </p:cNvPr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9633442" y="985699"/>
            <a:ext cx="1414852" cy="1414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72669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 preserve="1" userDrawn="1">
  <p:cSld name="1_One column text">
    <p:bg>
      <p:bgPr>
        <a:solidFill>
          <a:schemeClr val="bg2"/>
        </a:solid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749B74B3-B4CB-CA9C-8345-E454395AF4F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03253" y="985699"/>
            <a:ext cx="1414852" cy="1414852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0FAC6F33-744C-413A-B96B-AC208C191B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773063" y="4444131"/>
            <a:ext cx="1414852" cy="1414852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3B8F9413-D4C4-FC30-4614-3218727EEA2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57969" y="4444131"/>
            <a:ext cx="1414852" cy="1414852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BB444068-5055-E69D-6FC0-A24B372CFD35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57969" y="2714915"/>
            <a:ext cx="1414852" cy="1414852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A8B6C7FF-71FF-E779-0448-361FE154F6F4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4488158" y="985699"/>
            <a:ext cx="1414852" cy="1414852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1457C2F2-0490-5C8E-41DE-8C2459C7BEF3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4488158" y="2714915"/>
            <a:ext cx="1414852" cy="1414852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D5A520FC-5E78-B570-4C3F-F82E63825D41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7918347" y="2714915"/>
            <a:ext cx="1414852" cy="1414852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685D4963-0F8F-4AA8-E3EC-B091FE8C0B38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7918347" y="985699"/>
            <a:ext cx="1414852" cy="1414852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4BD4EB39-F5AE-0481-D909-071F37450660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1057969" y="985699"/>
            <a:ext cx="1414852" cy="1414852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EACB0571-EDD2-821B-37DA-AC876936F309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2773063" y="985699"/>
            <a:ext cx="1414852" cy="1414852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3E06F8D0-739C-2CFA-D8D3-E5264BEBEF7D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2773063" y="2714915"/>
            <a:ext cx="1414852" cy="1414852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AC365378-E984-9057-8585-3ECAB9FC0EFB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6203253" y="4444131"/>
            <a:ext cx="1414852" cy="1414852"/>
          </a:xfrm>
          <a:prstGeom prst="rect">
            <a:avLst/>
          </a:prstGeom>
        </p:spPr>
      </p:pic>
      <p:pic>
        <p:nvPicPr>
          <p:cNvPr id="30" name="Image 29">
            <a:extLst>
              <a:ext uri="{FF2B5EF4-FFF2-40B4-BE49-F238E27FC236}">
                <a16:creationId xmlns:a16="http://schemas.microsoft.com/office/drawing/2014/main" id="{A88CC433-83FD-40A9-A5CC-8E5D524934CE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9633442" y="4444131"/>
            <a:ext cx="1414852" cy="1414852"/>
          </a:xfrm>
          <a:prstGeom prst="rect">
            <a:avLst/>
          </a:prstGeom>
        </p:spPr>
      </p:pic>
      <p:pic>
        <p:nvPicPr>
          <p:cNvPr id="32" name="Image 31">
            <a:extLst>
              <a:ext uri="{FF2B5EF4-FFF2-40B4-BE49-F238E27FC236}">
                <a16:creationId xmlns:a16="http://schemas.microsoft.com/office/drawing/2014/main" id="{4DD6D2DB-6804-931B-5561-57F4CDA54205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6203253" y="2714915"/>
            <a:ext cx="1414852" cy="1414852"/>
          </a:xfrm>
          <a:prstGeom prst="rect">
            <a:avLst/>
          </a:prstGeom>
        </p:spPr>
      </p:pic>
      <p:pic>
        <p:nvPicPr>
          <p:cNvPr id="34" name="Image 33">
            <a:extLst>
              <a:ext uri="{FF2B5EF4-FFF2-40B4-BE49-F238E27FC236}">
                <a16:creationId xmlns:a16="http://schemas.microsoft.com/office/drawing/2014/main" id="{ACE35E4F-B8A4-3D79-ED09-0FCFF1F260CF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7918347" y="4444131"/>
            <a:ext cx="1414852" cy="1414852"/>
          </a:xfrm>
          <a:prstGeom prst="rect">
            <a:avLst/>
          </a:prstGeom>
        </p:spPr>
      </p:pic>
      <p:pic>
        <p:nvPicPr>
          <p:cNvPr id="36" name="Image 35">
            <a:extLst>
              <a:ext uri="{FF2B5EF4-FFF2-40B4-BE49-F238E27FC236}">
                <a16:creationId xmlns:a16="http://schemas.microsoft.com/office/drawing/2014/main" id="{0D5F48AC-7FA7-4783-9D8A-6D56A1667E57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9633442" y="2714915"/>
            <a:ext cx="1414852" cy="1414852"/>
          </a:xfrm>
          <a:prstGeom prst="rect">
            <a:avLst/>
          </a:prstGeom>
        </p:spPr>
      </p:pic>
      <p:pic>
        <p:nvPicPr>
          <p:cNvPr id="38" name="Image 37">
            <a:extLst>
              <a:ext uri="{FF2B5EF4-FFF2-40B4-BE49-F238E27FC236}">
                <a16:creationId xmlns:a16="http://schemas.microsoft.com/office/drawing/2014/main" id="{92BB80C2-07DE-7110-8F13-E33C82F58B66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4488158" y="4444131"/>
            <a:ext cx="1414852" cy="1414852"/>
          </a:xfrm>
          <a:prstGeom prst="rect">
            <a:avLst/>
          </a:prstGeom>
        </p:spPr>
      </p:pic>
      <p:pic>
        <p:nvPicPr>
          <p:cNvPr id="40" name="Image 39">
            <a:extLst>
              <a:ext uri="{FF2B5EF4-FFF2-40B4-BE49-F238E27FC236}">
                <a16:creationId xmlns:a16="http://schemas.microsoft.com/office/drawing/2014/main" id="{A1856681-2705-0B35-F0C7-D33AB9025465}"/>
              </a:ext>
            </a:extLst>
          </p:cNvPr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9633442" y="985699"/>
            <a:ext cx="1414852" cy="1414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05518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878CBF4E-B2FA-BB07-88C5-466F896B54C9}"/>
              </a:ext>
            </a:extLst>
          </p:cNvPr>
          <p:cNvCxnSpPr>
            <a:cxnSpLocks/>
          </p:cNvCxnSpPr>
          <p:nvPr userDrawn="1"/>
        </p:nvCxnSpPr>
        <p:spPr>
          <a:xfrm>
            <a:off x="1487999" y="836712"/>
            <a:ext cx="0" cy="4968552"/>
          </a:xfrm>
          <a:prstGeom prst="line">
            <a:avLst/>
          </a:prstGeom>
          <a:ln>
            <a:solidFill>
              <a:srgbClr val="0063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2198E7C1-6860-66CA-CBDF-52C6BDCB338B}"/>
              </a:ext>
            </a:extLst>
          </p:cNvPr>
          <p:cNvSpPr/>
          <p:nvPr userDrawn="1"/>
        </p:nvSpPr>
        <p:spPr bwMode="gray">
          <a:xfrm>
            <a:off x="2351584" y="404664"/>
            <a:ext cx="9840416" cy="5724674"/>
          </a:xfrm>
          <a:prstGeom prst="rect">
            <a:avLst/>
          </a:prstGeom>
          <a:solidFill>
            <a:srgbClr val="153D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800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CFE960E5-6E97-408B-D54C-B366212471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6557" y="383829"/>
            <a:ext cx="498575" cy="373931"/>
          </a:xfrm>
          <a:prstGeom prst="rect">
            <a:avLst/>
          </a:prstGeom>
        </p:spPr>
      </p:pic>
      <p:sp>
        <p:nvSpPr>
          <p:cNvPr id="9" name="Espace réservé du texte 8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623359" y="1484784"/>
            <a:ext cx="12193389" cy="648072"/>
          </a:xfrm>
          <a:solidFill>
            <a:srgbClr val="0063AF"/>
          </a:solidFill>
          <a:ln>
            <a:noFill/>
          </a:ln>
        </p:spPr>
        <p:txBody>
          <a:bodyPr anchor="ctr"/>
          <a:lstStyle>
            <a:lvl1pPr marL="14400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1">
                <a:ln cmpd="sng">
                  <a:noFill/>
                </a:ln>
                <a:solidFill>
                  <a:schemeClr val="bg1"/>
                </a:solidFill>
              </a:defRPr>
            </a:lvl1pPr>
            <a:lvl2pPr marL="0" algn="ctr">
              <a:lnSpc>
                <a:spcPct val="100000"/>
              </a:lnSpc>
              <a:spcBef>
                <a:spcPts val="6900"/>
              </a:spcBef>
              <a:defRPr sz="2000" b="1">
                <a:solidFill>
                  <a:schemeClr val="bg1"/>
                </a:solidFill>
              </a:defRPr>
            </a:lvl2pPr>
          </a:lstStyle>
          <a:p>
            <a:pPr lvl="0"/>
            <a:r>
              <a:rPr lang="fr-FR" noProof="0" dirty="0"/>
              <a:t>Modifiez les styles du texte du masque</a:t>
            </a:r>
          </a:p>
        </p:txBody>
      </p:sp>
      <p:sp>
        <p:nvSpPr>
          <p:cNvPr id="8" name="Espace réservé du texte 8"/>
          <p:cNvSpPr>
            <a:spLocks noGrp="1"/>
          </p:cNvSpPr>
          <p:nvPr>
            <p:ph type="body" sz="quarter" idx="14"/>
          </p:nvPr>
        </p:nvSpPr>
        <p:spPr bwMode="gray">
          <a:xfrm>
            <a:off x="4271797" y="3168055"/>
            <a:ext cx="7537085" cy="936104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bg1"/>
                </a:solidFill>
              </a:defRPr>
            </a:lvl1pPr>
            <a:lvl2pPr marL="0" algn="ctr">
              <a:lnSpc>
                <a:spcPct val="100000"/>
              </a:lnSpc>
              <a:spcBef>
                <a:spcPts val="6900"/>
              </a:spcBef>
              <a:defRPr sz="2000" b="1">
                <a:solidFill>
                  <a:schemeClr val="bg1"/>
                </a:solidFill>
              </a:defRPr>
            </a:lvl2pPr>
          </a:lstStyle>
          <a:p>
            <a:pPr lvl="0"/>
            <a:r>
              <a:rPr lang="fr-FR" noProof="0" dirty="0"/>
              <a:t>Modifiez les styles du texte du masque</a:t>
            </a:r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9BD8C4BC-9F92-DAE2-4C80-167B57414DDF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11857568" y="0"/>
            <a:ext cx="334433" cy="260350"/>
          </a:xfrm>
        </p:spPr>
        <p:txBody>
          <a:bodyPr/>
          <a:lstStyle>
            <a:lvl1pPr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>
              <a:defRPr/>
            </a:pPr>
            <a:fld id="{24992ED3-EB4F-C246-B676-0B13C707C554}" type="datetime1">
              <a:rPr lang="fr-FR" smtClean="0"/>
              <a:t>26/06/2025</a:t>
            </a:fld>
            <a:endParaRPr lang="fr-FR"/>
          </a:p>
        </p:txBody>
      </p:sp>
      <p:sp>
        <p:nvSpPr>
          <p:cNvPr id="7" name="Espace réservé du pied de page 10">
            <a:extLst>
              <a:ext uri="{FF2B5EF4-FFF2-40B4-BE49-F238E27FC236}">
                <a16:creationId xmlns:a16="http://schemas.microsoft.com/office/drawing/2014/main" id="{DCAB5E1F-E6DA-D016-29B4-D71B1A2C9AF0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11857567" y="0"/>
            <a:ext cx="332317" cy="260350"/>
          </a:xfrm>
        </p:spPr>
        <p:txBody>
          <a:bodyPr/>
          <a:lstStyle>
            <a:lvl1pPr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" name="Espace réservé du numéro de diapositive 11">
            <a:extLst>
              <a:ext uri="{FF2B5EF4-FFF2-40B4-BE49-F238E27FC236}">
                <a16:creationId xmlns:a16="http://schemas.microsoft.com/office/drawing/2014/main" id="{F1D28053-4EF0-189E-C934-0B0C45EA8B3B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11857567" y="0"/>
            <a:ext cx="332317" cy="260350"/>
          </a:xfrm>
        </p:spPr>
        <p:txBody>
          <a:bodyPr/>
          <a:lstStyle>
            <a:lvl1pPr>
              <a:defRPr sz="100">
                <a:solidFill>
                  <a:srgbClr val="FFFFFF"/>
                </a:solidFill>
              </a:defRPr>
            </a:lvl1pPr>
          </a:lstStyle>
          <a:p>
            <a:fld id="{C279E282-8ABA-1D49-9346-8928B0AF050B}" type="slidenum">
              <a:rPr lang="fr-FR" altLang="fr-FR"/>
              <a:pPr/>
              <a:t>‹N°›</a:t>
            </a:fld>
            <a:endParaRPr lang="fr-FR" altLang="fr-FR"/>
          </a:p>
        </p:txBody>
      </p:sp>
      <p:sp>
        <p:nvSpPr>
          <p:cNvPr id="15" name="Espace réservé du texte 8">
            <a:extLst>
              <a:ext uri="{FF2B5EF4-FFF2-40B4-BE49-F238E27FC236}">
                <a16:creationId xmlns:a16="http://schemas.microsoft.com/office/drawing/2014/main" id="{FF8C1912-3889-2A72-5692-643B8067139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623359" y="2306905"/>
            <a:ext cx="12193389" cy="648072"/>
          </a:xfrm>
          <a:solidFill>
            <a:srgbClr val="0063AF"/>
          </a:solidFill>
          <a:ln>
            <a:noFill/>
          </a:ln>
        </p:spPr>
        <p:txBody>
          <a:bodyPr anchor="ctr"/>
          <a:lstStyle>
            <a:lvl1pPr marL="14400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0" i="0">
                <a:ln cmpd="sng">
                  <a:noFill/>
                </a:ln>
                <a:solidFill>
                  <a:schemeClr val="bg1"/>
                </a:solidFill>
                <a:latin typeface="Montserrat Light" pitchFamily="2" charset="77"/>
              </a:defRPr>
            </a:lvl1pPr>
            <a:lvl2pPr marL="0" algn="ctr">
              <a:lnSpc>
                <a:spcPct val="100000"/>
              </a:lnSpc>
              <a:spcBef>
                <a:spcPts val="6900"/>
              </a:spcBef>
              <a:defRPr sz="2000" b="1">
                <a:solidFill>
                  <a:schemeClr val="bg1"/>
                </a:solidFill>
              </a:defRPr>
            </a:lvl2pPr>
          </a:lstStyle>
          <a:p>
            <a:pPr lvl="0"/>
            <a:r>
              <a:rPr lang="fr-FR" noProof="0" dirty="0"/>
              <a:t>Modifiez les styles du texte du masque</a:t>
            </a:r>
          </a:p>
        </p:txBody>
      </p:sp>
      <p:pic>
        <p:nvPicPr>
          <p:cNvPr id="3" name="Image 2" descr="Une image contenant texte, signe, jaune&#10;&#10;Description générée automatiquement">
            <a:extLst>
              <a:ext uri="{FF2B5EF4-FFF2-40B4-BE49-F238E27FC236}">
                <a16:creationId xmlns:a16="http://schemas.microsoft.com/office/drawing/2014/main" id="{CA446E8C-43A3-C148-62D3-E8BD61E977C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856" y="854610"/>
            <a:ext cx="414867" cy="330200"/>
          </a:xfrm>
          <a:prstGeom prst="rect">
            <a:avLst/>
          </a:prstGeom>
        </p:spPr>
      </p:pic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8F46CAC-8B67-B62A-6A09-1BEA6C74F1A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77711" y="5961479"/>
            <a:ext cx="1216263" cy="167859"/>
          </a:xfrm>
          <a:solidFill>
            <a:srgbClr val="0063AF"/>
          </a:solidFill>
        </p:spPr>
        <p:txBody>
          <a:bodyPr anchor="ctr"/>
          <a:lstStyle>
            <a:lvl1pPr algn="ctr"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altLang="fr-FR" dirty="0"/>
              <a:t>Date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1062608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" name="Connecteur droit 30">
            <a:extLst>
              <a:ext uri="{FF2B5EF4-FFF2-40B4-BE49-F238E27FC236}">
                <a16:creationId xmlns:a16="http://schemas.microsoft.com/office/drawing/2014/main" id="{89474949-63E0-7DFA-77BF-338041FB64B9}"/>
              </a:ext>
            </a:extLst>
          </p:cNvPr>
          <p:cNvCxnSpPr>
            <a:cxnSpLocks/>
          </p:cNvCxnSpPr>
          <p:nvPr userDrawn="1"/>
        </p:nvCxnSpPr>
        <p:spPr>
          <a:xfrm>
            <a:off x="1487999" y="3212976"/>
            <a:ext cx="0" cy="2592288"/>
          </a:xfrm>
          <a:prstGeom prst="line">
            <a:avLst/>
          </a:prstGeom>
          <a:ln>
            <a:solidFill>
              <a:srgbClr val="0063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46D3B3C9-5A1F-DAE3-DD16-B627960A487E}"/>
              </a:ext>
            </a:extLst>
          </p:cNvPr>
          <p:cNvCxnSpPr>
            <a:cxnSpLocks/>
          </p:cNvCxnSpPr>
          <p:nvPr userDrawn="1"/>
        </p:nvCxnSpPr>
        <p:spPr>
          <a:xfrm>
            <a:off x="1487999" y="836712"/>
            <a:ext cx="0" cy="1080120"/>
          </a:xfrm>
          <a:prstGeom prst="line">
            <a:avLst/>
          </a:prstGeom>
          <a:ln>
            <a:solidFill>
              <a:srgbClr val="0063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EEDCAEF4-128F-1FE1-BB70-E2D8957F6AEF}"/>
              </a:ext>
            </a:extLst>
          </p:cNvPr>
          <p:cNvSpPr/>
          <p:nvPr/>
        </p:nvSpPr>
        <p:spPr bwMode="gray">
          <a:xfrm>
            <a:off x="2351584" y="404664"/>
            <a:ext cx="9840416" cy="572467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800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 bwMode="gray">
          <a:xfrm>
            <a:off x="619856" y="1047832"/>
            <a:ext cx="1731728" cy="2304256"/>
          </a:xfrm>
          <a:prstGeom prst="rect">
            <a:avLst/>
          </a:prstGeom>
        </p:spPr>
        <p:txBody>
          <a:bodyPr anchor="b"/>
          <a:lstStyle>
            <a:lvl1pPr algn="ctr">
              <a:defRPr sz="10000" b="1" i="0">
                <a:solidFill>
                  <a:schemeClr val="accent5"/>
                </a:solidFill>
                <a:latin typeface="Montserrat" pitchFamily="2" charset="77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8" name="Espace réservé de la date 15">
            <a:extLst>
              <a:ext uri="{FF2B5EF4-FFF2-40B4-BE49-F238E27FC236}">
                <a16:creationId xmlns:a16="http://schemas.microsoft.com/office/drawing/2014/main" id="{AC22CB92-0BE7-81EA-984E-B32AEE96A5E2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11857567" y="0"/>
            <a:ext cx="328084" cy="260350"/>
          </a:xfrm>
        </p:spPr>
        <p:txBody>
          <a:bodyPr/>
          <a:lstStyle>
            <a:lvl1pPr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>
              <a:defRPr/>
            </a:pPr>
            <a:fld id="{2FFC87F6-D65B-6D41-BF46-AE4738B82E95}" type="datetime1">
              <a:rPr lang="fr-FR" smtClean="0"/>
              <a:t>26/06/2025</a:t>
            </a:fld>
            <a:endParaRPr lang="fr-FR"/>
          </a:p>
        </p:txBody>
      </p:sp>
      <p:sp>
        <p:nvSpPr>
          <p:cNvPr id="9" name="Espace réservé du pied de page 16">
            <a:extLst>
              <a:ext uri="{FF2B5EF4-FFF2-40B4-BE49-F238E27FC236}">
                <a16:creationId xmlns:a16="http://schemas.microsoft.com/office/drawing/2014/main" id="{5A96091F-FD41-99E5-9ADE-5826C297FA3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11857567" y="0"/>
            <a:ext cx="313267" cy="260350"/>
          </a:xfrm>
        </p:spPr>
        <p:txBody>
          <a:bodyPr/>
          <a:lstStyle>
            <a:lvl1pPr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3" name="Espace réservé du numéro de diapositive 5">
            <a:extLst>
              <a:ext uri="{FF2B5EF4-FFF2-40B4-BE49-F238E27FC236}">
                <a16:creationId xmlns:a16="http://schemas.microsoft.com/office/drawing/2014/main" id="{30ADB21E-DF8D-F037-2A45-F90BEB07C8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1259340" y="5961480"/>
            <a:ext cx="457317" cy="167859"/>
          </a:xfrm>
          <a:prstGeom prst="rect">
            <a:avLst/>
          </a:prstGeom>
          <a:solidFill>
            <a:srgbClr val="0063AF"/>
          </a:solidFill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algn="ctr" eaLnBrk="1" hangingPunct="1">
              <a:defRPr sz="800" b="1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fld id="{558E8396-2DA7-6C46-9908-4866501E921A}" type="slidenum">
              <a:rPr lang="fr-FR" altLang="fr-FR" smtClean="0"/>
              <a:pPr/>
              <a:t>‹N°›</a:t>
            </a:fld>
            <a:endParaRPr lang="fr-FR" altLang="fr-FR" dirty="0"/>
          </a:p>
        </p:txBody>
      </p:sp>
      <p:pic>
        <p:nvPicPr>
          <p:cNvPr id="23" name="Image 22">
            <a:extLst>
              <a:ext uri="{FF2B5EF4-FFF2-40B4-BE49-F238E27FC236}">
                <a16:creationId xmlns:a16="http://schemas.microsoft.com/office/drawing/2014/main" id="{48B6DD3B-C3C2-1CAA-3973-9011D6AC3CF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6557" y="383829"/>
            <a:ext cx="498575" cy="373931"/>
          </a:xfrm>
          <a:prstGeom prst="rect">
            <a:avLst/>
          </a:prstGeom>
        </p:spPr>
      </p:pic>
      <p:sp>
        <p:nvSpPr>
          <p:cNvPr id="26" name="Espace réservé du texte 8">
            <a:extLst>
              <a:ext uri="{FF2B5EF4-FFF2-40B4-BE49-F238E27FC236}">
                <a16:creationId xmlns:a16="http://schemas.microsoft.com/office/drawing/2014/main" id="{252F2347-1A79-9A2D-599A-E81F641D984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623359" y="3352088"/>
            <a:ext cx="12193389" cy="648072"/>
          </a:xfrm>
          <a:solidFill>
            <a:srgbClr val="0063AF"/>
          </a:solidFill>
          <a:ln>
            <a:noFill/>
          </a:ln>
        </p:spPr>
        <p:txBody>
          <a:bodyPr anchor="ctr"/>
          <a:lstStyle>
            <a:lvl1pPr marL="14400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1" i="0">
                <a:ln cmpd="sng">
                  <a:noFill/>
                </a:ln>
                <a:solidFill>
                  <a:schemeClr val="bg1"/>
                </a:solidFill>
                <a:latin typeface="Montserrat" pitchFamily="2" charset="77"/>
              </a:defRPr>
            </a:lvl1pPr>
            <a:lvl2pPr marL="0" algn="ctr">
              <a:lnSpc>
                <a:spcPct val="100000"/>
              </a:lnSpc>
              <a:spcBef>
                <a:spcPts val="6900"/>
              </a:spcBef>
              <a:defRPr sz="2000" b="1">
                <a:solidFill>
                  <a:schemeClr val="bg1"/>
                </a:solidFill>
              </a:defRPr>
            </a:lvl2pPr>
          </a:lstStyle>
          <a:p>
            <a:pPr lvl="0"/>
            <a:r>
              <a:rPr lang="fr-FR" noProof="0" dirty="0"/>
              <a:t>Modifiez les styles du texte du masque</a:t>
            </a:r>
          </a:p>
        </p:txBody>
      </p:sp>
      <p:sp>
        <p:nvSpPr>
          <p:cNvPr id="27" name="Espace réservé du texte 8">
            <a:extLst>
              <a:ext uri="{FF2B5EF4-FFF2-40B4-BE49-F238E27FC236}">
                <a16:creationId xmlns:a16="http://schemas.microsoft.com/office/drawing/2014/main" id="{4C3B8D6B-E3BC-7778-799E-BBC7739792A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623359" y="4198201"/>
            <a:ext cx="12193389" cy="648072"/>
          </a:xfrm>
          <a:solidFill>
            <a:srgbClr val="0063AF"/>
          </a:solidFill>
          <a:ln>
            <a:noFill/>
          </a:ln>
        </p:spPr>
        <p:txBody>
          <a:bodyPr anchor="ctr"/>
          <a:lstStyle>
            <a:lvl1pPr marL="14400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0" i="0">
                <a:ln cmpd="sng">
                  <a:noFill/>
                </a:ln>
                <a:solidFill>
                  <a:schemeClr val="bg1"/>
                </a:solidFill>
                <a:latin typeface="Montserrat Light" pitchFamily="2" charset="77"/>
              </a:defRPr>
            </a:lvl1pPr>
            <a:lvl2pPr marL="0" algn="ctr">
              <a:lnSpc>
                <a:spcPct val="100000"/>
              </a:lnSpc>
              <a:spcBef>
                <a:spcPts val="6900"/>
              </a:spcBef>
              <a:defRPr sz="2000" b="1">
                <a:solidFill>
                  <a:schemeClr val="bg1"/>
                </a:solidFill>
              </a:defRPr>
            </a:lvl2pPr>
          </a:lstStyle>
          <a:p>
            <a:pPr lvl="0"/>
            <a:r>
              <a:rPr lang="fr-FR" noProof="0" dirty="0"/>
              <a:t>Modifiez les styles du texte du masque</a:t>
            </a:r>
          </a:p>
        </p:txBody>
      </p:sp>
      <p:pic>
        <p:nvPicPr>
          <p:cNvPr id="29" name="Image 28" descr="Une image contenant texte, signe, jaune&#10;&#10;Description générée automatiquement">
            <a:extLst>
              <a:ext uri="{FF2B5EF4-FFF2-40B4-BE49-F238E27FC236}">
                <a16:creationId xmlns:a16="http://schemas.microsoft.com/office/drawing/2014/main" id="{DB92A3DD-A2C6-D410-847E-34A01E51BCB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857" y="2494699"/>
            <a:ext cx="414867" cy="33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17077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de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1FFE5E73-AF90-62D5-FF0E-00AF98F19D7E}"/>
              </a:ext>
            </a:extLst>
          </p:cNvPr>
          <p:cNvCxnSpPr>
            <a:cxnSpLocks/>
          </p:cNvCxnSpPr>
          <p:nvPr userDrawn="1"/>
        </p:nvCxnSpPr>
        <p:spPr>
          <a:xfrm>
            <a:off x="1487999" y="1052736"/>
            <a:ext cx="0" cy="201622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8EF54730-317E-F1B7-8262-213A3790DF4A}"/>
              </a:ext>
            </a:extLst>
          </p:cNvPr>
          <p:cNvCxnSpPr>
            <a:cxnSpLocks/>
          </p:cNvCxnSpPr>
          <p:nvPr userDrawn="1"/>
        </p:nvCxnSpPr>
        <p:spPr>
          <a:xfrm>
            <a:off x="1487999" y="3709672"/>
            <a:ext cx="0" cy="180756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832489" y="1052737"/>
            <a:ext cx="1306708" cy="4680519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rgbClr val="153D8A"/>
                </a:solidFill>
              </a:defRPr>
            </a:lvl1pPr>
          </a:lstStyle>
          <a:p>
            <a:r>
              <a:rPr lang="fr-FR" noProof="0" dirty="0"/>
              <a:t>MODIFIEZ</a:t>
            </a:r>
            <a:br>
              <a:rPr lang="fr-FR" noProof="0" dirty="0"/>
            </a:br>
            <a:r>
              <a:rPr lang="fr-FR" noProof="0" dirty="0"/>
              <a:t>LE STYLE DU TITRE</a:t>
            </a:r>
            <a:endParaRPr lang="fr-FR" dirty="0"/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13" hasCustomPrompt="1"/>
          </p:nvPr>
        </p:nvSpPr>
        <p:spPr bwMode="gray">
          <a:xfrm>
            <a:off x="3023069" y="1700808"/>
            <a:ext cx="8545540" cy="3958226"/>
          </a:xfrm>
        </p:spPr>
        <p:txBody>
          <a:bodyPr/>
          <a:lstStyle>
            <a:lvl2pPr marL="431800" indent="-142875">
              <a:buFontTx/>
              <a:buBlip>
                <a:blip r:embed="rId2"/>
              </a:buBlip>
              <a:defRPr/>
            </a:lvl2pPr>
            <a:lvl3pPr marL="432925">
              <a:defRPr/>
            </a:lvl3pPr>
            <a:lvl4pPr>
              <a:defRPr b="0" i="0">
                <a:latin typeface="Montserrat Light" pitchFamily="2" charset="77"/>
              </a:defRPr>
            </a:lvl4pPr>
          </a:lstStyle>
          <a:p>
            <a:pPr lvl="0"/>
            <a:r>
              <a:rPr lang="fr-FR" altLang="fr-FR" dirty="0"/>
              <a:t>TEXTE DE NIVEAU 1</a:t>
            </a:r>
          </a:p>
          <a:p>
            <a:pPr lvl="1"/>
            <a:r>
              <a:rPr lang="fr-FR" altLang="fr-FR" dirty="0"/>
              <a:t>TEXTE DE NIVEAU 2</a:t>
            </a:r>
          </a:p>
          <a:p>
            <a:pPr lvl="2"/>
            <a:r>
              <a:rPr lang="fr-FR" altLang="fr-FR" dirty="0"/>
              <a:t>Texte de niveau 3</a:t>
            </a:r>
          </a:p>
          <a:p>
            <a:pPr lvl="3"/>
            <a:r>
              <a:rPr lang="fr-FR" altLang="fr-FR" dirty="0"/>
              <a:t>Texte de niveau 4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9" hasCustomPrompt="1"/>
          </p:nvPr>
        </p:nvSpPr>
        <p:spPr>
          <a:xfrm>
            <a:off x="3023069" y="704291"/>
            <a:ext cx="8545540" cy="468314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000" b="0" i="0">
                <a:latin typeface="Montserrat Light" pitchFamily="2" charset="77"/>
              </a:defRPr>
            </a:lvl1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6" name="Espace réservé de la date 12">
            <a:extLst>
              <a:ext uri="{FF2B5EF4-FFF2-40B4-BE49-F238E27FC236}">
                <a16:creationId xmlns:a16="http://schemas.microsoft.com/office/drawing/2014/main" id="{4CEDC0B9-28C8-920F-937F-33ADE2438107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C3684C-3325-B444-98FE-61E2DCAED536}" type="datetime1">
              <a:rPr lang="fr-FR" smtClean="0"/>
              <a:t>26/06/2025</a:t>
            </a:fld>
            <a:endParaRPr lang="fr-FR"/>
          </a:p>
        </p:txBody>
      </p:sp>
      <p:sp>
        <p:nvSpPr>
          <p:cNvPr id="8" name="Espace réservé du pied de page 13">
            <a:extLst>
              <a:ext uri="{FF2B5EF4-FFF2-40B4-BE49-F238E27FC236}">
                <a16:creationId xmlns:a16="http://schemas.microsoft.com/office/drawing/2014/main" id="{F3EF89AC-128B-D306-DF5D-CCC07B8391A7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14">
            <a:extLst>
              <a:ext uri="{FF2B5EF4-FFF2-40B4-BE49-F238E27FC236}">
                <a16:creationId xmlns:a16="http://schemas.microsoft.com/office/drawing/2014/main" id="{BE71449E-7A8B-8AB9-011D-2148A062F909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259340" y="5961479"/>
            <a:ext cx="457317" cy="167859"/>
          </a:xfrm>
          <a:solidFill>
            <a:srgbClr val="0063AF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8AB9776-B73F-0A4C-AE34-B532D0FFE93B}" type="slidenum">
              <a:rPr lang="fr-FR" altLang="fr-FR" smtClean="0"/>
              <a:pPr/>
              <a:t>‹N°›</a:t>
            </a:fld>
            <a:endParaRPr lang="fr-FR" altLang="fr-FR" dirty="0"/>
          </a:p>
        </p:txBody>
      </p:sp>
      <p:cxnSp>
        <p:nvCxnSpPr>
          <p:cNvPr id="3" name="Connecteur droit 2">
            <a:extLst>
              <a:ext uri="{FF2B5EF4-FFF2-40B4-BE49-F238E27FC236}">
                <a16:creationId xmlns:a16="http://schemas.microsoft.com/office/drawing/2014/main" id="{81B84981-0A1B-4E04-0A65-5E6572CD6B8A}"/>
              </a:ext>
            </a:extLst>
          </p:cNvPr>
          <p:cNvCxnSpPr>
            <a:cxnSpLocks/>
          </p:cNvCxnSpPr>
          <p:nvPr userDrawn="1"/>
        </p:nvCxnSpPr>
        <p:spPr>
          <a:xfrm>
            <a:off x="1487999" y="836712"/>
            <a:ext cx="0" cy="2232248"/>
          </a:xfrm>
          <a:prstGeom prst="line">
            <a:avLst/>
          </a:prstGeom>
          <a:ln>
            <a:solidFill>
              <a:srgbClr val="0063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 4">
            <a:extLst>
              <a:ext uri="{FF2B5EF4-FFF2-40B4-BE49-F238E27FC236}">
                <a16:creationId xmlns:a16="http://schemas.microsoft.com/office/drawing/2014/main" id="{993A44EC-B50A-CF90-645E-7623D7E6FCA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6557" y="383829"/>
            <a:ext cx="498575" cy="373931"/>
          </a:xfrm>
          <a:prstGeom prst="rect">
            <a:avLst/>
          </a:prstGeom>
        </p:spPr>
      </p:pic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B24954BD-3EF5-C707-7C9F-8E76582CDE43}"/>
              </a:ext>
            </a:extLst>
          </p:cNvPr>
          <p:cNvCxnSpPr>
            <a:cxnSpLocks/>
          </p:cNvCxnSpPr>
          <p:nvPr userDrawn="1"/>
        </p:nvCxnSpPr>
        <p:spPr>
          <a:xfrm>
            <a:off x="1487999" y="3709672"/>
            <a:ext cx="0" cy="2095592"/>
          </a:xfrm>
          <a:prstGeom prst="line">
            <a:avLst/>
          </a:prstGeom>
          <a:ln>
            <a:solidFill>
              <a:srgbClr val="0063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381951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de contenu et enc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texte 10"/>
          <p:cNvSpPr>
            <a:spLocks noGrp="1"/>
          </p:cNvSpPr>
          <p:nvPr>
            <p:ph type="body" sz="quarter" idx="15"/>
          </p:nvPr>
        </p:nvSpPr>
        <p:spPr bwMode="gray">
          <a:xfrm>
            <a:off x="3023661" y="5143844"/>
            <a:ext cx="8544948" cy="517404"/>
          </a:xfrm>
          <a:noFill/>
          <a:ln>
            <a:solidFill>
              <a:srgbClr val="0063AF"/>
            </a:solidFill>
          </a:ln>
        </p:spPr>
        <p:txBody>
          <a:bodyPr wrap="square" lIns="252000" tIns="180000" rIns="72000" bIns="180000" anchor="b">
            <a:spAutoFit/>
          </a:bodyPr>
          <a:lstStyle>
            <a:lvl1pPr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i="0">
                <a:solidFill>
                  <a:srgbClr val="153D8A"/>
                </a:solidFill>
              </a:defRPr>
            </a:lvl1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8" name="Espace réservé de la date 12">
            <a:extLst>
              <a:ext uri="{FF2B5EF4-FFF2-40B4-BE49-F238E27FC236}">
                <a16:creationId xmlns:a16="http://schemas.microsoft.com/office/drawing/2014/main" id="{E70B4D2D-D2D4-241B-C970-47F1BC25513F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9FFC4D-F784-A746-B203-AE2BAA13D758}" type="datetime1">
              <a:rPr lang="fr-FR" smtClean="0"/>
              <a:t>26/06/2025</a:t>
            </a:fld>
            <a:endParaRPr lang="fr-FR"/>
          </a:p>
        </p:txBody>
      </p:sp>
      <p:sp>
        <p:nvSpPr>
          <p:cNvPr id="9" name="Espace réservé du pied de page 13">
            <a:extLst>
              <a:ext uri="{FF2B5EF4-FFF2-40B4-BE49-F238E27FC236}">
                <a16:creationId xmlns:a16="http://schemas.microsoft.com/office/drawing/2014/main" id="{56540773-E563-4A0D-DFF5-D2523927E036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7" name="Espace réservé du texte 3">
            <a:extLst>
              <a:ext uri="{FF2B5EF4-FFF2-40B4-BE49-F238E27FC236}">
                <a16:creationId xmlns:a16="http://schemas.microsoft.com/office/drawing/2014/main" id="{03D1A8E7-FC54-E377-A66A-BDFC6C3CC53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023069" y="704291"/>
            <a:ext cx="8545540" cy="468314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000" b="0" i="0">
                <a:latin typeface="Montserrat Light" pitchFamily="2" charset="77"/>
              </a:defRPr>
            </a:lvl1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id="{663C388D-1413-8724-B80E-7E974D0C52E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832489" y="1052737"/>
            <a:ext cx="1306708" cy="4680519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rgbClr val="153D8A"/>
                </a:solidFill>
              </a:defRPr>
            </a:lvl1pPr>
          </a:lstStyle>
          <a:p>
            <a:r>
              <a:rPr lang="fr-FR" noProof="0" dirty="0"/>
              <a:t>MODIFIEZ</a:t>
            </a:r>
            <a:br>
              <a:rPr lang="fr-FR" noProof="0" dirty="0"/>
            </a:br>
            <a:r>
              <a:rPr lang="fr-FR" noProof="0" dirty="0"/>
              <a:t>LE STYLE DU TITRE</a:t>
            </a:r>
            <a:endParaRPr lang="fr-FR" dirty="0"/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F9E3B06A-F5B8-9CDC-C3D0-9C1783F06FDD}"/>
              </a:ext>
            </a:extLst>
          </p:cNvPr>
          <p:cNvCxnSpPr>
            <a:cxnSpLocks/>
          </p:cNvCxnSpPr>
          <p:nvPr userDrawn="1"/>
        </p:nvCxnSpPr>
        <p:spPr>
          <a:xfrm>
            <a:off x="1487999" y="836712"/>
            <a:ext cx="0" cy="2232248"/>
          </a:xfrm>
          <a:prstGeom prst="line">
            <a:avLst/>
          </a:prstGeom>
          <a:ln>
            <a:solidFill>
              <a:srgbClr val="0063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 4">
            <a:extLst>
              <a:ext uri="{FF2B5EF4-FFF2-40B4-BE49-F238E27FC236}">
                <a16:creationId xmlns:a16="http://schemas.microsoft.com/office/drawing/2014/main" id="{51F795F3-3600-A9E0-EC3C-2368956690E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6557" y="383829"/>
            <a:ext cx="498575" cy="373931"/>
          </a:xfrm>
          <a:prstGeom prst="rect">
            <a:avLst/>
          </a:prstGeom>
        </p:spPr>
      </p:pic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B7B881C5-5DC0-0DDD-3A37-8DAB5402C75D}"/>
              </a:ext>
            </a:extLst>
          </p:cNvPr>
          <p:cNvCxnSpPr>
            <a:cxnSpLocks/>
          </p:cNvCxnSpPr>
          <p:nvPr userDrawn="1"/>
        </p:nvCxnSpPr>
        <p:spPr>
          <a:xfrm>
            <a:off x="1487999" y="3709672"/>
            <a:ext cx="0" cy="2095592"/>
          </a:xfrm>
          <a:prstGeom prst="line">
            <a:avLst/>
          </a:prstGeom>
          <a:ln>
            <a:solidFill>
              <a:srgbClr val="0063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Espace réservé du numéro de diapositive 14">
            <a:extLst>
              <a:ext uri="{FF2B5EF4-FFF2-40B4-BE49-F238E27FC236}">
                <a16:creationId xmlns:a16="http://schemas.microsoft.com/office/drawing/2014/main" id="{3FB29535-0FF9-CA03-4FC7-2C090E235A17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259340" y="5961479"/>
            <a:ext cx="457317" cy="167859"/>
          </a:xfrm>
          <a:solidFill>
            <a:srgbClr val="0063AF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8AB9776-B73F-0A4C-AE34-B532D0FFE93B}" type="slidenum">
              <a:rPr lang="fr-FR" altLang="fr-FR" smtClean="0"/>
              <a:pPr/>
              <a:t>‹N°›</a:t>
            </a:fld>
            <a:endParaRPr lang="fr-FR" altLang="fr-FR" dirty="0"/>
          </a:p>
        </p:txBody>
      </p:sp>
      <p:sp>
        <p:nvSpPr>
          <p:cNvPr id="18" name="Espace réservé du contenu 6">
            <a:extLst>
              <a:ext uri="{FF2B5EF4-FFF2-40B4-BE49-F238E27FC236}">
                <a16:creationId xmlns:a16="http://schemas.microsoft.com/office/drawing/2014/main" id="{8514ECD3-B6D8-FCB3-FA4E-7DDFFD3124DE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 bwMode="gray">
          <a:xfrm>
            <a:off x="3023069" y="1700808"/>
            <a:ext cx="8545540" cy="3240360"/>
          </a:xfrm>
        </p:spPr>
        <p:txBody>
          <a:bodyPr/>
          <a:lstStyle>
            <a:lvl2pPr marL="431800" indent="-142875">
              <a:buFontTx/>
              <a:buBlip>
                <a:blip r:embed="rId3"/>
              </a:buBlip>
              <a:defRPr/>
            </a:lvl2pPr>
            <a:lvl3pPr marL="432925">
              <a:defRPr/>
            </a:lvl3pPr>
            <a:lvl4pPr>
              <a:defRPr b="0" i="0">
                <a:latin typeface="Montserrat Light" pitchFamily="2" charset="77"/>
              </a:defRPr>
            </a:lvl4pPr>
          </a:lstStyle>
          <a:p>
            <a:pPr lvl="0"/>
            <a:r>
              <a:rPr lang="fr-FR" altLang="fr-FR" dirty="0"/>
              <a:t>TEXTE DE NIVEAU 1</a:t>
            </a:r>
          </a:p>
          <a:p>
            <a:pPr lvl="1"/>
            <a:r>
              <a:rPr lang="fr-FR" altLang="fr-FR" dirty="0"/>
              <a:t>TEXTE DE NIVEAU 2</a:t>
            </a:r>
          </a:p>
          <a:p>
            <a:pPr lvl="2"/>
            <a:r>
              <a:rPr lang="fr-FR" altLang="fr-FR" dirty="0"/>
              <a:t>Texte de niveau 3</a:t>
            </a:r>
          </a:p>
          <a:p>
            <a:pPr lvl="3"/>
            <a:r>
              <a:rPr lang="fr-FR" altLang="fr-FR" dirty="0"/>
              <a:t>Texte de niveau 4</a:t>
            </a:r>
          </a:p>
        </p:txBody>
      </p:sp>
    </p:spTree>
    <p:extLst>
      <p:ext uri="{BB962C8B-B14F-4D97-AF65-F5344CB8AC3E}">
        <p14:creationId xmlns:p14="http://schemas.microsoft.com/office/powerpoint/2010/main" val="194125172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iton avec 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contenu 6"/>
          <p:cNvSpPr>
            <a:spLocks noGrp="1"/>
          </p:cNvSpPr>
          <p:nvPr>
            <p:ph sz="quarter" idx="13" hasCustomPrompt="1"/>
          </p:nvPr>
        </p:nvSpPr>
        <p:spPr bwMode="gray">
          <a:xfrm>
            <a:off x="3023660" y="1449389"/>
            <a:ext cx="8544949" cy="1331539"/>
          </a:xfrm>
        </p:spPr>
        <p:txBody>
          <a:bodyPr/>
          <a:lstStyle>
            <a:lvl2pPr marL="431800" indent="-142875">
              <a:buFontTx/>
              <a:buBlip>
                <a:blip r:embed="rId2"/>
              </a:buBlip>
              <a:defRPr/>
            </a:lvl2pPr>
            <a:lvl3pPr marL="432000">
              <a:defRPr/>
            </a:lvl3pPr>
          </a:lstStyle>
          <a:p>
            <a:pPr lvl="0"/>
            <a:r>
              <a:rPr lang="fr-FR" altLang="fr-FR" dirty="0"/>
              <a:t>TEXTE DE NIVEAU 1</a:t>
            </a:r>
          </a:p>
          <a:p>
            <a:pPr lvl="1"/>
            <a:r>
              <a:rPr lang="fr-FR" altLang="fr-FR" dirty="0"/>
              <a:t>TEXTE DE NIVEAU 2</a:t>
            </a:r>
          </a:p>
          <a:p>
            <a:pPr lvl="2"/>
            <a:r>
              <a:rPr lang="fr-FR" altLang="fr-FR" dirty="0"/>
              <a:t>Texte de niveau 3</a:t>
            </a:r>
          </a:p>
          <a:p>
            <a:pPr lvl="3"/>
            <a:r>
              <a:rPr lang="fr-FR" altLang="fr-FR" dirty="0"/>
              <a:t>Texte de niveau 4</a:t>
            </a:r>
          </a:p>
        </p:txBody>
      </p:sp>
      <p:sp>
        <p:nvSpPr>
          <p:cNvPr id="4" name="Espace réservé du graphique 3"/>
          <p:cNvSpPr>
            <a:spLocks noGrp="1"/>
          </p:cNvSpPr>
          <p:nvPr>
            <p:ph type="chart" sz="quarter" idx="19"/>
          </p:nvPr>
        </p:nvSpPr>
        <p:spPr bwMode="gray">
          <a:xfrm>
            <a:off x="3023660" y="2924175"/>
            <a:ext cx="8544949" cy="2736850"/>
          </a:xfrm>
        </p:spPr>
        <p:txBody>
          <a:bodyPr tIns="756000" rtlCol="0" anchor="ctr">
            <a:noAutofit/>
          </a:bodyPr>
          <a:lstStyle>
            <a:lvl1pPr algn="ctr">
              <a:buFontTx/>
              <a:buNone/>
              <a:defRPr sz="1600" b="0"/>
            </a:lvl1pPr>
          </a:lstStyle>
          <a:p>
            <a:pPr lvl="0"/>
            <a:r>
              <a:rPr lang="fr-FR" noProof="0"/>
              <a:t>Cliquez sur l'icône pour ajouter un graphique</a:t>
            </a:r>
            <a:endParaRPr lang="fr-FR" noProof="0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20"/>
          </p:nvPr>
        </p:nvSpPr>
        <p:spPr bwMode="gray">
          <a:xfrm>
            <a:off x="8159752" y="2924175"/>
            <a:ext cx="3408857" cy="1512888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5200"/>
            </a:lvl1pPr>
            <a:lvl2pPr marL="0" indent="0">
              <a:buNone/>
              <a:defRPr sz="1600" b="0">
                <a:solidFill>
                  <a:schemeClr val="accent4"/>
                </a:solidFill>
                <a:latin typeface="+mj-lt"/>
              </a:defRPr>
            </a:lvl2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9" name="Espace réservé de la date 12">
            <a:extLst>
              <a:ext uri="{FF2B5EF4-FFF2-40B4-BE49-F238E27FC236}">
                <a16:creationId xmlns:a16="http://schemas.microsoft.com/office/drawing/2014/main" id="{9DD738A8-2FEC-E32F-38BE-67D5CAD9FEF3}"/>
              </a:ext>
            </a:extLst>
          </p:cNvPr>
          <p:cNvSpPr>
            <a:spLocks noGrp="1"/>
          </p:cNvSpPr>
          <p:nvPr>
            <p:ph type="dt" sz="half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E1A90E-A0B0-6940-8129-BF234291D98D}" type="datetime1">
              <a:rPr lang="fr-FR" smtClean="0"/>
              <a:t>26/06/2025</a:t>
            </a:fld>
            <a:endParaRPr lang="fr-FR"/>
          </a:p>
        </p:txBody>
      </p:sp>
      <p:sp>
        <p:nvSpPr>
          <p:cNvPr id="10" name="Espace réservé du pied de page 13">
            <a:extLst>
              <a:ext uri="{FF2B5EF4-FFF2-40B4-BE49-F238E27FC236}">
                <a16:creationId xmlns:a16="http://schemas.microsoft.com/office/drawing/2014/main" id="{E7E53382-7C1B-D20B-E98F-2EBDAE55A874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8" name="Espace réservé du texte 3">
            <a:extLst>
              <a:ext uri="{FF2B5EF4-FFF2-40B4-BE49-F238E27FC236}">
                <a16:creationId xmlns:a16="http://schemas.microsoft.com/office/drawing/2014/main" id="{B6603CF7-CEC8-2FBC-708F-06C57D4FBFB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023069" y="704291"/>
            <a:ext cx="8545540" cy="468314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000" b="0" i="0">
                <a:latin typeface="Montserrat Light" pitchFamily="2" charset="77"/>
              </a:defRPr>
            </a:lvl1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id="{7B088A22-9931-1DCE-E3DE-F0FC6F36EFC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832489" y="1052737"/>
            <a:ext cx="1306708" cy="4680519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rgbClr val="153D8A"/>
                </a:solidFill>
              </a:defRPr>
            </a:lvl1pPr>
          </a:lstStyle>
          <a:p>
            <a:r>
              <a:rPr lang="fr-FR" noProof="0" dirty="0"/>
              <a:t>MODIFIEZ</a:t>
            </a:r>
            <a:br>
              <a:rPr lang="fr-FR" noProof="0" dirty="0"/>
            </a:br>
            <a:r>
              <a:rPr lang="fr-FR" noProof="0" dirty="0"/>
              <a:t>LE STYLE DU TITRE</a:t>
            </a:r>
            <a:endParaRPr lang="fr-FR" dirty="0"/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8F88D3DB-5181-EEBC-C7FE-10B24ECBCD44}"/>
              </a:ext>
            </a:extLst>
          </p:cNvPr>
          <p:cNvCxnSpPr>
            <a:cxnSpLocks/>
          </p:cNvCxnSpPr>
          <p:nvPr userDrawn="1"/>
        </p:nvCxnSpPr>
        <p:spPr>
          <a:xfrm>
            <a:off x="1487999" y="836712"/>
            <a:ext cx="0" cy="2232248"/>
          </a:xfrm>
          <a:prstGeom prst="line">
            <a:avLst/>
          </a:prstGeom>
          <a:ln>
            <a:solidFill>
              <a:srgbClr val="0063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 7">
            <a:extLst>
              <a:ext uri="{FF2B5EF4-FFF2-40B4-BE49-F238E27FC236}">
                <a16:creationId xmlns:a16="http://schemas.microsoft.com/office/drawing/2014/main" id="{E8112C17-E19E-2668-321B-70F1E658762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6557" y="383829"/>
            <a:ext cx="498575" cy="373931"/>
          </a:xfrm>
          <a:prstGeom prst="rect">
            <a:avLst/>
          </a:prstGeom>
        </p:spPr>
      </p:pic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C62F554E-0A9E-00C9-2D58-E101D37288CF}"/>
              </a:ext>
            </a:extLst>
          </p:cNvPr>
          <p:cNvCxnSpPr>
            <a:cxnSpLocks/>
          </p:cNvCxnSpPr>
          <p:nvPr userDrawn="1"/>
        </p:nvCxnSpPr>
        <p:spPr>
          <a:xfrm>
            <a:off x="1487999" y="3709672"/>
            <a:ext cx="0" cy="2095592"/>
          </a:xfrm>
          <a:prstGeom prst="line">
            <a:avLst/>
          </a:prstGeom>
          <a:ln>
            <a:solidFill>
              <a:srgbClr val="0063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space réservé du numéro de diapositive 14">
            <a:extLst>
              <a:ext uri="{FF2B5EF4-FFF2-40B4-BE49-F238E27FC236}">
                <a16:creationId xmlns:a16="http://schemas.microsoft.com/office/drawing/2014/main" id="{30BF93B0-159D-526E-493E-9DC4991173CF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>
          <a:xfrm>
            <a:off x="1259340" y="5961479"/>
            <a:ext cx="457317" cy="167859"/>
          </a:xfrm>
          <a:solidFill>
            <a:srgbClr val="0063AF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8AB9776-B73F-0A4C-AE34-B532D0FFE93B}" type="slidenum">
              <a:rPr lang="fr-FR" altLang="fr-FR" smtClean="0"/>
              <a:pPr/>
              <a:t>‹N°›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146421559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sposition de contenu et enc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0">
            <a:extLst>
              <a:ext uri="{FF2B5EF4-FFF2-40B4-BE49-F238E27FC236}">
                <a16:creationId xmlns:a16="http://schemas.microsoft.com/office/drawing/2014/main" id="{14F5895A-F19A-6B03-CD74-9703FC9ED74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2135560" y="5679196"/>
            <a:ext cx="9289035" cy="450142"/>
          </a:xfrm>
          <a:noFill/>
          <a:ln>
            <a:solidFill>
              <a:srgbClr val="0063AF"/>
            </a:solidFill>
          </a:ln>
        </p:spPr>
        <p:txBody>
          <a:bodyPr wrap="square" lIns="252000" tIns="180000" rIns="72000" bIns="180000" anchor="b">
            <a:spAutoFit/>
          </a:bodyPr>
          <a:lstStyle>
            <a:lvl1pPr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563" i="0">
                <a:solidFill>
                  <a:srgbClr val="153D8A"/>
                </a:solidFill>
              </a:defRPr>
            </a:lvl1pPr>
          </a:lstStyle>
          <a:p>
            <a:pPr lvl="0"/>
            <a:r>
              <a:rPr lang="fr-FR" dirty="0"/>
              <a:t>Texte optionnel</a:t>
            </a: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A3A341F5-5DCF-6787-EF52-BE63859D5A49}"/>
              </a:ext>
            </a:extLst>
          </p:cNvPr>
          <p:cNvCxnSpPr>
            <a:cxnSpLocks/>
          </p:cNvCxnSpPr>
          <p:nvPr userDrawn="1"/>
        </p:nvCxnSpPr>
        <p:spPr>
          <a:xfrm>
            <a:off x="1306371" y="836712"/>
            <a:ext cx="0" cy="2232248"/>
          </a:xfrm>
          <a:prstGeom prst="line">
            <a:avLst/>
          </a:prstGeom>
          <a:ln>
            <a:solidFill>
              <a:srgbClr val="0063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4D13BDCF-6DEB-7543-57B5-D61F5973BA5D}"/>
              </a:ext>
            </a:extLst>
          </p:cNvPr>
          <p:cNvCxnSpPr>
            <a:cxnSpLocks/>
          </p:cNvCxnSpPr>
          <p:nvPr userDrawn="1"/>
        </p:nvCxnSpPr>
        <p:spPr>
          <a:xfrm>
            <a:off x="1306371" y="3709672"/>
            <a:ext cx="0" cy="2095592"/>
          </a:xfrm>
          <a:prstGeom prst="line">
            <a:avLst/>
          </a:prstGeom>
          <a:ln>
            <a:solidFill>
              <a:srgbClr val="0063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 6">
            <a:extLst>
              <a:ext uri="{FF2B5EF4-FFF2-40B4-BE49-F238E27FC236}">
                <a16:creationId xmlns:a16="http://schemas.microsoft.com/office/drawing/2014/main" id="{A7138E11-1609-3E31-C63A-0FD31626C08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303" y="383829"/>
            <a:ext cx="358140" cy="358140"/>
          </a:xfrm>
          <a:prstGeom prst="rect">
            <a:avLst/>
          </a:prstGeom>
        </p:spPr>
      </p:pic>
      <p:sp>
        <p:nvSpPr>
          <p:cNvPr id="9" name="Espace réservé du texte 3">
            <a:extLst>
              <a:ext uri="{FF2B5EF4-FFF2-40B4-BE49-F238E27FC236}">
                <a16:creationId xmlns:a16="http://schemas.microsoft.com/office/drawing/2014/main" id="{908C16A8-C7E6-65B8-1C19-BFD0A4D1FED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135557" y="507812"/>
            <a:ext cx="9289035" cy="468314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575" b="0" i="0">
                <a:latin typeface="Montserrat Light" pitchFamily="2" charset="77"/>
              </a:defRPr>
            </a:lvl1pPr>
          </a:lstStyle>
          <a:p>
            <a:pPr lvl="0"/>
            <a:r>
              <a:rPr lang="fr-FR" dirty="0"/>
              <a:t>TITRE</a:t>
            </a:r>
          </a:p>
        </p:txBody>
      </p:sp>
      <p:sp>
        <p:nvSpPr>
          <p:cNvPr id="3" name="Espace réservé du numéro de diapositive 5">
            <a:extLst>
              <a:ext uri="{FF2B5EF4-FFF2-40B4-BE49-F238E27FC236}">
                <a16:creationId xmlns:a16="http://schemas.microsoft.com/office/drawing/2014/main" id="{A7C6B0B1-43D8-007A-55E0-F019DF63A01E}"/>
              </a:ext>
            </a:extLst>
          </p:cNvPr>
          <p:cNvSpPr txBox="1">
            <a:spLocks/>
          </p:cNvSpPr>
          <p:nvPr userDrawn="1"/>
        </p:nvSpPr>
        <p:spPr bwMode="gray">
          <a:xfrm>
            <a:off x="1077712" y="5961484"/>
            <a:ext cx="457317" cy="167859"/>
          </a:xfrm>
          <a:prstGeom prst="rect">
            <a:avLst/>
          </a:prstGeom>
          <a:solidFill>
            <a:srgbClr val="0063AF"/>
          </a:solidFill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fr-FR"/>
            </a:defPPr>
            <a:lvl1pPr marL="0" algn="ctr" defTabSz="914400" rtl="0" eaLnBrk="1" latinLnBrk="0" hangingPunct="1">
              <a:defRPr lang="fr-FR" sz="800" b="1" kern="1200">
                <a:solidFill>
                  <a:schemeClr val="bg1"/>
                </a:solidFill>
                <a:latin typeface="Montserrat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58E8396-2DA7-6C46-9908-4866501E921A}" type="slidenum">
              <a:rPr lang="fr-FR" altLang="fr-FR" sz="450" smtClean="0"/>
              <a:pPr/>
              <a:t>‹N°›</a:t>
            </a:fld>
            <a:endParaRPr lang="fr-FR" altLang="fr-FR" sz="450" dirty="0"/>
          </a:p>
        </p:txBody>
      </p:sp>
      <p:sp>
        <p:nvSpPr>
          <p:cNvPr id="11" name="Espace réservé du contenu 4">
            <a:extLst>
              <a:ext uri="{FF2B5EF4-FFF2-40B4-BE49-F238E27FC236}">
                <a16:creationId xmlns:a16="http://schemas.microsoft.com/office/drawing/2014/main" id="{8D975E25-E7A3-E7D5-BDA4-D9A991DD871E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2135189" y="1412879"/>
            <a:ext cx="9290051" cy="3960341"/>
          </a:xfrm>
        </p:spPr>
        <p:txBody>
          <a:bodyPr/>
          <a:lstStyle>
            <a:lvl3pPr>
              <a:defRPr/>
            </a:lvl3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Texte courant</a:t>
            </a:r>
          </a:p>
        </p:txBody>
      </p:sp>
      <p:sp>
        <p:nvSpPr>
          <p:cNvPr id="12" name="Titre 1">
            <a:extLst>
              <a:ext uri="{FF2B5EF4-FFF2-40B4-BE49-F238E27FC236}">
                <a16:creationId xmlns:a16="http://schemas.microsoft.com/office/drawing/2014/main" id="{F14858DF-7B8C-FEB3-E11B-74A35A65C8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653018" y="1052741"/>
            <a:ext cx="1306708" cy="4680519"/>
          </a:xfrm>
          <a:prstGeom prst="rect">
            <a:avLst/>
          </a:prstGeom>
        </p:spPr>
        <p:txBody>
          <a:bodyPr anchor="ctr"/>
          <a:lstStyle>
            <a:lvl1pPr algn="ctr">
              <a:defRPr sz="506">
                <a:solidFill>
                  <a:srgbClr val="153D8A"/>
                </a:solidFill>
                <a:latin typeface="Montserrat" pitchFamily="2" charset="77"/>
              </a:defRPr>
            </a:lvl1pPr>
          </a:lstStyle>
          <a:p>
            <a:r>
              <a:rPr lang="fr-FR" noProof="0" dirty="0"/>
              <a:t>TITRE DE LA PARTIE</a:t>
            </a:r>
            <a:endParaRPr lang="fr-FR" dirty="0"/>
          </a:p>
        </p:txBody>
      </p:sp>
      <p:pic>
        <p:nvPicPr>
          <p:cNvPr id="13" name="Image 12" descr="Une image contenant texte, signe, jaune&#10;&#10;Description générée automatiquement">
            <a:extLst>
              <a:ext uri="{FF2B5EF4-FFF2-40B4-BE49-F238E27FC236}">
                <a16:creationId xmlns:a16="http://schemas.microsoft.com/office/drawing/2014/main" id="{57D4AF78-3A04-B6D8-8B78-479E2FD391A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2064" y="1070397"/>
            <a:ext cx="216467" cy="229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1253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texte sur deux colonnes 1" preserve="1">
  <p:cSld name="Titre et texte sur deux colonnes 1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1"/>
          <p:cNvSpPr txBox="1">
            <a:spLocks noGrp="1"/>
          </p:cNvSpPr>
          <p:nvPr>
            <p:ph type="title"/>
          </p:nvPr>
        </p:nvSpPr>
        <p:spPr>
          <a:xfrm>
            <a:off x="415600" y="546667"/>
            <a:ext cx="11360800" cy="81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fr-FR"/>
              <a:t>Modifiez le style du titre</a:t>
            </a:r>
            <a:endParaRPr/>
          </a:p>
        </p:txBody>
      </p:sp>
      <p:pic>
        <p:nvPicPr>
          <p:cNvPr id="60" name="Google Shape;60;p11"/>
          <p:cNvPicPr preferRelativeResize="0"/>
          <p:nvPr/>
        </p:nvPicPr>
        <p:blipFill rotWithShape="1">
          <a:blip r:embed="rId2">
            <a:alphaModFix amt="40000"/>
          </a:blip>
          <a:srcRect/>
          <a:stretch/>
        </p:blipFill>
        <p:spPr>
          <a:xfrm rot="10800000" flipH="1">
            <a:off x="11500167" y="6391932"/>
            <a:ext cx="820333" cy="72780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1"/>
          <p:cNvSpPr txBox="1">
            <a:spLocks noGrp="1"/>
          </p:cNvSpPr>
          <p:nvPr>
            <p:ph type="sldNum" idx="12"/>
          </p:nvPr>
        </p:nvSpPr>
        <p:spPr>
          <a:xfrm>
            <a:off x="11544541" y="6391935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 b="0" i="0">
                <a:solidFill>
                  <a:schemeClr val="lt1"/>
                </a:solidFill>
                <a:latin typeface="IBM Plex Sans" panose="020B0503050203000203" pitchFamily="34" charset="0"/>
              </a:defRPr>
            </a:lvl1pPr>
            <a:lvl2pPr lvl="1" algn="ctr" rtl="0">
              <a:buNone/>
              <a:defRPr b="1">
                <a:solidFill>
                  <a:schemeClr val="lt1"/>
                </a:solidFill>
              </a:defRPr>
            </a:lvl2pPr>
            <a:lvl3pPr lvl="2" algn="ctr" rtl="0">
              <a:buNone/>
              <a:defRPr b="1">
                <a:solidFill>
                  <a:schemeClr val="lt1"/>
                </a:solidFill>
              </a:defRPr>
            </a:lvl3pPr>
            <a:lvl4pPr lvl="3" algn="ctr" rtl="0">
              <a:buNone/>
              <a:defRPr b="1">
                <a:solidFill>
                  <a:schemeClr val="lt1"/>
                </a:solidFill>
              </a:defRPr>
            </a:lvl4pPr>
            <a:lvl5pPr lvl="4" algn="ctr" rtl="0">
              <a:buNone/>
              <a:defRPr b="1">
                <a:solidFill>
                  <a:schemeClr val="lt1"/>
                </a:solidFill>
              </a:defRPr>
            </a:lvl5pPr>
            <a:lvl6pPr lvl="5" algn="ctr" rtl="0">
              <a:buNone/>
              <a:defRPr b="1">
                <a:solidFill>
                  <a:schemeClr val="lt1"/>
                </a:solidFill>
              </a:defRPr>
            </a:lvl6pPr>
            <a:lvl7pPr lvl="6" algn="ctr" rtl="0">
              <a:buNone/>
              <a:defRPr b="1">
                <a:solidFill>
                  <a:schemeClr val="lt1"/>
                </a:solidFill>
              </a:defRPr>
            </a:lvl7pPr>
            <a:lvl8pPr lvl="7" algn="ctr" rtl="0">
              <a:buNone/>
              <a:defRPr b="1">
                <a:solidFill>
                  <a:schemeClr val="lt1"/>
                </a:solidFill>
              </a:defRPr>
            </a:lvl8pPr>
            <a:lvl9pPr lvl="8" algn="ctr" rtl="0">
              <a:buNone/>
              <a:defRPr b="1">
                <a:solidFill>
                  <a:schemeClr val="lt1"/>
                </a:solidFill>
              </a:defRPr>
            </a:lvl9pPr>
          </a:lstStyle>
          <a:p>
            <a:fld id="{00000000-1234-1234-1234-123412341234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Google Shape;7;p1">
            <a:extLst>
              <a:ext uri="{FF2B5EF4-FFF2-40B4-BE49-F238E27FC236}">
                <a16:creationId xmlns:a16="http://schemas.microsoft.com/office/drawing/2014/main" id="{A7B74512-F23E-3E8B-F204-85804BB67C44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15600" y="1639833"/>
            <a:ext cx="11360800" cy="44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4025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21F2E"/>
              </a:buClr>
              <a:buSzPts val="1600"/>
              <a:buFont typeface="IBM Plex Sans"/>
              <a:buChar char="●"/>
              <a:defRPr sz="2133">
                <a:solidFill>
                  <a:srgbClr val="666666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marL="1219170" lvl="1" indent="-41485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2415B"/>
              </a:buClr>
              <a:buSzPts val="1300"/>
              <a:buFont typeface="IBM Plex Sans"/>
              <a:buChar char="●"/>
              <a:defRPr sz="1733">
                <a:solidFill>
                  <a:srgbClr val="666666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2pPr>
            <a:lvl3pPr marL="1828754" lvl="2" indent="-40639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2415B"/>
              </a:buClr>
              <a:buSzPts val="1200"/>
              <a:buFont typeface="IBM Plex Sans"/>
              <a:buChar char="○"/>
              <a:defRPr sz="1600">
                <a:solidFill>
                  <a:srgbClr val="666666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3pPr>
            <a:lvl4pPr marL="2438339" lvl="3" indent="-38945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2415B"/>
              </a:buClr>
              <a:buSzPts val="1000"/>
              <a:buFont typeface="IBM Plex Sans"/>
              <a:buChar char="●"/>
              <a:defRPr sz="1333">
                <a:solidFill>
                  <a:srgbClr val="666666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4pPr>
            <a:lvl5pPr marL="3047924" lvl="4" indent="-38945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21F2E"/>
              </a:buClr>
              <a:buSzPts val="1000"/>
              <a:buFont typeface="IBM Plex Sans"/>
              <a:buChar char="○"/>
              <a:defRPr sz="1333">
                <a:solidFill>
                  <a:srgbClr val="666666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5pPr>
            <a:lvl6pPr marL="3657509" lvl="5" indent="-38945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21F2E"/>
              </a:buClr>
              <a:buSzPts val="1000"/>
              <a:buFont typeface="IBM Plex Sans"/>
              <a:buChar char="■"/>
              <a:defRPr sz="1333">
                <a:solidFill>
                  <a:srgbClr val="666666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6pPr>
            <a:lvl7pPr marL="4267093" lvl="6" indent="-38945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21F2E"/>
              </a:buClr>
              <a:buSzPts val="1000"/>
              <a:buFont typeface="IBM Plex Sans"/>
              <a:buChar char="●"/>
              <a:defRPr sz="1333">
                <a:solidFill>
                  <a:srgbClr val="666666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7pPr>
            <a:lvl8pPr marL="4876678" lvl="7" indent="-38945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000"/>
              <a:buFont typeface="IBM Plex Sans"/>
              <a:buChar char="○"/>
              <a:defRPr sz="1333">
                <a:solidFill>
                  <a:srgbClr val="666666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8pPr>
            <a:lvl9pPr marL="5486263" lvl="8" indent="-38945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000"/>
              <a:buFont typeface="IBM Plex Sans"/>
              <a:buChar char="■"/>
              <a:defRPr sz="1333">
                <a:solidFill>
                  <a:srgbClr val="666666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pic>
        <p:nvPicPr>
          <p:cNvPr id="3" name="Google Shape;59;p11">
            <a:extLst>
              <a:ext uri="{FF2B5EF4-FFF2-40B4-BE49-F238E27FC236}">
                <a16:creationId xmlns:a16="http://schemas.microsoft.com/office/drawing/2014/main" id="{DD157450-A7BB-496B-AFAF-D09DF52FB39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69923"/>
          <a:stretch/>
        </p:blipFill>
        <p:spPr>
          <a:xfrm>
            <a:off x="1" y="258732"/>
            <a:ext cx="401231" cy="118354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59;p11">
            <a:extLst>
              <a:ext uri="{FF2B5EF4-FFF2-40B4-BE49-F238E27FC236}">
                <a16:creationId xmlns:a16="http://schemas.microsoft.com/office/drawing/2014/main" id="{DD157450-A7BB-496B-AFAF-D09DF52FB39C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 l="69923"/>
          <a:stretch/>
        </p:blipFill>
        <p:spPr>
          <a:xfrm>
            <a:off x="1" y="258732"/>
            <a:ext cx="401231" cy="11835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857152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texte sur deux colonnes 1" preserve="1">
  <p:cSld name="1_Titre et texte sur deux colonnes 1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1"/>
          <p:cNvSpPr txBox="1">
            <a:spLocks noGrp="1"/>
          </p:cNvSpPr>
          <p:nvPr>
            <p:ph type="title"/>
          </p:nvPr>
        </p:nvSpPr>
        <p:spPr>
          <a:xfrm>
            <a:off x="415600" y="546667"/>
            <a:ext cx="11360800" cy="81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fr-FR"/>
              <a:t>Modifiez le style du titre</a:t>
            </a:r>
            <a:endParaRPr/>
          </a:p>
        </p:txBody>
      </p:sp>
      <p:sp>
        <p:nvSpPr>
          <p:cNvPr id="57" name="Google Shape;57;p11"/>
          <p:cNvSpPr txBox="1">
            <a:spLocks noGrp="1"/>
          </p:cNvSpPr>
          <p:nvPr>
            <p:ph type="body" idx="1"/>
          </p:nvPr>
        </p:nvSpPr>
        <p:spPr>
          <a:xfrm>
            <a:off x="415600" y="2274233"/>
            <a:ext cx="11360800" cy="381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56665" lvl="0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marL="1219170" lvl="1" indent="-40639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2pPr>
            <a:lvl3pPr marL="1828754" lvl="2" indent="-40639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3pPr>
            <a:lvl4pPr marL="2438339" lvl="3" indent="-40639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pic>
        <p:nvPicPr>
          <p:cNvPr id="60" name="Google Shape;60;p11"/>
          <p:cNvPicPr preferRelativeResize="0"/>
          <p:nvPr/>
        </p:nvPicPr>
        <p:blipFill rotWithShape="1">
          <a:blip r:embed="rId2">
            <a:alphaModFix amt="40000"/>
          </a:blip>
          <a:srcRect/>
          <a:stretch/>
        </p:blipFill>
        <p:spPr>
          <a:xfrm rot="10800000" flipH="1">
            <a:off x="11500167" y="6391932"/>
            <a:ext cx="820333" cy="72780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1"/>
          <p:cNvSpPr txBox="1">
            <a:spLocks noGrp="1"/>
          </p:cNvSpPr>
          <p:nvPr>
            <p:ph type="sldNum" idx="12"/>
          </p:nvPr>
        </p:nvSpPr>
        <p:spPr>
          <a:xfrm>
            <a:off x="11544541" y="6391935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 b="0" i="0">
                <a:solidFill>
                  <a:schemeClr val="lt1"/>
                </a:solidFill>
                <a:latin typeface="IBM Plex Sans" panose="020B0503050203000203" pitchFamily="34" charset="0"/>
              </a:defRPr>
            </a:lvl1pPr>
            <a:lvl2pPr lvl="1" algn="ctr" rtl="0">
              <a:buNone/>
              <a:defRPr b="1">
                <a:solidFill>
                  <a:schemeClr val="lt1"/>
                </a:solidFill>
              </a:defRPr>
            </a:lvl2pPr>
            <a:lvl3pPr lvl="2" algn="ctr" rtl="0">
              <a:buNone/>
              <a:defRPr b="1">
                <a:solidFill>
                  <a:schemeClr val="lt1"/>
                </a:solidFill>
              </a:defRPr>
            </a:lvl3pPr>
            <a:lvl4pPr lvl="3" algn="ctr" rtl="0">
              <a:buNone/>
              <a:defRPr b="1">
                <a:solidFill>
                  <a:schemeClr val="lt1"/>
                </a:solidFill>
              </a:defRPr>
            </a:lvl4pPr>
            <a:lvl5pPr lvl="4" algn="ctr" rtl="0">
              <a:buNone/>
              <a:defRPr b="1">
                <a:solidFill>
                  <a:schemeClr val="lt1"/>
                </a:solidFill>
              </a:defRPr>
            </a:lvl5pPr>
            <a:lvl6pPr lvl="5" algn="ctr" rtl="0">
              <a:buNone/>
              <a:defRPr b="1">
                <a:solidFill>
                  <a:schemeClr val="lt1"/>
                </a:solidFill>
              </a:defRPr>
            </a:lvl6pPr>
            <a:lvl7pPr lvl="6" algn="ctr" rtl="0">
              <a:buNone/>
              <a:defRPr b="1">
                <a:solidFill>
                  <a:schemeClr val="lt1"/>
                </a:solidFill>
              </a:defRPr>
            </a:lvl7pPr>
            <a:lvl8pPr lvl="7" algn="ctr" rtl="0">
              <a:buNone/>
              <a:defRPr b="1">
                <a:solidFill>
                  <a:schemeClr val="lt1"/>
                </a:solidFill>
              </a:defRPr>
            </a:lvl8pPr>
            <a:lvl9pPr lvl="8" algn="ctr" rtl="0">
              <a:buNone/>
              <a:defRPr b="1">
                <a:solidFill>
                  <a:schemeClr val="lt1"/>
                </a:solidFill>
              </a:defRPr>
            </a:lvl9pPr>
          </a:lstStyle>
          <a:p>
            <a:fld id="{00000000-1234-1234-1234-123412341234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62" name="Google Shape;62;p11"/>
          <p:cNvSpPr txBox="1">
            <a:spLocks noGrp="1"/>
          </p:cNvSpPr>
          <p:nvPr>
            <p:ph type="title" idx="3"/>
          </p:nvPr>
        </p:nvSpPr>
        <p:spPr>
          <a:xfrm>
            <a:off x="415599" y="1271567"/>
            <a:ext cx="11375171" cy="81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12415B"/>
              </a:buClr>
              <a:buSzPts val="1800"/>
              <a:buNone/>
              <a:defRPr sz="2400">
                <a:solidFill>
                  <a:srgbClr val="12415B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12415B"/>
              </a:buClr>
              <a:buSzPts val="1800"/>
              <a:buNone/>
              <a:defRPr sz="2400">
                <a:solidFill>
                  <a:srgbClr val="12415B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12415B"/>
              </a:buClr>
              <a:buSzPts val="1800"/>
              <a:buNone/>
              <a:defRPr sz="2400">
                <a:solidFill>
                  <a:srgbClr val="12415B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12415B"/>
              </a:buClr>
              <a:buSzPts val="1800"/>
              <a:buNone/>
              <a:defRPr sz="2400">
                <a:solidFill>
                  <a:srgbClr val="12415B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12415B"/>
              </a:buClr>
              <a:buSzPts val="1800"/>
              <a:buNone/>
              <a:defRPr sz="2400">
                <a:solidFill>
                  <a:srgbClr val="12415B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12415B"/>
              </a:buClr>
              <a:buSzPts val="1800"/>
              <a:buNone/>
              <a:defRPr sz="2400">
                <a:solidFill>
                  <a:srgbClr val="12415B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12415B"/>
              </a:buClr>
              <a:buSzPts val="1800"/>
              <a:buNone/>
              <a:defRPr sz="2400">
                <a:solidFill>
                  <a:srgbClr val="12415B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12415B"/>
              </a:buClr>
              <a:buSzPts val="1800"/>
              <a:buNone/>
              <a:defRPr sz="2400">
                <a:solidFill>
                  <a:srgbClr val="12415B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12415B"/>
              </a:buClr>
              <a:buSzPts val="1800"/>
              <a:buNone/>
              <a:defRPr sz="2400">
                <a:solidFill>
                  <a:srgbClr val="12415B"/>
                </a:solidFill>
              </a:defRPr>
            </a:lvl9pPr>
          </a:lstStyle>
          <a:p>
            <a:r>
              <a:rPr lang="fr-FR"/>
              <a:t>Modifiez le style du titre</a:t>
            </a:r>
            <a:endParaRPr dirty="0"/>
          </a:p>
        </p:txBody>
      </p:sp>
      <p:pic>
        <p:nvPicPr>
          <p:cNvPr id="2" name="Google Shape;59;p11">
            <a:extLst>
              <a:ext uri="{FF2B5EF4-FFF2-40B4-BE49-F238E27FC236}">
                <a16:creationId xmlns:a16="http://schemas.microsoft.com/office/drawing/2014/main" id="{709F21F7-3518-52DF-D389-C5A7D70B385E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69923"/>
          <a:stretch/>
        </p:blipFill>
        <p:spPr>
          <a:xfrm>
            <a:off x="1" y="258732"/>
            <a:ext cx="401231" cy="118354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59;p11">
            <a:extLst>
              <a:ext uri="{FF2B5EF4-FFF2-40B4-BE49-F238E27FC236}">
                <a16:creationId xmlns:a16="http://schemas.microsoft.com/office/drawing/2014/main" id="{709F21F7-3518-52DF-D389-C5A7D70B385E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 l="69923"/>
          <a:stretch/>
        </p:blipFill>
        <p:spPr>
          <a:xfrm>
            <a:off x="1" y="258732"/>
            <a:ext cx="401231" cy="11835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918572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texte sur deux colonnes 1" preserve="1">
  <p:cSld name="1_Titre et texte sur deux colonnes 1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1"/>
          <p:cNvSpPr txBox="1">
            <a:spLocks noGrp="1"/>
          </p:cNvSpPr>
          <p:nvPr>
            <p:ph type="title"/>
          </p:nvPr>
        </p:nvSpPr>
        <p:spPr>
          <a:xfrm>
            <a:off x="415600" y="546667"/>
            <a:ext cx="11360800" cy="81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fr-FR"/>
              <a:t>Modifiez le style du titre</a:t>
            </a:r>
            <a:endParaRPr/>
          </a:p>
        </p:txBody>
      </p:sp>
      <p:sp>
        <p:nvSpPr>
          <p:cNvPr id="57" name="Google Shape;57;p11"/>
          <p:cNvSpPr txBox="1">
            <a:spLocks noGrp="1"/>
          </p:cNvSpPr>
          <p:nvPr>
            <p:ph type="body" idx="1"/>
          </p:nvPr>
        </p:nvSpPr>
        <p:spPr>
          <a:xfrm>
            <a:off x="415600" y="2274233"/>
            <a:ext cx="5333200" cy="381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56665" lvl="0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marL="1219170" lvl="1" indent="-40639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2pPr>
            <a:lvl3pPr marL="1828754" lvl="2" indent="-40639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3pPr>
            <a:lvl4pPr marL="2438339" lvl="3" indent="-40639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pic>
        <p:nvPicPr>
          <p:cNvPr id="59" name="Google Shape;59;p11"/>
          <p:cNvPicPr preferRelativeResize="0"/>
          <p:nvPr/>
        </p:nvPicPr>
        <p:blipFill rotWithShape="1">
          <a:blip r:embed="rId2">
            <a:alphaModFix/>
          </a:blip>
          <a:srcRect l="69923"/>
          <a:stretch/>
        </p:blipFill>
        <p:spPr>
          <a:xfrm>
            <a:off x="1" y="258732"/>
            <a:ext cx="401231" cy="1183545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1"/>
          <p:cNvPicPr preferRelativeResize="0"/>
          <p:nvPr/>
        </p:nvPicPr>
        <p:blipFill rotWithShape="1">
          <a:blip r:embed="rId3">
            <a:alphaModFix amt="40000"/>
          </a:blip>
          <a:srcRect/>
          <a:stretch/>
        </p:blipFill>
        <p:spPr>
          <a:xfrm rot="10800000" flipH="1">
            <a:off x="11500167" y="6391932"/>
            <a:ext cx="820333" cy="72780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1"/>
          <p:cNvSpPr txBox="1">
            <a:spLocks noGrp="1"/>
          </p:cNvSpPr>
          <p:nvPr>
            <p:ph type="sldNum" idx="12"/>
          </p:nvPr>
        </p:nvSpPr>
        <p:spPr>
          <a:xfrm>
            <a:off x="11544541" y="6391935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 b="0" i="0">
                <a:solidFill>
                  <a:schemeClr val="lt1"/>
                </a:solidFill>
                <a:latin typeface="IBM Plex Sans" panose="020B0503050203000203" pitchFamily="34" charset="0"/>
              </a:defRPr>
            </a:lvl1pPr>
            <a:lvl2pPr lvl="1" algn="ctr" rtl="0">
              <a:buNone/>
              <a:defRPr b="1">
                <a:solidFill>
                  <a:schemeClr val="lt1"/>
                </a:solidFill>
              </a:defRPr>
            </a:lvl2pPr>
            <a:lvl3pPr lvl="2" algn="ctr" rtl="0">
              <a:buNone/>
              <a:defRPr b="1">
                <a:solidFill>
                  <a:schemeClr val="lt1"/>
                </a:solidFill>
              </a:defRPr>
            </a:lvl3pPr>
            <a:lvl4pPr lvl="3" algn="ctr" rtl="0">
              <a:buNone/>
              <a:defRPr b="1">
                <a:solidFill>
                  <a:schemeClr val="lt1"/>
                </a:solidFill>
              </a:defRPr>
            </a:lvl4pPr>
            <a:lvl5pPr lvl="4" algn="ctr" rtl="0">
              <a:buNone/>
              <a:defRPr b="1">
                <a:solidFill>
                  <a:schemeClr val="lt1"/>
                </a:solidFill>
              </a:defRPr>
            </a:lvl5pPr>
            <a:lvl6pPr lvl="5" algn="ctr" rtl="0">
              <a:buNone/>
              <a:defRPr b="1">
                <a:solidFill>
                  <a:schemeClr val="lt1"/>
                </a:solidFill>
              </a:defRPr>
            </a:lvl6pPr>
            <a:lvl7pPr lvl="6" algn="ctr" rtl="0">
              <a:buNone/>
              <a:defRPr b="1">
                <a:solidFill>
                  <a:schemeClr val="lt1"/>
                </a:solidFill>
              </a:defRPr>
            </a:lvl7pPr>
            <a:lvl8pPr lvl="7" algn="ctr" rtl="0">
              <a:buNone/>
              <a:defRPr b="1">
                <a:solidFill>
                  <a:schemeClr val="lt1"/>
                </a:solidFill>
              </a:defRPr>
            </a:lvl8pPr>
            <a:lvl9pPr lvl="8" algn="ctr" rtl="0">
              <a:buNone/>
              <a:defRPr b="1">
                <a:solidFill>
                  <a:schemeClr val="lt1"/>
                </a:solidFill>
              </a:defRPr>
            </a:lvl9pPr>
          </a:lstStyle>
          <a:p>
            <a:fld id="{00000000-1234-1234-1234-123412341234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62" name="Google Shape;62;p11"/>
          <p:cNvSpPr txBox="1">
            <a:spLocks noGrp="1"/>
          </p:cNvSpPr>
          <p:nvPr>
            <p:ph type="title" idx="3"/>
          </p:nvPr>
        </p:nvSpPr>
        <p:spPr>
          <a:xfrm>
            <a:off x="415600" y="1271567"/>
            <a:ext cx="5333200" cy="81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12415B"/>
              </a:buClr>
              <a:buSzPts val="1800"/>
              <a:buNone/>
              <a:defRPr sz="2400">
                <a:solidFill>
                  <a:srgbClr val="12415B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12415B"/>
              </a:buClr>
              <a:buSzPts val="1800"/>
              <a:buNone/>
              <a:defRPr sz="2400">
                <a:solidFill>
                  <a:srgbClr val="12415B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12415B"/>
              </a:buClr>
              <a:buSzPts val="1800"/>
              <a:buNone/>
              <a:defRPr sz="2400">
                <a:solidFill>
                  <a:srgbClr val="12415B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12415B"/>
              </a:buClr>
              <a:buSzPts val="1800"/>
              <a:buNone/>
              <a:defRPr sz="2400">
                <a:solidFill>
                  <a:srgbClr val="12415B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12415B"/>
              </a:buClr>
              <a:buSzPts val="1800"/>
              <a:buNone/>
              <a:defRPr sz="2400">
                <a:solidFill>
                  <a:srgbClr val="12415B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12415B"/>
              </a:buClr>
              <a:buSzPts val="1800"/>
              <a:buNone/>
              <a:defRPr sz="2400">
                <a:solidFill>
                  <a:srgbClr val="12415B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12415B"/>
              </a:buClr>
              <a:buSzPts val="1800"/>
              <a:buNone/>
              <a:defRPr sz="2400">
                <a:solidFill>
                  <a:srgbClr val="12415B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12415B"/>
              </a:buClr>
              <a:buSzPts val="1800"/>
              <a:buNone/>
              <a:defRPr sz="2400">
                <a:solidFill>
                  <a:srgbClr val="12415B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12415B"/>
              </a:buClr>
              <a:buSzPts val="1800"/>
              <a:buNone/>
              <a:defRPr sz="2400">
                <a:solidFill>
                  <a:srgbClr val="12415B"/>
                </a:solidFill>
              </a:defRPr>
            </a:lvl9pPr>
          </a:lstStyle>
          <a:p>
            <a:r>
              <a:rPr lang="fr-FR"/>
              <a:t>Modifiez le style du titre</a:t>
            </a:r>
            <a:endParaRPr dirty="0"/>
          </a:p>
        </p:txBody>
      </p:sp>
      <p:sp>
        <p:nvSpPr>
          <p:cNvPr id="2" name="Espace réservé pour une image  7">
            <a:extLst>
              <a:ext uri="{FF2B5EF4-FFF2-40B4-BE49-F238E27FC236}">
                <a16:creationId xmlns:a16="http://schemas.microsoft.com/office/drawing/2014/main" id="{89681124-A76B-127A-8CED-F9CD2280692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96303" y="-28531"/>
            <a:ext cx="5995917" cy="6900228"/>
          </a:xfrm>
          <a:custGeom>
            <a:avLst/>
            <a:gdLst>
              <a:gd name="connsiteX0" fmla="*/ 1667 w 10000"/>
              <a:gd name="connsiteY0" fmla="*/ 0 h 10000"/>
              <a:gd name="connsiteX1" fmla="*/ 10000 w 10000"/>
              <a:gd name="connsiteY1" fmla="*/ 0 h 10000"/>
              <a:gd name="connsiteX2" fmla="*/ 8333 w 10000"/>
              <a:gd name="connsiteY2" fmla="*/ 5000 h 10000"/>
              <a:gd name="connsiteX3" fmla="*/ 10000 w 10000"/>
              <a:gd name="connsiteY3" fmla="*/ 10000 h 10000"/>
              <a:gd name="connsiteX4" fmla="*/ 1667 w 10000"/>
              <a:gd name="connsiteY4" fmla="*/ 10000 h 10000"/>
              <a:gd name="connsiteX5" fmla="*/ 0 w 10000"/>
              <a:gd name="connsiteY5" fmla="*/ 5000 h 10000"/>
              <a:gd name="connsiteX6" fmla="*/ 1667 w 10000"/>
              <a:gd name="connsiteY6" fmla="*/ 0 h 10000"/>
              <a:gd name="connsiteX0" fmla="*/ 1667 w 10090"/>
              <a:gd name="connsiteY0" fmla="*/ 0 h 10000"/>
              <a:gd name="connsiteX1" fmla="*/ 10000 w 10090"/>
              <a:gd name="connsiteY1" fmla="*/ 0 h 10000"/>
              <a:gd name="connsiteX2" fmla="*/ 10090 w 10090"/>
              <a:gd name="connsiteY2" fmla="*/ 4793 h 10000"/>
              <a:gd name="connsiteX3" fmla="*/ 10000 w 10090"/>
              <a:gd name="connsiteY3" fmla="*/ 10000 h 10000"/>
              <a:gd name="connsiteX4" fmla="*/ 1667 w 10090"/>
              <a:gd name="connsiteY4" fmla="*/ 10000 h 10000"/>
              <a:gd name="connsiteX5" fmla="*/ 0 w 10090"/>
              <a:gd name="connsiteY5" fmla="*/ 5000 h 10000"/>
              <a:gd name="connsiteX6" fmla="*/ 1667 w 10090"/>
              <a:gd name="connsiteY6" fmla="*/ 0 h 10000"/>
              <a:gd name="connsiteX0" fmla="*/ 1667 w 10090"/>
              <a:gd name="connsiteY0" fmla="*/ 0 h 10000"/>
              <a:gd name="connsiteX1" fmla="*/ 10000 w 10090"/>
              <a:gd name="connsiteY1" fmla="*/ 0 h 10000"/>
              <a:gd name="connsiteX2" fmla="*/ 10090 w 10090"/>
              <a:gd name="connsiteY2" fmla="*/ 4793 h 10000"/>
              <a:gd name="connsiteX3" fmla="*/ 10000 w 10090"/>
              <a:gd name="connsiteY3" fmla="*/ 10000 h 10000"/>
              <a:gd name="connsiteX4" fmla="*/ 1667 w 10090"/>
              <a:gd name="connsiteY4" fmla="*/ 10000 h 10000"/>
              <a:gd name="connsiteX5" fmla="*/ 0 w 10090"/>
              <a:gd name="connsiteY5" fmla="*/ 5000 h 10000"/>
              <a:gd name="connsiteX6" fmla="*/ 1667 w 10090"/>
              <a:gd name="connsiteY6" fmla="*/ 0 h 10000"/>
              <a:gd name="connsiteX0" fmla="*/ 1667 w 10022"/>
              <a:gd name="connsiteY0" fmla="*/ 0 h 10000"/>
              <a:gd name="connsiteX1" fmla="*/ 10000 w 10022"/>
              <a:gd name="connsiteY1" fmla="*/ 0 h 10000"/>
              <a:gd name="connsiteX2" fmla="*/ 10022 w 10022"/>
              <a:gd name="connsiteY2" fmla="*/ 4793 h 10000"/>
              <a:gd name="connsiteX3" fmla="*/ 10000 w 10022"/>
              <a:gd name="connsiteY3" fmla="*/ 10000 h 10000"/>
              <a:gd name="connsiteX4" fmla="*/ 1667 w 10022"/>
              <a:gd name="connsiteY4" fmla="*/ 10000 h 10000"/>
              <a:gd name="connsiteX5" fmla="*/ 0 w 10022"/>
              <a:gd name="connsiteY5" fmla="*/ 5000 h 10000"/>
              <a:gd name="connsiteX6" fmla="*/ 1667 w 10022"/>
              <a:gd name="connsiteY6" fmla="*/ 0 h 10000"/>
              <a:gd name="connsiteX0" fmla="*/ 1667 w 10022"/>
              <a:gd name="connsiteY0" fmla="*/ 0 h 10000"/>
              <a:gd name="connsiteX1" fmla="*/ 10000 w 10022"/>
              <a:gd name="connsiteY1" fmla="*/ 0 h 10000"/>
              <a:gd name="connsiteX2" fmla="*/ 10022 w 10022"/>
              <a:gd name="connsiteY2" fmla="*/ 4793 h 10000"/>
              <a:gd name="connsiteX3" fmla="*/ 10000 w 10022"/>
              <a:gd name="connsiteY3" fmla="*/ 10000 h 10000"/>
              <a:gd name="connsiteX4" fmla="*/ 1667 w 10022"/>
              <a:gd name="connsiteY4" fmla="*/ 10000 h 10000"/>
              <a:gd name="connsiteX5" fmla="*/ 0 w 10022"/>
              <a:gd name="connsiteY5" fmla="*/ 5000 h 10000"/>
              <a:gd name="connsiteX6" fmla="*/ 1667 w 10022"/>
              <a:gd name="connsiteY6" fmla="*/ 0 h 10000"/>
              <a:gd name="connsiteX0" fmla="*/ 5132 w 10155"/>
              <a:gd name="connsiteY0" fmla="*/ 0 h 10021"/>
              <a:gd name="connsiteX1" fmla="*/ 10133 w 10155"/>
              <a:gd name="connsiteY1" fmla="*/ 21 h 10021"/>
              <a:gd name="connsiteX2" fmla="*/ 10155 w 10155"/>
              <a:gd name="connsiteY2" fmla="*/ 4814 h 10021"/>
              <a:gd name="connsiteX3" fmla="*/ 10133 w 10155"/>
              <a:gd name="connsiteY3" fmla="*/ 10021 h 10021"/>
              <a:gd name="connsiteX4" fmla="*/ 1800 w 10155"/>
              <a:gd name="connsiteY4" fmla="*/ 10021 h 10021"/>
              <a:gd name="connsiteX5" fmla="*/ 133 w 10155"/>
              <a:gd name="connsiteY5" fmla="*/ 5021 h 10021"/>
              <a:gd name="connsiteX6" fmla="*/ 5132 w 10155"/>
              <a:gd name="connsiteY6" fmla="*/ 0 h 10021"/>
              <a:gd name="connsiteX0" fmla="*/ 5012 w 10035"/>
              <a:gd name="connsiteY0" fmla="*/ 0 h 10062"/>
              <a:gd name="connsiteX1" fmla="*/ 10013 w 10035"/>
              <a:gd name="connsiteY1" fmla="*/ 21 h 10062"/>
              <a:gd name="connsiteX2" fmla="*/ 10035 w 10035"/>
              <a:gd name="connsiteY2" fmla="*/ 4814 h 10062"/>
              <a:gd name="connsiteX3" fmla="*/ 10013 w 10035"/>
              <a:gd name="connsiteY3" fmla="*/ 10021 h 10062"/>
              <a:gd name="connsiteX4" fmla="*/ 6678 w 10035"/>
              <a:gd name="connsiteY4" fmla="*/ 10062 h 10062"/>
              <a:gd name="connsiteX5" fmla="*/ 13 w 10035"/>
              <a:gd name="connsiteY5" fmla="*/ 5021 h 10062"/>
              <a:gd name="connsiteX6" fmla="*/ 5012 w 10035"/>
              <a:gd name="connsiteY6" fmla="*/ 0 h 10062"/>
              <a:gd name="connsiteX0" fmla="*/ 5411 w 10434"/>
              <a:gd name="connsiteY0" fmla="*/ 0 h 10062"/>
              <a:gd name="connsiteX1" fmla="*/ 10412 w 10434"/>
              <a:gd name="connsiteY1" fmla="*/ 21 h 10062"/>
              <a:gd name="connsiteX2" fmla="*/ 10434 w 10434"/>
              <a:gd name="connsiteY2" fmla="*/ 4814 h 10062"/>
              <a:gd name="connsiteX3" fmla="*/ 10412 w 10434"/>
              <a:gd name="connsiteY3" fmla="*/ 10021 h 10062"/>
              <a:gd name="connsiteX4" fmla="*/ 7077 w 10434"/>
              <a:gd name="connsiteY4" fmla="*/ 10062 h 10062"/>
              <a:gd name="connsiteX5" fmla="*/ 412 w 10434"/>
              <a:gd name="connsiteY5" fmla="*/ 5021 h 10062"/>
              <a:gd name="connsiteX6" fmla="*/ 5411 w 10434"/>
              <a:gd name="connsiteY6" fmla="*/ 0 h 10062"/>
              <a:gd name="connsiteX0" fmla="*/ 4747 w 9770"/>
              <a:gd name="connsiteY0" fmla="*/ 0 h 10075"/>
              <a:gd name="connsiteX1" fmla="*/ 9748 w 9770"/>
              <a:gd name="connsiteY1" fmla="*/ 21 h 10075"/>
              <a:gd name="connsiteX2" fmla="*/ 9770 w 9770"/>
              <a:gd name="connsiteY2" fmla="*/ 4814 h 10075"/>
              <a:gd name="connsiteX3" fmla="*/ 9748 w 9770"/>
              <a:gd name="connsiteY3" fmla="*/ 10021 h 10075"/>
              <a:gd name="connsiteX4" fmla="*/ 6413 w 9770"/>
              <a:gd name="connsiteY4" fmla="*/ 10062 h 10075"/>
              <a:gd name="connsiteX5" fmla="*/ 455 w 9770"/>
              <a:gd name="connsiteY5" fmla="*/ 6344 h 10075"/>
              <a:gd name="connsiteX6" fmla="*/ 4747 w 9770"/>
              <a:gd name="connsiteY6" fmla="*/ 0 h 10075"/>
              <a:gd name="connsiteX0" fmla="*/ 5101 w 10242"/>
              <a:gd name="connsiteY0" fmla="*/ 0 h 10000"/>
              <a:gd name="connsiteX1" fmla="*/ 10219 w 10242"/>
              <a:gd name="connsiteY1" fmla="*/ 21 h 10000"/>
              <a:gd name="connsiteX2" fmla="*/ 10242 w 10242"/>
              <a:gd name="connsiteY2" fmla="*/ 4778 h 10000"/>
              <a:gd name="connsiteX3" fmla="*/ 10219 w 10242"/>
              <a:gd name="connsiteY3" fmla="*/ 9946 h 10000"/>
              <a:gd name="connsiteX4" fmla="*/ 6806 w 10242"/>
              <a:gd name="connsiteY4" fmla="*/ 9987 h 10000"/>
              <a:gd name="connsiteX5" fmla="*/ 708 w 10242"/>
              <a:gd name="connsiteY5" fmla="*/ 6297 h 10000"/>
              <a:gd name="connsiteX6" fmla="*/ 5101 w 10242"/>
              <a:gd name="connsiteY6" fmla="*/ 0 h 10000"/>
              <a:gd name="connsiteX0" fmla="*/ 4424 w 9565"/>
              <a:gd name="connsiteY0" fmla="*/ 400 h 10387"/>
              <a:gd name="connsiteX1" fmla="*/ 9542 w 9565"/>
              <a:gd name="connsiteY1" fmla="*/ 421 h 10387"/>
              <a:gd name="connsiteX2" fmla="*/ 9565 w 9565"/>
              <a:gd name="connsiteY2" fmla="*/ 5178 h 10387"/>
              <a:gd name="connsiteX3" fmla="*/ 9542 w 9565"/>
              <a:gd name="connsiteY3" fmla="*/ 10346 h 10387"/>
              <a:gd name="connsiteX4" fmla="*/ 6129 w 9565"/>
              <a:gd name="connsiteY4" fmla="*/ 10387 h 10387"/>
              <a:gd name="connsiteX5" fmla="*/ 545 w 9565"/>
              <a:gd name="connsiteY5" fmla="*/ 5876 h 10387"/>
              <a:gd name="connsiteX6" fmla="*/ 4424 w 9565"/>
              <a:gd name="connsiteY6" fmla="*/ 400 h 10387"/>
              <a:gd name="connsiteX0" fmla="*/ 4915 w 9435"/>
              <a:gd name="connsiteY0" fmla="*/ 412 h 9928"/>
              <a:gd name="connsiteX1" fmla="*/ 9411 w 9435"/>
              <a:gd name="connsiteY1" fmla="*/ 333 h 9928"/>
              <a:gd name="connsiteX2" fmla="*/ 9435 w 9435"/>
              <a:gd name="connsiteY2" fmla="*/ 4913 h 9928"/>
              <a:gd name="connsiteX3" fmla="*/ 9411 w 9435"/>
              <a:gd name="connsiteY3" fmla="*/ 9889 h 9928"/>
              <a:gd name="connsiteX4" fmla="*/ 5843 w 9435"/>
              <a:gd name="connsiteY4" fmla="*/ 9928 h 9928"/>
              <a:gd name="connsiteX5" fmla="*/ 5 w 9435"/>
              <a:gd name="connsiteY5" fmla="*/ 5585 h 9928"/>
              <a:gd name="connsiteX6" fmla="*/ 4915 w 9435"/>
              <a:gd name="connsiteY6" fmla="*/ 412 h 9928"/>
              <a:gd name="connsiteX0" fmla="*/ 5214 w 10005"/>
              <a:gd name="connsiteY0" fmla="*/ 81 h 9666"/>
              <a:gd name="connsiteX1" fmla="*/ 9980 w 10005"/>
              <a:gd name="connsiteY1" fmla="*/ 1 h 9666"/>
              <a:gd name="connsiteX2" fmla="*/ 10005 w 10005"/>
              <a:gd name="connsiteY2" fmla="*/ 4615 h 9666"/>
              <a:gd name="connsiteX3" fmla="*/ 9980 w 10005"/>
              <a:gd name="connsiteY3" fmla="*/ 9627 h 9666"/>
              <a:gd name="connsiteX4" fmla="*/ 6198 w 10005"/>
              <a:gd name="connsiteY4" fmla="*/ 9666 h 9666"/>
              <a:gd name="connsiteX5" fmla="*/ 10 w 10005"/>
              <a:gd name="connsiteY5" fmla="*/ 5292 h 9666"/>
              <a:gd name="connsiteX6" fmla="*/ 5214 w 10005"/>
              <a:gd name="connsiteY6" fmla="*/ 81 h 9666"/>
              <a:gd name="connsiteX0" fmla="*/ 3513 w 10191"/>
              <a:gd name="connsiteY0" fmla="*/ 0 h 10019"/>
              <a:gd name="connsiteX1" fmla="*/ 10166 w 10191"/>
              <a:gd name="connsiteY1" fmla="*/ 20 h 10019"/>
              <a:gd name="connsiteX2" fmla="*/ 10191 w 10191"/>
              <a:gd name="connsiteY2" fmla="*/ 4793 h 10019"/>
              <a:gd name="connsiteX3" fmla="*/ 10166 w 10191"/>
              <a:gd name="connsiteY3" fmla="*/ 9979 h 10019"/>
              <a:gd name="connsiteX4" fmla="*/ 6386 w 10191"/>
              <a:gd name="connsiteY4" fmla="*/ 10019 h 10019"/>
              <a:gd name="connsiteX5" fmla="*/ 201 w 10191"/>
              <a:gd name="connsiteY5" fmla="*/ 5494 h 10019"/>
              <a:gd name="connsiteX6" fmla="*/ 3513 w 10191"/>
              <a:gd name="connsiteY6" fmla="*/ 0 h 10019"/>
              <a:gd name="connsiteX0" fmla="*/ 3507 w 10185"/>
              <a:gd name="connsiteY0" fmla="*/ 0 h 10019"/>
              <a:gd name="connsiteX1" fmla="*/ 10160 w 10185"/>
              <a:gd name="connsiteY1" fmla="*/ 20 h 10019"/>
              <a:gd name="connsiteX2" fmla="*/ 10185 w 10185"/>
              <a:gd name="connsiteY2" fmla="*/ 4793 h 10019"/>
              <a:gd name="connsiteX3" fmla="*/ 10160 w 10185"/>
              <a:gd name="connsiteY3" fmla="*/ 9979 h 10019"/>
              <a:gd name="connsiteX4" fmla="*/ 6380 w 10185"/>
              <a:gd name="connsiteY4" fmla="*/ 10019 h 10019"/>
              <a:gd name="connsiteX5" fmla="*/ 195 w 10185"/>
              <a:gd name="connsiteY5" fmla="*/ 5494 h 10019"/>
              <a:gd name="connsiteX6" fmla="*/ 3507 w 10185"/>
              <a:gd name="connsiteY6" fmla="*/ 0 h 10019"/>
              <a:gd name="connsiteX0" fmla="*/ 3583 w 10261"/>
              <a:gd name="connsiteY0" fmla="*/ 409 h 10428"/>
              <a:gd name="connsiteX1" fmla="*/ 10236 w 10261"/>
              <a:gd name="connsiteY1" fmla="*/ 429 h 10428"/>
              <a:gd name="connsiteX2" fmla="*/ 10261 w 10261"/>
              <a:gd name="connsiteY2" fmla="*/ 5202 h 10428"/>
              <a:gd name="connsiteX3" fmla="*/ 10236 w 10261"/>
              <a:gd name="connsiteY3" fmla="*/ 10388 h 10428"/>
              <a:gd name="connsiteX4" fmla="*/ 6456 w 10261"/>
              <a:gd name="connsiteY4" fmla="*/ 10428 h 10428"/>
              <a:gd name="connsiteX5" fmla="*/ 64 w 10261"/>
              <a:gd name="connsiteY5" fmla="*/ 6006 h 10428"/>
              <a:gd name="connsiteX6" fmla="*/ 3583 w 10261"/>
              <a:gd name="connsiteY6" fmla="*/ 409 h 10428"/>
              <a:gd name="connsiteX0" fmla="*/ 3583 w 10261"/>
              <a:gd name="connsiteY0" fmla="*/ 409 h 10428"/>
              <a:gd name="connsiteX1" fmla="*/ 10236 w 10261"/>
              <a:gd name="connsiteY1" fmla="*/ 429 h 10428"/>
              <a:gd name="connsiteX2" fmla="*/ 10261 w 10261"/>
              <a:gd name="connsiteY2" fmla="*/ 5202 h 10428"/>
              <a:gd name="connsiteX3" fmla="*/ 10236 w 10261"/>
              <a:gd name="connsiteY3" fmla="*/ 10388 h 10428"/>
              <a:gd name="connsiteX4" fmla="*/ 6456 w 10261"/>
              <a:gd name="connsiteY4" fmla="*/ 10428 h 10428"/>
              <a:gd name="connsiteX5" fmla="*/ 64 w 10261"/>
              <a:gd name="connsiteY5" fmla="*/ 6006 h 10428"/>
              <a:gd name="connsiteX6" fmla="*/ 3583 w 10261"/>
              <a:gd name="connsiteY6" fmla="*/ 409 h 10428"/>
              <a:gd name="connsiteX0" fmla="*/ 3583 w 10261"/>
              <a:gd name="connsiteY0" fmla="*/ 409 h 10428"/>
              <a:gd name="connsiteX1" fmla="*/ 10236 w 10261"/>
              <a:gd name="connsiteY1" fmla="*/ 429 h 10428"/>
              <a:gd name="connsiteX2" fmla="*/ 10261 w 10261"/>
              <a:gd name="connsiteY2" fmla="*/ 5202 h 10428"/>
              <a:gd name="connsiteX3" fmla="*/ 10236 w 10261"/>
              <a:gd name="connsiteY3" fmla="*/ 10388 h 10428"/>
              <a:gd name="connsiteX4" fmla="*/ 6456 w 10261"/>
              <a:gd name="connsiteY4" fmla="*/ 10428 h 10428"/>
              <a:gd name="connsiteX5" fmla="*/ 64 w 10261"/>
              <a:gd name="connsiteY5" fmla="*/ 6006 h 10428"/>
              <a:gd name="connsiteX6" fmla="*/ 3583 w 10261"/>
              <a:gd name="connsiteY6" fmla="*/ 409 h 10428"/>
              <a:gd name="connsiteX0" fmla="*/ 3583 w 10261"/>
              <a:gd name="connsiteY0" fmla="*/ 409 h 11091"/>
              <a:gd name="connsiteX1" fmla="*/ 10236 w 10261"/>
              <a:gd name="connsiteY1" fmla="*/ 429 h 11091"/>
              <a:gd name="connsiteX2" fmla="*/ 10261 w 10261"/>
              <a:gd name="connsiteY2" fmla="*/ 5202 h 11091"/>
              <a:gd name="connsiteX3" fmla="*/ 10236 w 10261"/>
              <a:gd name="connsiteY3" fmla="*/ 10388 h 11091"/>
              <a:gd name="connsiteX4" fmla="*/ 6456 w 10261"/>
              <a:gd name="connsiteY4" fmla="*/ 10428 h 11091"/>
              <a:gd name="connsiteX5" fmla="*/ 64 w 10261"/>
              <a:gd name="connsiteY5" fmla="*/ 6006 h 11091"/>
              <a:gd name="connsiteX6" fmla="*/ 3583 w 10261"/>
              <a:gd name="connsiteY6" fmla="*/ 409 h 11091"/>
              <a:gd name="connsiteX0" fmla="*/ 3583 w 10261"/>
              <a:gd name="connsiteY0" fmla="*/ 409 h 10467"/>
              <a:gd name="connsiteX1" fmla="*/ 10236 w 10261"/>
              <a:gd name="connsiteY1" fmla="*/ 429 h 10467"/>
              <a:gd name="connsiteX2" fmla="*/ 10261 w 10261"/>
              <a:gd name="connsiteY2" fmla="*/ 5202 h 10467"/>
              <a:gd name="connsiteX3" fmla="*/ 10236 w 10261"/>
              <a:gd name="connsiteY3" fmla="*/ 10388 h 10467"/>
              <a:gd name="connsiteX4" fmla="*/ 6456 w 10261"/>
              <a:gd name="connsiteY4" fmla="*/ 10428 h 10467"/>
              <a:gd name="connsiteX5" fmla="*/ 64 w 10261"/>
              <a:gd name="connsiteY5" fmla="*/ 6006 h 10467"/>
              <a:gd name="connsiteX6" fmla="*/ 3583 w 10261"/>
              <a:gd name="connsiteY6" fmla="*/ 409 h 10467"/>
              <a:gd name="connsiteX0" fmla="*/ 3540 w 10218"/>
              <a:gd name="connsiteY0" fmla="*/ 409 h 10388"/>
              <a:gd name="connsiteX1" fmla="*/ 10193 w 10218"/>
              <a:gd name="connsiteY1" fmla="*/ 429 h 10388"/>
              <a:gd name="connsiteX2" fmla="*/ 10218 w 10218"/>
              <a:gd name="connsiteY2" fmla="*/ 5202 h 10388"/>
              <a:gd name="connsiteX3" fmla="*/ 10193 w 10218"/>
              <a:gd name="connsiteY3" fmla="*/ 10388 h 10388"/>
              <a:gd name="connsiteX4" fmla="*/ 5042 w 10218"/>
              <a:gd name="connsiteY4" fmla="*/ 8061 h 10388"/>
              <a:gd name="connsiteX5" fmla="*/ 21 w 10218"/>
              <a:gd name="connsiteY5" fmla="*/ 6006 h 10388"/>
              <a:gd name="connsiteX6" fmla="*/ 3540 w 10218"/>
              <a:gd name="connsiteY6" fmla="*/ 409 h 10388"/>
              <a:gd name="connsiteX0" fmla="*/ 3540 w 10218"/>
              <a:gd name="connsiteY0" fmla="*/ 409 h 10388"/>
              <a:gd name="connsiteX1" fmla="*/ 10193 w 10218"/>
              <a:gd name="connsiteY1" fmla="*/ 429 h 10388"/>
              <a:gd name="connsiteX2" fmla="*/ 10218 w 10218"/>
              <a:gd name="connsiteY2" fmla="*/ 5202 h 10388"/>
              <a:gd name="connsiteX3" fmla="*/ 10193 w 10218"/>
              <a:gd name="connsiteY3" fmla="*/ 10388 h 10388"/>
              <a:gd name="connsiteX4" fmla="*/ 5042 w 10218"/>
              <a:gd name="connsiteY4" fmla="*/ 8061 h 10388"/>
              <a:gd name="connsiteX5" fmla="*/ 21 w 10218"/>
              <a:gd name="connsiteY5" fmla="*/ 6006 h 10388"/>
              <a:gd name="connsiteX6" fmla="*/ 3540 w 10218"/>
              <a:gd name="connsiteY6" fmla="*/ 409 h 10388"/>
              <a:gd name="connsiteX0" fmla="*/ 3540 w 10218"/>
              <a:gd name="connsiteY0" fmla="*/ 409 h 10388"/>
              <a:gd name="connsiteX1" fmla="*/ 10193 w 10218"/>
              <a:gd name="connsiteY1" fmla="*/ 429 h 10388"/>
              <a:gd name="connsiteX2" fmla="*/ 10218 w 10218"/>
              <a:gd name="connsiteY2" fmla="*/ 5202 h 10388"/>
              <a:gd name="connsiteX3" fmla="*/ 10193 w 10218"/>
              <a:gd name="connsiteY3" fmla="*/ 10388 h 10388"/>
              <a:gd name="connsiteX4" fmla="*/ 5042 w 10218"/>
              <a:gd name="connsiteY4" fmla="*/ 8061 h 10388"/>
              <a:gd name="connsiteX5" fmla="*/ 21 w 10218"/>
              <a:gd name="connsiteY5" fmla="*/ 6006 h 10388"/>
              <a:gd name="connsiteX6" fmla="*/ 3540 w 10218"/>
              <a:gd name="connsiteY6" fmla="*/ 409 h 10388"/>
              <a:gd name="connsiteX0" fmla="*/ 3365 w 10224"/>
              <a:gd name="connsiteY0" fmla="*/ 523 h 10152"/>
              <a:gd name="connsiteX1" fmla="*/ 10199 w 10224"/>
              <a:gd name="connsiteY1" fmla="*/ 193 h 10152"/>
              <a:gd name="connsiteX2" fmla="*/ 10224 w 10224"/>
              <a:gd name="connsiteY2" fmla="*/ 4966 h 10152"/>
              <a:gd name="connsiteX3" fmla="*/ 10199 w 10224"/>
              <a:gd name="connsiteY3" fmla="*/ 10152 h 10152"/>
              <a:gd name="connsiteX4" fmla="*/ 5048 w 10224"/>
              <a:gd name="connsiteY4" fmla="*/ 7825 h 10152"/>
              <a:gd name="connsiteX5" fmla="*/ 27 w 10224"/>
              <a:gd name="connsiteY5" fmla="*/ 5770 h 10152"/>
              <a:gd name="connsiteX6" fmla="*/ 3365 w 10224"/>
              <a:gd name="connsiteY6" fmla="*/ 523 h 10152"/>
              <a:gd name="connsiteX0" fmla="*/ 3365 w 10224"/>
              <a:gd name="connsiteY0" fmla="*/ 331 h 9960"/>
              <a:gd name="connsiteX1" fmla="*/ 10199 w 10224"/>
              <a:gd name="connsiteY1" fmla="*/ 1 h 9960"/>
              <a:gd name="connsiteX2" fmla="*/ 10224 w 10224"/>
              <a:gd name="connsiteY2" fmla="*/ 4774 h 9960"/>
              <a:gd name="connsiteX3" fmla="*/ 10199 w 10224"/>
              <a:gd name="connsiteY3" fmla="*/ 9960 h 9960"/>
              <a:gd name="connsiteX4" fmla="*/ 5048 w 10224"/>
              <a:gd name="connsiteY4" fmla="*/ 7633 h 9960"/>
              <a:gd name="connsiteX5" fmla="*/ 27 w 10224"/>
              <a:gd name="connsiteY5" fmla="*/ 5578 h 9960"/>
              <a:gd name="connsiteX6" fmla="*/ 3365 w 10224"/>
              <a:gd name="connsiteY6" fmla="*/ 331 h 9960"/>
              <a:gd name="connsiteX0" fmla="*/ 3293 w 10002"/>
              <a:gd name="connsiteY0" fmla="*/ 332 h 10000"/>
              <a:gd name="connsiteX1" fmla="*/ 9978 w 10002"/>
              <a:gd name="connsiteY1" fmla="*/ 1 h 10000"/>
              <a:gd name="connsiteX2" fmla="*/ 10002 w 10002"/>
              <a:gd name="connsiteY2" fmla="*/ 4793 h 10000"/>
              <a:gd name="connsiteX3" fmla="*/ 9978 w 10002"/>
              <a:gd name="connsiteY3" fmla="*/ 10000 h 10000"/>
              <a:gd name="connsiteX4" fmla="*/ 4939 w 10002"/>
              <a:gd name="connsiteY4" fmla="*/ 7664 h 10000"/>
              <a:gd name="connsiteX5" fmla="*/ 28 w 10002"/>
              <a:gd name="connsiteY5" fmla="*/ 5600 h 10000"/>
              <a:gd name="connsiteX6" fmla="*/ 3293 w 10002"/>
              <a:gd name="connsiteY6" fmla="*/ 332 h 10000"/>
              <a:gd name="connsiteX0" fmla="*/ 3291 w 10000"/>
              <a:gd name="connsiteY0" fmla="*/ 332 h 10000"/>
              <a:gd name="connsiteX1" fmla="*/ 9976 w 10000"/>
              <a:gd name="connsiteY1" fmla="*/ 1 h 10000"/>
              <a:gd name="connsiteX2" fmla="*/ 10000 w 10000"/>
              <a:gd name="connsiteY2" fmla="*/ 4793 h 10000"/>
              <a:gd name="connsiteX3" fmla="*/ 9976 w 10000"/>
              <a:gd name="connsiteY3" fmla="*/ 10000 h 10000"/>
              <a:gd name="connsiteX4" fmla="*/ 4937 w 10000"/>
              <a:gd name="connsiteY4" fmla="*/ 7664 h 10000"/>
              <a:gd name="connsiteX5" fmla="*/ 26 w 10000"/>
              <a:gd name="connsiteY5" fmla="*/ 5600 h 10000"/>
              <a:gd name="connsiteX6" fmla="*/ 3291 w 10000"/>
              <a:gd name="connsiteY6" fmla="*/ 332 h 10000"/>
              <a:gd name="connsiteX0" fmla="*/ 3291 w 10000"/>
              <a:gd name="connsiteY0" fmla="*/ 332 h 10000"/>
              <a:gd name="connsiteX1" fmla="*/ 9976 w 10000"/>
              <a:gd name="connsiteY1" fmla="*/ 1 h 10000"/>
              <a:gd name="connsiteX2" fmla="*/ 10000 w 10000"/>
              <a:gd name="connsiteY2" fmla="*/ 4793 h 10000"/>
              <a:gd name="connsiteX3" fmla="*/ 9976 w 10000"/>
              <a:gd name="connsiteY3" fmla="*/ 10000 h 10000"/>
              <a:gd name="connsiteX4" fmla="*/ 4937 w 10000"/>
              <a:gd name="connsiteY4" fmla="*/ 7664 h 10000"/>
              <a:gd name="connsiteX5" fmla="*/ 26 w 10000"/>
              <a:gd name="connsiteY5" fmla="*/ 5600 h 10000"/>
              <a:gd name="connsiteX6" fmla="*/ 3291 w 10000"/>
              <a:gd name="connsiteY6" fmla="*/ 332 h 10000"/>
              <a:gd name="connsiteX0" fmla="*/ 3316 w 10000"/>
              <a:gd name="connsiteY0" fmla="*/ 1 h 10000"/>
              <a:gd name="connsiteX1" fmla="*/ 9976 w 10000"/>
              <a:gd name="connsiteY1" fmla="*/ 1 h 10000"/>
              <a:gd name="connsiteX2" fmla="*/ 10000 w 10000"/>
              <a:gd name="connsiteY2" fmla="*/ 4793 h 10000"/>
              <a:gd name="connsiteX3" fmla="*/ 9976 w 10000"/>
              <a:gd name="connsiteY3" fmla="*/ 10000 h 10000"/>
              <a:gd name="connsiteX4" fmla="*/ 4937 w 10000"/>
              <a:gd name="connsiteY4" fmla="*/ 7664 h 10000"/>
              <a:gd name="connsiteX5" fmla="*/ 26 w 10000"/>
              <a:gd name="connsiteY5" fmla="*/ 5600 h 10000"/>
              <a:gd name="connsiteX6" fmla="*/ 3316 w 10000"/>
              <a:gd name="connsiteY6" fmla="*/ 1 h 10000"/>
              <a:gd name="connsiteX0" fmla="*/ 3319 w 10003"/>
              <a:gd name="connsiteY0" fmla="*/ 0 h 9999"/>
              <a:gd name="connsiteX1" fmla="*/ 9979 w 10003"/>
              <a:gd name="connsiteY1" fmla="*/ 0 h 9999"/>
              <a:gd name="connsiteX2" fmla="*/ 10003 w 10003"/>
              <a:gd name="connsiteY2" fmla="*/ 4792 h 9999"/>
              <a:gd name="connsiteX3" fmla="*/ 9979 w 10003"/>
              <a:gd name="connsiteY3" fmla="*/ 9999 h 9999"/>
              <a:gd name="connsiteX4" fmla="*/ 4940 w 10003"/>
              <a:gd name="connsiteY4" fmla="*/ 7663 h 9999"/>
              <a:gd name="connsiteX5" fmla="*/ 29 w 10003"/>
              <a:gd name="connsiteY5" fmla="*/ 5599 h 9999"/>
              <a:gd name="connsiteX6" fmla="*/ 3319 w 10003"/>
              <a:gd name="connsiteY6" fmla="*/ 0 h 9999"/>
              <a:gd name="connsiteX0" fmla="*/ 3316 w 9998"/>
              <a:gd name="connsiteY0" fmla="*/ 0 h 10063"/>
              <a:gd name="connsiteX1" fmla="*/ 9974 w 9998"/>
              <a:gd name="connsiteY1" fmla="*/ 0 h 10063"/>
              <a:gd name="connsiteX2" fmla="*/ 9998 w 9998"/>
              <a:gd name="connsiteY2" fmla="*/ 4792 h 10063"/>
              <a:gd name="connsiteX3" fmla="*/ 9974 w 9998"/>
              <a:gd name="connsiteY3" fmla="*/ 10000 h 10063"/>
              <a:gd name="connsiteX4" fmla="*/ 4836 w 9998"/>
              <a:gd name="connsiteY4" fmla="*/ 10020 h 10063"/>
              <a:gd name="connsiteX5" fmla="*/ 27 w 9998"/>
              <a:gd name="connsiteY5" fmla="*/ 5600 h 10063"/>
              <a:gd name="connsiteX6" fmla="*/ 3316 w 9998"/>
              <a:gd name="connsiteY6" fmla="*/ 0 h 10063"/>
              <a:gd name="connsiteX0" fmla="*/ 3317 w 10000"/>
              <a:gd name="connsiteY0" fmla="*/ 0 h 9964"/>
              <a:gd name="connsiteX1" fmla="*/ 9976 w 10000"/>
              <a:gd name="connsiteY1" fmla="*/ 0 h 9964"/>
              <a:gd name="connsiteX2" fmla="*/ 10000 w 10000"/>
              <a:gd name="connsiteY2" fmla="*/ 4762 h 9964"/>
              <a:gd name="connsiteX3" fmla="*/ 9976 w 10000"/>
              <a:gd name="connsiteY3" fmla="*/ 9937 h 9964"/>
              <a:gd name="connsiteX4" fmla="*/ 4837 w 10000"/>
              <a:gd name="connsiteY4" fmla="*/ 9957 h 9964"/>
              <a:gd name="connsiteX5" fmla="*/ 27 w 10000"/>
              <a:gd name="connsiteY5" fmla="*/ 5565 h 9964"/>
              <a:gd name="connsiteX6" fmla="*/ 3317 w 10000"/>
              <a:gd name="connsiteY6" fmla="*/ 0 h 9964"/>
              <a:gd name="connsiteX0" fmla="*/ 3317 w 10000"/>
              <a:gd name="connsiteY0" fmla="*/ 0 h 9993"/>
              <a:gd name="connsiteX1" fmla="*/ 9976 w 10000"/>
              <a:gd name="connsiteY1" fmla="*/ 0 h 9993"/>
              <a:gd name="connsiteX2" fmla="*/ 10000 w 10000"/>
              <a:gd name="connsiteY2" fmla="*/ 4779 h 9993"/>
              <a:gd name="connsiteX3" fmla="*/ 9976 w 10000"/>
              <a:gd name="connsiteY3" fmla="*/ 9973 h 9993"/>
              <a:gd name="connsiteX4" fmla="*/ 4837 w 10000"/>
              <a:gd name="connsiteY4" fmla="*/ 9993 h 9993"/>
              <a:gd name="connsiteX5" fmla="*/ 27 w 10000"/>
              <a:gd name="connsiteY5" fmla="*/ 5585 h 9993"/>
              <a:gd name="connsiteX6" fmla="*/ 3317 w 10000"/>
              <a:gd name="connsiteY6" fmla="*/ 0 h 9993"/>
              <a:gd name="connsiteX0" fmla="*/ 3317 w 10716"/>
              <a:gd name="connsiteY0" fmla="*/ 0 h 10000"/>
              <a:gd name="connsiteX1" fmla="*/ 9976 w 10716"/>
              <a:gd name="connsiteY1" fmla="*/ 0 h 10000"/>
              <a:gd name="connsiteX2" fmla="*/ 9976 w 10716"/>
              <a:gd name="connsiteY2" fmla="*/ 9980 h 10000"/>
              <a:gd name="connsiteX3" fmla="*/ 4837 w 10716"/>
              <a:gd name="connsiteY3" fmla="*/ 10000 h 10000"/>
              <a:gd name="connsiteX4" fmla="*/ 27 w 10716"/>
              <a:gd name="connsiteY4" fmla="*/ 5589 h 10000"/>
              <a:gd name="connsiteX5" fmla="*/ 3317 w 10716"/>
              <a:gd name="connsiteY5" fmla="*/ 0 h 10000"/>
              <a:gd name="connsiteX0" fmla="*/ 3317 w 10356"/>
              <a:gd name="connsiteY0" fmla="*/ 0 h 10000"/>
              <a:gd name="connsiteX1" fmla="*/ 9976 w 10356"/>
              <a:gd name="connsiteY1" fmla="*/ 0 h 10000"/>
              <a:gd name="connsiteX2" fmla="*/ 9976 w 10356"/>
              <a:gd name="connsiteY2" fmla="*/ 9980 h 10000"/>
              <a:gd name="connsiteX3" fmla="*/ 4837 w 10356"/>
              <a:gd name="connsiteY3" fmla="*/ 10000 h 10000"/>
              <a:gd name="connsiteX4" fmla="*/ 27 w 10356"/>
              <a:gd name="connsiteY4" fmla="*/ 5589 h 10000"/>
              <a:gd name="connsiteX5" fmla="*/ 3317 w 10356"/>
              <a:gd name="connsiteY5" fmla="*/ 0 h 10000"/>
              <a:gd name="connsiteX0" fmla="*/ 3317 w 9976"/>
              <a:gd name="connsiteY0" fmla="*/ 0 h 10000"/>
              <a:gd name="connsiteX1" fmla="*/ 9976 w 9976"/>
              <a:gd name="connsiteY1" fmla="*/ 0 h 10000"/>
              <a:gd name="connsiteX2" fmla="*/ 9976 w 9976"/>
              <a:gd name="connsiteY2" fmla="*/ 9980 h 10000"/>
              <a:gd name="connsiteX3" fmla="*/ 4837 w 9976"/>
              <a:gd name="connsiteY3" fmla="*/ 10000 h 10000"/>
              <a:gd name="connsiteX4" fmla="*/ 27 w 9976"/>
              <a:gd name="connsiteY4" fmla="*/ 5589 h 10000"/>
              <a:gd name="connsiteX5" fmla="*/ 3317 w 9976"/>
              <a:gd name="connsiteY5" fmla="*/ 0 h 10000"/>
              <a:gd name="connsiteX0" fmla="*/ 3325 w 10000"/>
              <a:gd name="connsiteY0" fmla="*/ 0 h 9980"/>
              <a:gd name="connsiteX1" fmla="*/ 10000 w 10000"/>
              <a:gd name="connsiteY1" fmla="*/ 0 h 9980"/>
              <a:gd name="connsiteX2" fmla="*/ 10000 w 10000"/>
              <a:gd name="connsiteY2" fmla="*/ 9980 h 9980"/>
              <a:gd name="connsiteX3" fmla="*/ 4849 w 10000"/>
              <a:gd name="connsiteY3" fmla="*/ 9979 h 9980"/>
              <a:gd name="connsiteX4" fmla="*/ 27 w 10000"/>
              <a:gd name="connsiteY4" fmla="*/ 5589 h 9980"/>
              <a:gd name="connsiteX5" fmla="*/ 3325 w 10000"/>
              <a:gd name="connsiteY5" fmla="*/ 0 h 9980"/>
              <a:gd name="connsiteX0" fmla="*/ 3348 w 10023"/>
              <a:gd name="connsiteY0" fmla="*/ 0 h 10000"/>
              <a:gd name="connsiteX1" fmla="*/ 10023 w 10023"/>
              <a:gd name="connsiteY1" fmla="*/ 0 h 10000"/>
              <a:gd name="connsiteX2" fmla="*/ 10023 w 10023"/>
              <a:gd name="connsiteY2" fmla="*/ 10000 h 10000"/>
              <a:gd name="connsiteX3" fmla="*/ 4872 w 10023"/>
              <a:gd name="connsiteY3" fmla="*/ 9999 h 10000"/>
              <a:gd name="connsiteX4" fmla="*/ 50 w 10023"/>
              <a:gd name="connsiteY4" fmla="*/ 5600 h 10000"/>
              <a:gd name="connsiteX5" fmla="*/ 3348 w 10023"/>
              <a:gd name="connsiteY5" fmla="*/ 0 h 10000"/>
              <a:gd name="connsiteX0" fmla="*/ 5113 w 9974"/>
              <a:gd name="connsiteY0" fmla="*/ 0 h 10000"/>
              <a:gd name="connsiteX1" fmla="*/ 9974 w 9974"/>
              <a:gd name="connsiteY1" fmla="*/ 0 h 10000"/>
              <a:gd name="connsiteX2" fmla="*/ 9974 w 9974"/>
              <a:gd name="connsiteY2" fmla="*/ 10000 h 10000"/>
              <a:gd name="connsiteX3" fmla="*/ 4823 w 9974"/>
              <a:gd name="connsiteY3" fmla="*/ 9999 h 10000"/>
              <a:gd name="connsiteX4" fmla="*/ 1 w 9974"/>
              <a:gd name="connsiteY4" fmla="*/ 5600 h 10000"/>
              <a:gd name="connsiteX5" fmla="*/ 5113 w 9974"/>
              <a:gd name="connsiteY5" fmla="*/ 0 h 10000"/>
              <a:gd name="connsiteX0" fmla="*/ 5155 w 10029"/>
              <a:gd name="connsiteY0" fmla="*/ 0 h 10000"/>
              <a:gd name="connsiteX1" fmla="*/ 10029 w 10029"/>
              <a:gd name="connsiteY1" fmla="*/ 0 h 10000"/>
              <a:gd name="connsiteX2" fmla="*/ 10029 w 10029"/>
              <a:gd name="connsiteY2" fmla="*/ 10000 h 10000"/>
              <a:gd name="connsiteX3" fmla="*/ 4865 w 10029"/>
              <a:gd name="connsiteY3" fmla="*/ 9999 h 10000"/>
              <a:gd name="connsiteX4" fmla="*/ 30 w 10029"/>
              <a:gd name="connsiteY4" fmla="*/ 5600 h 10000"/>
              <a:gd name="connsiteX5" fmla="*/ 5155 w 10029"/>
              <a:gd name="connsiteY5" fmla="*/ 0 h 10000"/>
              <a:gd name="connsiteX0" fmla="*/ 5176 w 10050"/>
              <a:gd name="connsiteY0" fmla="*/ 378 h 10739"/>
              <a:gd name="connsiteX1" fmla="*/ 10050 w 10050"/>
              <a:gd name="connsiteY1" fmla="*/ 378 h 10739"/>
              <a:gd name="connsiteX2" fmla="*/ 10050 w 10050"/>
              <a:gd name="connsiteY2" fmla="*/ 10378 h 10739"/>
              <a:gd name="connsiteX3" fmla="*/ 4886 w 10050"/>
              <a:gd name="connsiteY3" fmla="*/ 10377 h 10739"/>
              <a:gd name="connsiteX4" fmla="*/ 28 w 10050"/>
              <a:gd name="connsiteY4" fmla="*/ 5482 h 10739"/>
              <a:gd name="connsiteX5" fmla="*/ 5176 w 10050"/>
              <a:gd name="connsiteY5" fmla="*/ 378 h 10739"/>
              <a:gd name="connsiteX0" fmla="*/ 5176 w 10050"/>
              <a:gd name="connsiteY0" fmla="*/ 378 h 10739"/>
              <a:gd name="connsiteX1" fmla="*/ 10050 w 10050"/>
              <a:gd name="connsiteY1" fmla="*/ 378 h 10739"/>
              <a:gd name="connsiteX2" fmla="*/ 10050 w 10050"/>
              <a:gd name="connsiteY2" fmla="*/ 10378 h 10739"/>
              <a:gd name="connsiteX3" fmla="*/ 4886 w 10050"/>
              <a:gd name="connsiteY3" fmla="*/ 10377 h 10739"/>
              <a:gd name="connsiteX4" fmla="*/ 28 w 10050"/>
              <a:gd name="connsiteY4" fmla="*/ 5482 h 10739"/>
              <a:gd name="connsiteX5" fmla="*/ 5176 w 10050"/>
              <a:gd name="connsiteY5" fmla="*/ 378 h 10739"/>
              <a:gd name="connsiteX0" fmla="*/ 5176 w 10050"/>
              <a:gd name="connsiteY0" fmla="*/ 11 h 10372"/>
              <a:gd name="connsiteX1" fmla="*/ 10050 w 10050"/>
              <a:gd name="connsiteY1" fmla="*/ 11 h 10372"/>
              <a:gd name="connsiteX2" fmla="*/ 10050 w 10050"/>
              <a:gd name="connsiteY2" fmla="*/ 10011 h 10372"/>
              <a:gd name="connsiteX3" fmla="*/ 4886 w 10050"/>
              <a:gd name="connsiteY3" fmla="*/ 10010 h 10372"/>
              <a:gd name="connsiteX4" fmla="*/ 28 w 10050"/>
              <a:gd name="connsiteY4" fmla="*/ 5115 h 10372"/>
              <a:gd name="connsiteX5" fmla="*/ 5176 w 10050"/>
              <a:gd name="connsiteY5" fmla="*/ 11 h 10372"/>
              <a:gd name="connsiteX0" fmla="*/ 5176 w 10050"/>
              <a:gd name="connsiteY0" fmla="*/ 11 h 10011"/>
              <a:gd name="connsiteX1" fmla="*/ 10050 w 10050"/>
              <a:gd name="connsiteY1" fmla="*/ 11 h 10011"/>
              <a:gd name="connsiteX2" fmla="*/ 10050 w 10050"/>
              <a:gd name="connsiteY2" fmla="*/ 10011 h 10011"/>
              <a:gd name="connsiteX3" fmla="*/ 4886 w 10050"/>
              <a:gd name="connsiteY3" fmla="*/ 10010 h 10011"/>
              <a:gd name="connsiteX4" fmla="*/ 28 w 10050"/>
              <a:gd name="connsiteY4" fmla="*/ 5115 h 10011"/>
              <a:gd name="connsiteX5" fmla="*/ 5176 w 10050"/>
              <a:gd name="connsiteY5" fmla="*/ 11 h 10011"/>
              <a:gd name="connsiteX0" fmla="*/ 5176 w 10050"/>
              <a:gd name="connsiteY0" fmla="*/ 1 h 10001"/>
              <a:gd name="connsiteX1" fmla="*/ 10050 w 10050"/>
              <a:gd name="connsiteY1" fmla="*/ 1 h 10001"/>
              <a:gd name="connsiteX2" fmla="*/ 10050 w 10050"/>
              <a:gd name="connsiteY2" fmla="*/ 10001 h 10001"/>
              <a:gd name="connsiteX3" fmla="*/ 4886 w 10050"/>
              <a:gd name="connsiteY3" fmla="*/ 10000 h 10001"/>
              <a:gd name="connsiteX4" fmla="*/ 28 w 10050"/>
              <a:gd name="connsiteY4" fmla="*/ 5105 h 10001"/>
              <a:gd name="connsiteX5" fmla="*/ 5176 w 10050"/>
              <a:gd name="connsiteY5" fmla="*/ 1 h 10001"/>
              <a:gd name="connsiteX0" fmla="*/ 5176 w 10050"/>
              <a:gd name="connsiteY0" fmla="*/ 1 h 10001"/>
              <a:gd name="connsiteX1" fmla="*/ 10050 w 10050"/>
              <a:gd name="connsiteY1" fmla="*/ 1 h 10001"/>
              <a:gd name="connsiteX2" fmla="*/ 10050 w 10050"/>
              <a:gd name="connsiteY2" fmla="*/ 10001 h 10001"/>
              <a:gd name="connsiteX3" fmla="*/ 4886 w 10050"/>
              <a:gd name="connsiteY3" fmla="*/ 10000 h 10001"/>
              <a:gd name="connsiteX4" fmla="*/ 28 w 10050"/>
              <a:gd name="connsiteY4" fmla="*/ 5105 h 10001"/>
              <a:gd name="connsiteX5" fmla="*/ 5176 w 10050"/>
              <a:gd name="connsiteY5" fmla="*/ 1 h 10001"/>
              <a:gd name="connsiteX0" fmla="*/ 4830 w 9704"/>
              <a:gd name="connsiteY0" fmla="*/ 1 h 10001"/>
              <a:gd name="connsiteX1" fmla="*/ 9704 w 9704"/>
              <a:gd name="connsiteY1" fmla="*/ 1 h 10001"/>
              <a:gd name="connsiteX2" fmla="*/ 9704 w 9704"/>
              <a:gd name="connsiteY2" fmla="*/ 10001 h 10001"/>
              <a:gd name="connsiteX3" fmla="*/ 4540 w 9704"/>
              <a:gd name="connsiteY3" fmla="*/ 10000 h 10001"/>
              <a:gd name="connsiteX4" fmla="*/ 32 w 9704"/>
              <a:gd name="connsiteY4" fmla="*/ 4340 h 10001"/>
              <a:gd name="connsiteX5" fmla="*/ 4830 w 9704"/>
              <a:gd name="connsiteY5" fmla="*/ 1 h 10001"/>
              <a:gd name="connsiteX0" fmla="*/ 5111 w 10134"/>
              <a:gd name="connsiteY0" fmla="*/ 2 h 10001"/>
              <a:gd name="connsiteX1" fmla="*/ 10134 w 10134"/>
              <a:gd name="connsiteY1" fmla="*/ 2 h 10001"/>
              <a:gd name="connsiteX2" fmla="*/ 10134 w 10134"/>
              <a:gd name="connsiteY2" fmla="*/ 10001 h 10001"/>
              <a:gd name="connsiteX3" fmla="*/ 4812 w 10134"/>
              <a:gd name="connsiteY3" fmla="*/ 10000 h 10001"/>
              <a:gd name="connsiteX4" fmla="*/ 167 w 10134"/>
              <a:gd name="connsiteY4" fmla="*/ 4341 h 10001"/>
              <a:gd name="connsiteX5" fmla="*/ 5111 w 10134"/>
              <a:gd name="connsiteY5" fmla="*/ 2 h 10001"/>
              <a:gd name="connsiteX0" fmla="*/ 5158 w 10181"/>
              <a:gd name="connsiteY0" fmla="*/ 1 h 10000"/>
              <a:gd name="connsiteX1" fmla="*/ 10181 w 10181"/>
              <a:gd name="connsiteY1" fmla="*/ 1 h 10000"/>
              <a:gd name="connsiteX2" fmla="*/ 10181 w 10181"/>
              <a:gd name="connsiteY2" fmla="*/ 10000 h 10000"/>
              <a:gd name="connsiteX3" fmla="*/ 4859 w 10181"/>
              <a:gd name="connsiteY3" fmla="*/ 9999 h 10000"/>
              <a:gd name="connsiteX4" fmla="*/ 166 w 10181"/>
              <a:gd name="connsiteY4" fmla="*/ 5559 h 10000"/>
              <a:gd name="connsiteX5" fmla="*/ 5158 w 10181"/>
              <a:gd name="connsiteY5" fmla="*/ 1 h 10000"/>
              <a:gd name="connsiteX0" fmla="*/ 5158 w 10181"/>
              <a:gd name="connsiteY0" fmla="*/ 1 h 10000"/>
              <a:gd name="connsiteX1" fmla="*/ 10181 w 10181"/>
              <a:gd name="connsiteY1" fmla="*/ 1 h 10000"/>
              <a:gd name="connsiteX2" fmla="*/ 10181 w 10181"/>
              <a:gd name="connsiteY2" fmla="*/ 10000 h 10000"/>
              <a:gd name="connsiteX3" fmla="*/ 4859 w 10181"/>
              <a:gd name="connsiteY3" fmla="*/ 9999 h 10000"/>
              <a:gd name="connsiteX4" fmla="*/ 166 w 10181"/>
              <a:gd name="connsiteY4" fmla="*/ 5559 h 10000"/>
              <a:gd name="connsiteX5" fmla="*/ 5158 w 10181"/>
              <a:gd name="connsiteY5" fmla="*/ 1 h 10000"/>
              <a:gd name="connsiteX0" fmla="*/ 5158 w 10181"/>
              <a:gd name="connsiteY0" fmla="*/ 1 h 10000"/>
              <a:gd name="connsiteX1" fmla="*/ 10181 w 10181"/>
              <a:gd name="connsiteY1" fmla="*/ 1 h 10000"/>
              <a:gd name="connsiteX2" fmla="*/ 10181 w 10181"/>
              <a:gd name="connsiteY2" fmla="*/ 10000 h 10000"/>
              <a:gd name="connsiteX3" fmla="*/ 4859 w 10181"/>
              <a:gd name="connsiteY3" fmla="*/ 9999 h 10000"/>
              <a:gd name="connsiteX4" fmla="*/ 166 w 10181"/>
              <a:gd name="connsiteY4" fmla="*/ 5559 h 10000"/>
              <a:gd name="connsiteX5" fmla="*/ 5158 w 10181"/>
              <a:gd name="connsiteY5" fmla="*/ 1 h 10000"/>
              <a:gd name="connsiteX0" fmla="*/ 5158 w 10181"/>
              <a:gd name="connsiteY0" fmla="*/ 1 h 10002"/>
              <a:gd name="connsiteX1" fmla="*/ 10181 w 10181"/>
              <a:gd name="connsiteY1" fmla="*/ 1 h 10002"/>
              <a:gd name="connsiteX2" fmla="*/ 10181 w 10181"/>
              <a:gd name="connsiteY2" fmla="*/ 10000 h 10002"/>
              <a:gd name="connsiteX3" fmla="*/ 4859 w 10181"/>
              <a:gd name="connsiteY3" fmla="*/ 9999 h 10002"/>
              <a:gd name="connsiteX4" fmla="*/ 166 w 10181"/>
              <a:gd name="connsiteY4" fmla="*/ 5559 h 10002"/>
              <a:gd name="connsiteX5" fmla="*/ 5158 w 10181"/>
              <a:gd name="connsiteY5" fmla="*/ 1 h 10002"/>
              <a:gd name="connsiteX0" fmla="*/ 4834 w 9857"/>
              <a:gd name="connsiteY0" fmla="*/ 1 h 10014"/>
              <a:gd name="connsiteX1" fmla="*/ 9857 w 9857"/>
              <a:gd name="connsiteY1" fmla="*/ 1 h 10014"/>
              <a:gd name="connsiteX2" fmla="*/ 9857 w 9857"/>
              <a:gd name="connsiteY2" fmla="*/ 10000 h 10014"/>
              <a:gd name="connsiteX3" fmla="*/ 4535 w 9857"/>
              <a:gd name="connsiteY3" fmla="*/ 9999 h 10014"/>
              <a:gd name="connsiteX4" fmla="*/ 178 w 9857"/>
              <a:gd name="connsiteY4" fmla="*/ 5910 h 10014"/>
              <a:gd name="connsiteX5" fmla="*/ 4834 w 9857"/>
              <a:gd name="connsiteY5" fmla="*/ 1 h 10014"/>
              <a:gd name="connsiteX0" fmla="*/ 5252 w 10348"/>
              <a:gd name="connsiteY0" fmla="*/ 1 h 9990"/>
              <a:gd name="connsiteX1" fmla="*/ 10348 w 10348"/>
              <a:gd name="connsiteY1" fmla="*/ 1 h 9990"/>
              <a:gd name="connsiteX2" fmla="*/ 10348 w 10348"/>
              <a:gd name="connsiteY2" fmla="*/ 9986 h 9990"/>
              <a:gd name="connsiteX3" fmla="*/ 4949 w 10348"/>
              <a:gd name="connsiteY3" fmla="*/ 9985 h 9990"/>
              <a:gd name="connsiteX4" fmla="*/ 529 w 10348"/>
              <a:gd name="connsiteY4" fmla="*/ 5902 h 9990"/>
              <a:gd name="connsiteX5" fmla="*/ 5252 w 10348"/>
              <a:gd name="connsiteY5" fmla="*/ 1 h 9990"/>
              <a:gd name="connsiteX0" fmla="*/ 5075 w 10000"/>
              <a:gd name="connsiteY0" fmla="*/ 1 h 9996"/>
              <a:gd name="connsiteX1" fmla="*/ 10000 w 10000"/>
              <a:gd name="connsiteY1" fmla="*/ 1 h 9996"/>
              <a:gd name="connsiteX2" fmla="*/ 10000 w 10000"/>
              <a:gd name="connsiteY2" fmla="*/ 9996 h 9996"/>
              <a:gd name="connsiteX3" fmla="*/ 4783 w 10000"/>
              <a:gd name="connsiteY3" fmla="*/ 9995 h 9996"/>
              <a:gd name="connsiteX4" fmla="*/ 511 w 10000"/>
              <a:gd name="connsiteY4" fmla="*/ 5908 h 9996"/>
              <a:gd name="connsiteX5" fmla="*/ 5075 w 10000"/>
              <a:gd name="connsiteY5" fmla="*/ 1 h 9996"/>
              <a:gd name="connsiteX0" fmla="*/ 5041 w 9966"/>
              <a:gd name="connsiteY0" fmla="*/ 1 h 10000"/>
              <a:gd name="connsiteX1" fmla="*/ 9966 w 9966"/>
              <a:gd name="connsiteY1" fmla="*/ 1 h 10000"/>
              <a:gd name="connsiteX2" fmla="*/ 9966 w 9966"/>
              <a:gd name="connsiteY2" fmla="*/ 10000 h 10000"/>
              <a:gd name="connsiteX3" fmla="*/ 4749 w 9966"/>
              <a:gd name="connsiteY3" fmla="*/ 9999 h 10000"/>
              <a:gd name="connsiteX4" fmla="*/ 477 w 9966"/>
              <a:gd name="connsiteY4" fmla="*/ 5910 h 10000"/>
              <a:gd name="connsiteX5" fmla="*/ 5041 w 9966"/>
              <a:gd name="connsiteY5" fmla="*/ 1 h 10000"/>
              <a:gd name="connsiteX0" fmla="*/ 4882 w 9824"/>
              <a:gd name="connsiteY0" fmla="*/ 1 h 10358"/>
              <a:gd name="connsiteX1" fmla="*/ 9824 w 9824"/>
              <a:gd name="connsiteY1" fmla="*/ 1 h 10358"/>
              <a:gd name="connsiteX2" fmla="*/ 9824 w 9824"/>
              <a:gd name="connsiteY2" fmla="*/ 10000 h 10358"/>
              <a:gd name="connsiteX3" fmla="*/ 4589 w 9824"/>
              <a:gd name="connsiteY3" fmla="*/ 9999 h 10358"/>
              <a:gd name="connsiteX4" fmla="*/ 492 w 9824"/>
              <a:gd name="connsiteY4" fmla="*/ 5145 h 10358"/>
              <a:gd name="connsiteX5" fmla="*/ 4882 w 9824"/>
              <a:gd name="connsiteY5" fmla="*/ 1 h 10358"/>
              <a:gd name="connsiteX0" fmla="*/ 4736 w 9767"/>
              <a:gd name="connsiteY0" fmla="*/ 1 h 10000"/>
              <a:gd name="connsiteX1" fmla="*/ 9767 w 9767"/>
              <a:gd name="connsiteY1" fmla="*/ 1 h 10000"/>
              <a:gd name="connsiteX2" fmla="*/ 9767 w 9767"/>
              <a:gd name="connsiteY2" fmla="*/ 9654 h 10000"/>
              <a:gd name="connsiteX3" fmla="*/ 4438 w 9767"/>
              <a:gd name="connsiteY3" fmla="*/ 9653 h 10000"/>
              <a:gd name="connsiteX4" fmla="*/ 268 w 9767"/>
              <a:gd name="connsiteY4" fmla="*/ 4967 h 10000"/>
              <a:gd name="connsiteX5" fmla="*/ 4736 w 9767"/>
              <a:gd name="connsiteY5" fmla="*/ 1 h 10000"/>
              <a:gd name="connsiteX0" fmla="*/ 2291 w 9782"/>
              <a:gd name="connsiteY0" fmla="*/ 1 h 10000"/>
              <a:gd name="connsiteX1" fmla="*/ 9782 w 9782"/>
              <a:gd name="connsiteY1" fmla="*/ 1 h 10000"/>
              <a:gd name="connsiteX2" fmla="*/ 9782 w 9782"/>
              <a:gd name="connsiteY2" fmla="*/ 9654 h 10000"/>
              <a:gd name="connsiteX3" fmla="*/ 4326 w 9782"/>
              <a:gd name="connsiteY3" fmla="*/ 9653 h 10000"/>
              <a:gd name="connsiteX4" fmla="*/ 56 w 9782"/>
              <a:gd name="connsiteY4" fmla="*/ 4967 h 10000"/>
              <a:gd name="connsiteX5" fmla="*/ 2291 w 9782"/>
              <a:gd name="connsiteY5" fmla="*/ 1 h 10000"/>
              <a:gd name="connsiteX0" fmla="*/ 2317 w 9975"/>
              <a:gd name="connsiteY0" fmla="*/ 0 h 9999"/>
              <a:gd name="connsiteX1" fmla="*/ 9975 w 9975"/>
              <a:gd name="connsiteY1" fmla="*/ 0 h 9999"/>
              <a:gd name="connsiteX2" fmla="*/ 9975 w 9975"/>
              <a:gd name="connsiteY2" fmla="*/ 9653 h 9999"/>
              <a:gd name="connsiteX3" fmla="*/ 4397 w 9975"/>
              <a:gd name="connsiteY3" fmla="*/ 9652 h 9999"/>
              <a:gd name="connsiteX4" fmla="*/ 32 w 9975"/>
              <a:gd name="connsiteY4" fmla="*/ 4966 h 9999"/>
              <a:gd name="connsiteX5" fmla="*/ 2317 w 9975"/>
              <a:gd name="connsiteY5" fmla="*/ 0 h 9999"/>
              <a:gd name="connsiteX0" fmla="*/ 2717 w 10394"/>
              <a:gd name="connsiteY0" fmla="*/ 0 h 10000"/>
              <a:gd name="connsiteX1" fmla="*/ 10394 w 10394"/>
              <a:gd name="connsiteY1" fmla="*/ 0 h 10000"/>
              <a:gd name="connsiteX2" fmla="*/ 10394 w 10394"/>
              <a:gd name="connsiteY2" fmla="*/ 9654 h 10000"/>
              <a:gd name="connsiteX3" fmla="*/ 4802 w 10394"/>
              <a:gd name="connsiteY3" fmla="*/ 9653 h 10000"/>
              <a:gd name="connsiteX4" fmla="*/ 426 w 10394"/>
              <a:gd name="connsiteY4" fmla="*/ 4966 h 10000"/>
              <a:gd name="connsiteX5" fmla="*/ 2717 w 10394"/>
              <a:gd name="connsiteY5" fmla="*/ 0 h 10000"/>
              <a:gd name="connsiteX0" fmla="*/ 1398 w 10060"/>
              <a:gd name="connsiteY0" fmla="*/ 20 h 10000"/>
              <a:gd name="connsiteX1" fmla="*/ 10060 w 10060"/>
              <a:gd name="connsiteY1" fmla="*/ 0 h 10000"/>
              <a:gd name="connsiteX2" fmla="*/ 10060 w 10060"/>
              <a:gd name="connsiteY2" fmla="*/ 9654 h 10000"/>
              <a:gd name="connsiteX3" fmla="*/ 4468 w 10060"/>
              <a:gd name="connsiteY3" fmla="*/ 9653 h 10000"/>
              <a:gd name="connsiteX4" fmla="*/ 92 w 10060"/>
              <a:gd name="connsiteY4" fmla="*/ 4966 h 10000"/>
              <a:gd name="connsiteX5" fmla="*/ 1398 w 10060"/>
              <a:gd name="connsiteY5" fmla="*/ 20 h 10000"/>
              <a:gd name="connsiteX0" fmla="*/ 1229 w 9891"/>
              <a:gd name="connsiteY0" fmla="*/ 20 h 10003"/>
              <a:gd name="connsiteX1" fmla="*/ 9891 w 9891"/>
              <a:gd name="connsiteY1" fmla="*/ 0 h 10003"/>
              <a:gd name="connsiteX2" fmla="*/ 9891 w 9891"/>
              <a:gd name="connsiteY2" fmla="*/ 9654 h 10003"/>
              <a:gd name="connsiteX3" fmla="*/ 4299 w 9891"/>
              <a:gd name="connsiteY3" fmla="*/ 9653 h 10003"/>
              <a:gd name="connsiteX4" fmla="*/ 100 w 9891"/>
              <a:gd name="connsiteY4" fmla="*/ 4926 h 10003"/>
              <a:gd name="connsiteX5" fmla="*/ 1229 w 9891"/>
              <a:gd name="connsiteY5" fmla="*/ 20 h 10003"/>
              <a:gd name="connsiteX0" fmla="*/ 1243 w 10000"/>
              <a:gd name="connsiteY0" fmla="*/ 20 h 9651"/>
              <a:gd name="connsiteX1" fmla="*/ 10000 w 10000"/>
              <a:gd name="connsiteY1" fmla="*/ 0 h 9651"/>
              <a:gd name="connsiteX2" fmla="*/ 10000 w 10000"/>
              <a:gd name="connsiteY2" fmla="*/ 9651 h 9651"/>
              <a:gd name="connsiteX3" fmla="*/ 4346 w 10000"/>
              <a:gd name="connsiteY3" fmla="*/ 9650 h 9651"/>
              <a:gd name="connsiteX4" fmla="*/ 101 w 10000"/>
              <a:gd name="connsiteY4" fmla="*/ 4925 h 9651"/>
              <a:gd name="connsiteX5" fmla="*/ 1243 w 10000"/>
              <a:gd name="connsiteY5" fmla="*/ 20 h 9651"/>
              <a:gd name="connsiteX0" fmla="*/ 1538 w 10295"/>
              <a:gd name="connsiteY0" fmla="*/ 21 h 10000"/>
              <a:gd name="connsiteX1" fmla="*/ 10295 w 10295"/>
              <a:gd name="connsiteY1" fmla="*/ 0 h 10000"/>
              <a:gd name="connsiteX2" fmla="*/ 10295 w 10295"/>
              <a:gd name="connsiteY2" fmla="*/ 10000 h 10000"/>
              <a:gd name="connsiteX3" fmla="*/ 4641 w 10295"/>
              <a:gd name="connsiteY3" fmla="*/ 9999 h 10000"/>
              <a:gd name="connsiteX4" fmla="*/ 396 w 10295"/>
              <a:gd name="connsiteY4" fmla="*/ 5103 h 10000"/>
              <a:gd name="connsiteX5" fmla="*/ 1538 w 10295"/>
              <a:gd name="connsiteY5" fmla="*/ 21 h 10000"/>
              <a:gd name="connsiteX0" fmla="*/ 2184 w 10941"/>
              <a:gd name="connsiteY0" fmla="*/ 21 h 10000"/>
              <a:gd name="connsiteX1" fmla="*/ 10941 w 10941"/>
              <a:gd name="connsiteY1" fmla="*/ 0 h 10000"/>
              <a:gd name="connsiteX2" fmla="*/ 10941 w 10941"/>
              <a:gd name="connsiteY2" fmla="*/ 10000 h 10000"/>
              <a:gd name="connsiteX3" fmla="*/ 5287 w 10941"/>
              <a:gd name="connsiteY3" fmla="*/ 9999 h 10000"/>
              <a:gd name="connsiteX4" fmla="*/ 327 w 10941"/>
              <a:gd name="connsiteY4" fmla="*/ 5372 h 10000"/>
              <a:gd name="connsiteX5" fmla="*/ 2184 w 10941"/>
              <a:gd name="connsiteY5" fmla="*/ 21 h 10000"/>
              <a:gd name="connsiteX0" fmla="*/ 2184 w 10941"/>
              <a:gd name="connsiteY0" fmla="*/ 21 h 10000"/>
              <a:gd name="connsiteX1" fmla="*/ 10941 w 10941"/>
              <a:gd name="connsiteY1" fmla="*/ 0 h 10000"/>
              <a:gd name="connsiteX2" fmla="*/ 10941 w 10941"/>
              <a:gd name="connsiteY2" fmla="*/ 10000 h 10000"/>
              <a:gd name="connsiteX3" fmla="*/ 5287 w 10941"/>
              <a:gd name="connsiteY3" fmla="*/ 9999 h 10000"/>
              <a:gd name="connsiteX4" fmla="*/ 327 w 10941"/>
              <a:gd name="connsiteY4" fmla="*/ 5372 h 10000"/>
              <a:gd name="connsiteX5" fmla="*/ 2184 w 10941"/>
              <a:gd name="connsiteY5" fmla="*/ 21 h 10000"/>
              <a:gd name="connsiteX0" fmla="*/ 1891 w 10648"/>
              <a:gd name="connsiteY0" fmla="*/ 21 h 10000"/>
              <a:gd name="connsiteX1" fmla="*/ 10648 w 10648"/>
              <a:gd name="connsiteY1" fmla="*/ 0 h 10000"/>
              <a:gd name="connsiteX2" fmla="*/ 10648 w 10648"/>
              <a:gd name="connsiteY2" fmla="*/ 10000 h 10000"/>
              <a:gd name="connsiteX3" fmla="*/ 3845 w 10648"/>
              <a:gd name="connsiteY3" fmla="*/ 9937 h 10000"/>
              <a:gd name="connsiteX4" fmla="*/ 34 w 10648"/>
              <a:gd name="connsiteY4" fmla="*/ 5372 h 10000"/>
              <a:gd name="connsiteX5" fmla="*/ 1891 w 10648"/>
              <a:gd name="connsiteY5" fmla="*/ 21 h 10000"/>
              <a:gd name="connsiteX0" fmla="*/ 2075 w 10832"/>
              <a:gd name="connsiteY0" fmla="*/ 21 h 10000"/>
              <a:gd name="connsiteX1" fmla="*/ 10832 w 10832"/>
              <a:gd name="connsiteY1" fmla="*/ 0 h 10000"/>
              <a:gd name="connsiteX2" fmla="*/ 10832 w 10832"/>
              <a:gd name="connsiteY2" fmla="*/ 10000 h 10000"/>
              <a:gd name="connsiteX3" fmla="*/ 4029 w 10832"/>
              <a:gd name="connsiteY3" fmla="*/ 9937 h 10000"/>
              <a:gd name="connsiteX4" fmla="*/ 218 w 10832"/>
              <a:gd name="connsiteY4" fmla="*/ 5372 h 10000"/>
              <a:gd name="connsiteX5" fmla="*/ 2075 w 10832"/>
              <a:gd name="connsiteY5" fmla="*/ 21 h 10000"/>
              <a:gd name="connsiteX0" fmla="*/ 1892 w 10649"/>
              <a:gd name="connsiteY0" fmla="*/ 21 h 10020"/>
              <a:gd name="connsiteX1" fmla="*/ 10649 w 10649"/>
              <a:gd name="connsiteY1" fmla="*/ 0 h 10020"/>
              <a:gd name="connsiteX2" fmla="*/ 10649 w 10649"/>
              <a:gd name="connsiteY2" fmla="*/ 10000 h 10020"/>
              <a:gd name="connsiteX3" fmla="*/ 3872 w 10649"/>
              <a:gd name="connsiteY3" fmla="*/ 10020 h 10020"/>
              <a:gd name="connsiteX4" fmla="*/ 35 w 10649"/>
              <a:gd name="connsiteY4" fmla="*/ 5372 h 10020"/>
              <a:gd name="connsiteX5" fmla="*/ 1892 w 10649"/>
              <a:gd name="connsiteY5" fmla="*/ 21 h 10020"/>
              <a:gd name="connsiteX0" fmla="*/ 1892 w 10649"/>
              <a:gd name="connsiteY0" fmla="*/ 21 h 10020"/>
              <a:gd name="connsiteX1" fmla="*/ 10649 w 10649"/>
              <a:gd name="connsiteY1" fmla="*/ 0 h 10020"/>
              <a:gd name="connsiteX2" fmla="*/ 10649 w 10649"/>
              <a:gd name="connsiteY2" fmla="*/ 10000 h 10020"/>
              <a:gd name="connsiteX3" fmla="*/ 3872 w 10649"/>
              <a:gd name="connsiteY3" fmla="*/ 10020 h 10020"/>
              <a:gd name="connsiteX4" fmla="*/ 35 w 10649"/>
              <a:gd name="connsiteY4" fmla="*/ 5372 h 10020"/>
              <a:gd name="connsiteX5" fmla="*/ 1892 w 10649"/>
              <a:gd name="connsiteY5" fmla="*/ 21 h 10020"/>
              <a:gd name="connsiteX0" fmla="*/ 1866 w 10649"/>
              <a:gd name="connsiteY0" fmla="*/ 0 h 10061"/>
              <a:gd name="connsiteX1" fmla="*/ 10649 w 10649"/>
              <a:gd name="connsiteY1" fmla="*/ 41 h 10061"/>
              <a:gd name="connsiteX2" fmla="*/ 10649 w 10649"/>
              <a:gd name="connsiteY2" fmla="*/ 10041 h 10061"/>
              <a:gd name="connsiteX3" fmla="*/ 3872 w 10649"/>
              <a:gd name="connsiteY3" fmla="*/ 10061 h 10061"/>
              <a:gd name="connsiteX4" fmla="*/ 35 w 10649"/>
              <a:gd name="connsiteY4" fmla="*/ 5413 h 10061"/>
              <a:gd name="connsiteX5" fmla="*/ 1866 w 10649"/>
              <a:gd name="connsiteY5" fmla="*/ 0 h 10061"/>
              <a:gd name="connsiteX0" fmla="*/ 2012 w 10795"/>
              <a:gd name="connsiteY0" fmla="*/ 0 h 10061"/>
              <a:gd name="connsiteX1" fmla="*/ 10795 w 10795"/>
              <a:gd name="connsiteY1" fmla="*/ 41 h 10061"/>
              <a:gd name="connsiteX2" fmla="*/ 10795 w 10795"/>
              <a:gd name="connsiteY2" fmla="*/ 10041 h 10061"/>
              <a:gd name="connsiteX3" fmla="*/ 4018 w 10795"/>
              <a:gd name="connsiteY3" fmla="*/ 10061 h 10061"/>
              <a:gd name="connsiteX4" fmla="*/ 181 w 10795"/>
              <a:gd name="connsiteY4" fmla="*/ 5413 h 10061"/>
              <a:gd name="connsiteX5" fmla="*/ 2012 w 10795"/>
              <a:gd name="connsiteY5" fmla="*/ 0 h 10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795" h="10061">
                <a:moveTo>
                  <a:pt x="2012" y="0"/>
                </a:moveTo>
                <a:lnTo>
                  <a:pt x="10795" y="41"/>
                </a:lnTo>
                <a:lnTo>
                  <a:pt x="10795" y="10041"/>
                </a:lnTo>
                <a:lnTo>
                  <a:pt x="4018" y="10061"/>
                </a:lnTo>
                <a:cubicBezTo>
                  <a:pt x="3848" y="10071"/>
                  <a:pt x="1077" y="9116"/>
                  <a:pt x="181" y="5413"/>
                </a:cubicBezTo>
                <a:cubicBezTo>
                  <a:pt x="-715" y="1710"/>
                  <a:pt x="1996" y="4"/>
                  <a:pt x="2012" y="0"/>
                </a:cubicBezTo>
                <a:close/>
              </a:path>
            </a:pathLst>
          </a:custGeom>
          <a:noFill/>
          <a:ln>
            <a:noFill/>
          </a:ln>
        </p:spPr>
        <p:txBody>
          <a:bodyPr/>
          <a:lstStyle/>
          <a:p>
            <a:r>
              <a:rPr lang="fr-FR"/>
              <a:t>Cliquez sur l'icône pour ajouter une image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611384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texte sur deux colonnes 1" preserve="1">
  <p:cSld name="1_Titre et texte sur deux colonnes 1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1"/>
          <p:cNvSpPr txBox="1">
            <a:spLocks noGrp="1"/>
          </p:cNvSpPr>
          <p:nvPr>
            <p:ph type="title"/>
          </p:nvPr>
        </p:nvSpPr>
        <p:spPr>
          <a:xfrm>
            <a:off x="415600" y="546667"/>
            <a:ext cx="11360800" cy="81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fr-FR"/>
              <a:t>Modifiez le style du titre</a:t>
            </a:r>
            <a:endParaRPr/>
          </a:p>
        </p:txBody>
      </p:sp>
      <p:sp>
        <p:nvSpPr>
          <p:cNvPr id="57" name="Google Shape;57;p11"/>
          <p:cNvSpPr txBox="1">
            <a:spLocks noGrp="1"/>
          </p:cNvSpPr>
          <p:nvPr>
            <p:ph type="body" idx="1"/>
          </p:nvPr>
        </p:nvSpPr>
        <p:spPr>
          <a:xfrm>
            <a:off x="415600" y="2274233"/>
            <a:ext cx="5333200" cy="381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56665" lvl="0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marL="1219170" lvl="1" indent="-40639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2pPr>
            <a:lvl3pPr marL="1828754" lvl="2" indent="-40639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3pPr>
            <a:lvl4pPr marL="2438339" lvl="3" indent="-40639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pic>
        <p:nvPicPr>
          <p:cNvPr id="59" name="Google Shape;59;p11"/>
          <p:cNvPicPr preferRelativeResize="0"/>
          <p:nvPr/>
        </p:nvPicPr>
        <p:blipFill rotWithShape="1">
          <a:blip r:embed="rId2">
            <a:alphaModFix/>
          </a:blip>
          <a:srcRect l="69923"/>
          <a:stretch/>
        </p:blipFill>
        <p:spPr>
          <a:xfrm>
            <a:off x="1" y="258732"/>
            <a:ext cx="401231" cy="1183545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1"/>
          <p:cNvPicPr preferRelativeResize="0"/>
          <p:nvPr/>
        </p:nvPicPr>
        <p:blipFill rotWithShape="1">
          <a:blip r:embed="rId3">
            <a:alphaModFix amt="40000"/>
          </a:blip>
          <a:srcRect/>
          <a:stretch/>
        </p:blipFill>
        <p:spPr>
          <a:xfrm rot="10800000" flipH="1">
            <a:off x="11500167" y="6391932"/>
            <a:ext cx="820333" cy="72780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1"/>
          <p:cNvSpPr txBox="1">
            <a:spLocks noGrp="1"/>
          </p:cNvSpPr>
          <p:nvPr>
            <p:ph type="sldNum" idx="12"/>
          </p:nvPr>
        </p:nvSpPr>
        <p:spPr>
          <a:xfrm>
            <a:off x="11544541" y="6391935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 b="0" i="0">
                <a:solidFill>
                  <a:schemeClr val="lt1"/>
                </a:solidFill>
                <a:latin typeface="IBM Plex Sans" panose="020B0503050203000203" pitchFamily="34" charset="0"/>
              </a:defRPr>
            </a:lvl1pPr>
            <a:lvl2pPr lvl="1" algn="ctr" rtl="0">
              <a:buNone/>
              <a:defRPr b="1">
                <a:solidFill>
                  <a:schemeClr val="lt1"/>
                </a:solidFill>
              </a:defRPr>
            </a:lvl2pPr>
            <a:lvl3pPr lvl="2" algn="ctr" rtl="0">
              <a:buNone/>
              <a:defRPr b="1">
                <a:solidFill>
                  <a:schemeClr val="lt1"/>
                </a:solidFill>
              </a:defRPr>
            </a:lvl3pPr>
            <a:lvl4pPr lvl="3" algn="ctr" rtl="0">
              <a:buNone/>
              <a:defRPr b="1">
                <a:solidFill>
                  <a:schemeClr val="lt1"/>
                </a:solidFill>
              </a:defRPr>
            </a:lvl4pPr>
            <a:lvl5pPr lvl="4" algn="ctr" rtl="0">
              <a:buNone/>
              <a:defRPr b="1">
                <a:solidFill>
                  <a:schemeClr val="lt1"/>
                </a:solidFill>
              </a:defRPr>
            </a:lvl5pPr>
            <a:lvl6pPr lvl="5" algn="ctr" rtl="0">
              <a:buNone/>
              <a:defRPr b="1">
                <a:solidFill>
                  <a:schemeClr val="lt1"/>
                </a:solidFill>
              </a:defRPr>
            </a:lvl6pPr>
            <a:lvl7pPr lvl="6" algn="ctr" rtl="0">
              <a:buNone/>
              <a:defRPr b="1">
                <a:solidFill>
                  <a:schemeClr val="lt1"/>
                </a:solidFill>
              </a:defRPr>
            </a:lvl7pPr>
            <a:lvl8pPr lvl="7" algn="ctr" rtl="0">
              <a:buNone/>
              <a:defRPr b="1">
                <a:solidFill>
                  <a:schemeClr val="lt1"/>
                </a:solidFill>
              </a:defRPr>
            </a:lvl8pPr>
            <a:lvl9pPr lvl="8" algn="ctr" rtl="0">
              <a:buNone/>
              <a:defRPr b="1">
                <a:solidFill>
                  <a:schemeClr val="lt1"/>
                </a:solidFill>
              </a:defRPr>
            </a:lvl9pPr>
          </a:lstStyle>
          <a:p>
            <a:fld id="{00000000-1234-1234-1234-123412341234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62" name="Google Shape;62;p11"/>
          <p:cNvSpPr txBox="1">
            <a:spLocks noGrp="1"/>
          </p:cNvSpPr>
          <p:nvPr>
            <p:ph type="title" idx="3"/>
          </p:nvPr>
        </p:nvSpPr>
        <p:spPr>
          <a:xfrm>
            <a:off x="415600" y="1271567"/>
            <a:ext cx="5333200" cy="81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12415B"/>
              </a:buClr>
              <a:buSzPts val="1800"/>
              <a:buNone/>
              <a:defRPr sz="2400">
                <a:solidFill>
                  <a:srgbClr val="12415B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12415B"/>
              </a:buClr>
              <a:buSzPts val="1800"/>
              <a:buNone/>
              <a:defRPr sz="2400">
                <a:solidFill>
                  <a:srgbClr val="12415B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12415B"/>
              </a:buClr>
              <a:buSzPts val="1800"/>
              <a:buNone/>
              <a:defRPr sz="2400">
                <a:solidFill>
                  <a:srgbClr val="12415B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12415B"/>
              </a:buClr>
              <a:buSzPts val="1800"/>
              <a:buNone/>
              <a:defRPr sz="2400">
                <a:solidFill>
                  <a:srgbClr val="12415B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12415B"/>
              </a:buClr>
              <a:buSzPts val="1800"/>
              <a:buNone/>
              <a:defRPr sz="2400">
                <a:solidFill>
                  <a:srgbClr val="12415B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12415B"/>
              </a:buClr>
              <a:buSzPts val="1800"/>
              <a:buNone/>
              <a:defRPr sz="2400">
                <a:solidFill>
                  <a:srgbClr val="12415B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12415B"/>
              </a:buClr>
              <a:buSzPts val="1800"/>
              <a:buNone/>
              <a:defRPr sz="2400">
                <a:solidFill>
                  <a:srgbClr val="12415B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12415B"/>
              </a:buClr>
              <a:buSzPts val="1800"/>
              <a:buNone/>
              <a:defRPr sz="2400">
                <a:solidFill>
                  <a:srgbClr val="12415B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12415B"/>
              </a:buClr>
              <a:buSzPts val="1800"/>
              <a:buNone/>
              <a:defRPr sz="2400">
                <a:solidFill>
                  <a:srgbClr val="12415B"/>
                </a:solidFill>
              </a:defRPr>
            </a:lvl9pPr>
          </a:lstStyle>
          <a:p>
            <a:r>
              <a:rPr lang="fr-FR"/>
              <a:t>Modifiez le style du titre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733657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 preserve="1">
  <p:cSld name="Section title and description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oogle Shape;79;p15"/>
          <p:cNvPicPr preferRelativeResize="0"/>
          <p:nvPr/>
        </p:nvPicPr>
        <p:blipFill rotWithShape="1">
          <a:blip r:embed="rId2">
            <a:alphaModFix/>
          </a:blip>
          <a:srcRect t="25082" r="36664" b="25082"/>
          <a:stretch/>
        </p:blipFill>
        <p:spPr>
          <a:xfrm>
            <a:off x="5992967" y="0"/>
            <a:ext cx="6199036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5"/>
          <p:cNvSpPr txBox="1">
            <a:spLocks noGrp="1"/>
          </p:cNvSpPr>
          <p:nvPr>
            <p:ph type="title"/>
          </p:nvPr>
        </p:nvSpPr>
        <p:spPr>
          <a:xfrm>
            <a:off x="354000" y="1534800"/>
            <a:ext cx="5393600" cy="208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r>
              <a:rPr lang="fr-FR"/>
              <a:t>Modifiez le style du titre</a:t>
            </a:r>
            <a:endParaRPr/>
          </a:p>
        </p:txBody>
      </p:sp>
      <p:sp>
        <p:nvSpPr>
          <p:cNvPr id="81" name="Google Shape;81;p15"/>
          <p:cNvSpPr txBox="1">
            <a:spLocks noGrp="1"/>
          </p:cNvSpPr>
          <p:nvPr>
            <p:ph type="subTitle" idx="1"/>
          </p:nvPr>
        </p:nvSpPr>
        <p:spPr>
          <a:xfrm>
            <a:off x="354000" y="3692001"/>
            <a:ext cx="5393600" cy="169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415B"/>
              </a:buClr>
              <a:buSzPts val="1600"/>
              <a:buNone/>
              <a:defRPr>
                <a:solidFill>
                  <a:srgbClr val="12415B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rgbClr val="12415B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rgbClr val="12415B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rgbClr val="12415B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415B"/>
              </a:buClr>
              <a:buSzPts val="1800"/>
              <a:buNone/>
              <a:defRPr sz="2400">
                <a:solidFill>
                  <a:srgbClr val="12415B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415B"/>
              </a:buClr>
              <a:buSzPts val="1800"/>
              <a:buNone/>
              <a:defRPr sz="2400">
                <a:solidFill>
                  <a:srgbClr val="12415B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415B"/>
              </a:buClr>
              <a:buSzPts val="1800"/>
              <a:buNone/>
              <a:defRPr sz="2400">
                <a:solidFill>
                  <a:srgbClr val="12415B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415B"/>
              </a:buClr>
              <a:buSzPts val="1800"/>
              <a:buNone/>
              <a:defRPr sz="2400">
                <a:solidFill>
                  <a:srgbClr val="12415B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415B"/>
              </a:buClr>
              <a:buSzPts val="1800"/>
              <a:buNone/>
              <a:defRPr sz="2400">
                <a:solidFill>
                  <a:srgbClr val="12415B"/>
                </a:solidFill>
              </a:defRPr>
            </a:lvl9pPr>
          </a:lstStyle>
          <a:p>
            <a:r>
              <a:rPr lang="fr-FR"/>
              <a:t>Modifier le style des sous-titres du masque</a:t>
            </a:r>
            <a:endParaRPr/>
          </a:p>
        </p:txBody>
      </p:sp>
      <p:sp>
        <p:nvSpPr>
          <p:cNvPr id="82" name="Google Shape;82;p15"/>
          <p:cNvSpPr txBox="1">
            <a:spLocks noGrp="1"/>
          </p:cNvSpPr>
          <p:nvPr>
            <p:ph type="body" idx="2"/>
          </p:nvPr>
        </p:nvSpPr>
        <p:spPr>
          <a:xfrm>
            <a:off x="6586000" y="965600"/>
            <a:ext cx="51160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609585" lvl="0" indent="-44025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  <a:defRPr>
                <a:solidFill>
                  <a:schemeClr val="lt1"/>
                </a:solidFill>
              </a:defRPr>
            </a:lvl1pPr>
            <a:lvl2pPr marL="1219170" lvl="1" indent="-41485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2pPr>
            <a:lvl3pPr marL="1828754" lvl="2" indent="-40639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>
                <a:solidFill>
                  <a:schemeClr val="lt1"/>
                </a:solidFill>
              </a:defRPr>
            </a:lvl3pPr>
            <a:lvl4pPr marL="2438339" lvl="3" indent="-38945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>
                <a:solidFill>
                  <a:schemeClr val="lt1"/>
                </a:solidFill>
              </a:defRPr>
            </a:lvl4pPr>
            <a:lvl5pPr marL="3047924" lvl="4" indent="-38945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>
                <a:solidFill>
                  <a:schemeClr val="lt1"/>
                </a:solidFill>
              </a:defRPr>
            </a:lvl5pPr>
            <a:lvl6pPr marL="3657509" lvl="5" indent="-38945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>
                <a:solidFill>
                  <a:schemeClr val="lt1"/>
                </a:solidFill>
              </a:defRPr>
            </a:lvl6pPr>
            <a:lvl7pPr marL="4267093" lvl="6" indent="-38945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>
                <a:solidFill>
                  <a:schemeClr val="lt1"/>
                </a:solidFill>
              </a:defRPr>
            </a:lvl7pPr>
            <a:lvl8pPr marL="4876678" lvl="7" indent="-38945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>
                <a:solidFill>
                  <a:schemeClr val="lt1"/>
                </a:solidFill>
              </a:defRPr>
            </a:lvl8pPr>
            <a:lvl9pPr marL="5486263" lvl="8" indent="-38945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>
                <a:solidFill>
                  <a:schemeClr val="lt1"/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pic>
        <p:nvPicPr>
          <p:cNvPr id="2" name="Google Shape;46;p9">
            <a:extLst>
              <a:ext uri="{FF2B5EF4-FFF2-40B4-BE49-F238E27FC236}">
                <a16:creationId xmlns:a16="http://schemas.microsoft.com/office/drawing/2014/main" id="{0132FAF5-7CF8-31ED-D56F-007DD5BA2065}"/>
              </a:ext>
            </a:extLst>
          </p:cNvPr>
          <p:cNvPicPr preferRelativeResize="0"/>
          <p:nvPr/>
        </p:nvPicPr>
        <p:blipFill>
          <a:blip r:embed="rId3">
            <a:alphaModFix amt="50000"/>
          </a:blip>
          <a:srcRect/>
          <a:stretch/>
        </p:blipFill>
        <p:spPr>
          <a:xfrm rot="10800000" flipH="1">
            <a:off x="11500574" y="6391932"/>
            <a:ext cx="819519" cy="7278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47;p9">
            <a:extLst>
              <a:ext uri="{FF2B5EF4-FFF2-40B4-BE49-F238E27FC236}">
                <a16:creationId xmlns:a16="http://schemas.microsoft.com/office/drawing/2014/main" id="{84D1050F-4862-2038-7A70-345F4B1F2E72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1544541" y="6391935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 b="0" i="0">
                <a:solidFill>
                  <a:schemeClr val="lt1"/>
                </a:solidFill>
                <a:latin typeface="IBM Plex Sans" panose="020B0503050203000203" pitchFamily="34" charset="0"/>
              </a:defRPr>
            </a:lvl1pPr>
            <a:lvl2pPr lvl="1" algn="ctr" rtl="0">
              <a:buNone/>
              <a:defRPr b="1">
                <a:solidFill>
                  <a:schemeClr val="lt1"/>
                </a:solidFill>
              </a:defRPr>
            </a:lvl2pPr>
            <a:lvl3pPr lvl="2" algn="ctr" rtl="0">
              <a:buNone/>
              <a:defRPr b="1">
                <a:solidFill>
                  <a:schemeClr val="lt1"/>
                </a:solidFill>
              </a:defRPr>
            </a:lvl3pPr>
            <a:lvl4pPr lvl="3" algn="ctr" rtl="0">
              <a:buNone/>
              <a:defRPr b="1">
                <a:solidFill>
                  <a:schemeClr val="lt1"/>
                </a:solidFill>
              </a:defRPr>
            </a:lvl4pPr>
            <a:lvl5pPr lvl="4" algn="ctr" rtl="0">
              <a:buNone/>
              <a:defRPr b="1">
                <a:solidFill>
                  <a:schemeClr val="lt1"/>
                </a:solidFill>
              </a:defRPr>
            </a:lvl5pPr>
            <a:lvl6pPr lvl="5" algn="ctr" rtl="0">
              <a:buNone/>
              <a:defRPr b="1">
                <a:solidFill>
                  <a:schemeClr val="lt1"/>
                </a:solidFill>
              </a:defRPr>
            </a:lvl6pPr>
            <a:lvl7pPr lvl="6" algn="ctr" rtl="0">
              <a:buNone/>
              <a:defRPr b="1">
                <a:solidFill>
                  <a:schemeClr val="lt1"/>
                </a:solidFill>
              </a:defRPr>
            </a:lvl7pPr>
            <a:lvl8pPr lvl="7" algn="ctr" rtl="0">
              <a:buNone/>
              <a:defRPr b="1">
                <a:solidFill>
                  <a:schemeClr val="lt1"/>
                </a:solidFill>
              </a:defRPr>
            </a:lvl8pPr>
            <a:lvl9pPr lvl="8" algn="ctr" rtl="0">
              <a:buNone/>
              <a:defRPr b="1">
                <a:solidFill>
                  <a:schemeClr val="lt1"/>
                </a:solidFill>
              </a:defRPr>
            </a:lvl9pPr>
          </a:lstStyle>
          <a:p>
            <a:fld id="{00000000-1234-1234-1234-123412341234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8" name="Google Shape;46;p9">
            <a:extLst>
              <a:ext uri="{FF2B5EF4-FFF2-40B4-BE49-F238E27FC236}">
                <a16:creationId xmlns:a16="http://schemas.microsoft.com/office/drawing/2014/main" id="{0132FAF5-7CF8-31ED-D56F-007DD5BA2065}"/>
              </a:ext>
            </a:extLst>
          </p:cNvPr>
          <p:cNvPicPr preferRelativeResize="0"/>
          <p:nvPr userDrawn="1"/>
        </p:nvPicPr>
        <p:blipFill>
          <a:blip r:embed="rId3">
            <a:alphaModFix amt="50000"/>
          </a:blip>
          <a:srcRect/>
          <a:stretch/>
        </p:blipFill>
        <p:spPr>
          <a:xfrm rot="10800000" flipH="1">
            <a:off x="11500574" y="6391932"/>
            <a:ext cx="819519" cy="727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605049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 preserve="1">
  <p:cSld name="One column tex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749B74B3-B4CB-CA9C-8345-E454395AF4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3253" y="985699"/>
            <a:ext cx="1414852" cy="1414852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0FAC6F33-744C-413A-B96B-AC208C191B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3063" y="4444131"/>
            <a:ext cx="1414852" cy="1414852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3B8F9413-D4C4-FC30-4614-3218727EEA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7969" y="4444131"/>
            <a:ext cx="1414852" cy="1414852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BB444068-5055-E69D-6FC0-A24B372CFD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7969" y="2714915"/>
            <a:ext cx="1414852" cy="1414852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A8B6C7FF-71FF-E779-0448-361FE154F6F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88158" y="985699"/>
            <a:ext cx="1414852" cy="1414852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1457C2F2-0490-5C8E-41DE-8C2459C7BEF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88158" y="2714915"/>
            <a:ext cx="1414852" cy="1414852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D5A520FC-5E78-B570-4C3F-F82E63825D4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18347" y="2714915"/>
            <a:ext cx="1414852" cy="1414852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685D4963-0F8F-4AA8-E3EC-B091FE8C0B3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918347" y="985699"/>
            <a:ext cx="1414852" cy="1414852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4BD4EB39-F5AE-0481-D909-071F3745066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57969" y="985699"/>
            <a:ext cx="1414852" cy="1414852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EACB0571-EDD2-821B-37DA-AC876936F30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773063" y="985699"/>
            <a:ext cx="1414852" cy="1414852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3E06F8D0-739C-2CFA-D8D3-E5264BEBEF7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73063" y="2714915"/>
            <a:ext cx="1414852" cy="1414852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AC365378-E984-9057-8585-3ECAB9FC0EF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203253" y="4444131"/>
            <a:ext cx="1414852" cy="1414852"/>
          </a:xfrm>
          <a:prstGeom prst="rect">
            <a:avLst/>
          </a:prstGeom>
        </p:spPr>
      </p:pic>
      <p:pic>
        <p:nvPicPr>
          <p:cNvPr id="30" name="Image 29">
            <a:extLst>
              <a:ext uri="{FF2B5EF4-FFF2-40B4-BE49-F238E27FC236}">
                <a16:creationId xmlns:a16="http://schemas.microsoft.com/office/drawing/2014/main" id="{A88CC433-83FD-40A9-A5CC-8E5D524934CE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633442" y="4444131"/>
            <a:ext cx="1414852" cy="1414852"/>
          </a:xfrm>
          <a:prstGeom prst="rect">
            <a:avLst/>
          </a:prstGeom>
        </p:spPr>
      </p:pic>
      <p:pic>
        <p:nvPicPr>
          <p:cNvPr id="32" name="Image 31">
            <a:extLst>
              <a:ext uri="{FF2B5EF4-FFF2-40B4-BE49-F238E27FC236}">
                <a16:creationId xmlns:a16="http://schemas.microsoft.com/office/drawing/2014/main" id="{4DD6D2DB-6804-931B-5561-57F4CDA54205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203253" y="2714915"/>
            <a:ext cx="1414852" cy="1414852"/>
          </a:xfrm>
          <a:prstGeom prst="rect">
            <a:avLst/>
          </a:prstGeom>
        </p:spPr>
      </p:pic>
      <p:pic>
        <p:nvPicPr>
          <p:cNvPr id="34" name="Image 33">
            <a:extLst>
              <a:ext uri="{FF2B5EF4-FFF2-40B4-BE49-F238E27FC236}">
                <a16:creationId xmlns:a16="http://schemas.microsoft.com/office/drawing/2014/main" id="{ACE35E4F-B8A4-3D79-ED09-0FCFF1F260CF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918347" y="4444131"/>
            <a:ext cx="1414852" cy="1414852"/>
          </a:xfrm>
          <a:prstGeom prst="rect">
            <a:avLst/>
          </a:prstGeom>
        </p:spPr>
      </p:pic>
      <p:pic>
        <p:nvPicPr>
          <p:cNvPr id="36" name="Image 35">
            <a:extLst>
              <a:ext uri="{FF2B5EF4-FFF2-40B4-BE49-F238E27FC236}">
                <a16:creationId xmlns:a16="http://schemas.microsoft.com/office/drawing/2014/main" id="{0D5F48AC-7FA7-4783-9D8A-6D56A1667E57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633442" y="2714915"/>
            <a:ext cx="1414852" cy="1414852"/>
          </a:xfrm>
          <a:prstGeom prst="rect">
            <a:avLst/>
          </a:prstGeom>
        </p:spPr>
      </p:pic>
      <p:pic>
        <p:nvPicPr>
          <p:cNvPr id="38" name="Image 37">
            <a:extLst>
              <a:ext uri="{FF2B5EF4-FFF2-40B4-BE49-F238E27FC236}">
                <a16:creationId xmlns:a16="http://schemas.microsoft.com/office/drawing/2014/main" id="{92BB80C2-07DE-7110-8F13-E33C82F58B66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488158" y="4444131"/>
            <a:ext cx="1414852" cy="1414852"/>
          </a:xfrm>
          <a:prstGeom prst="rect">
            <a:avLst/>
          </a:prstGeom>
        </p:spPr>
      </p:pic>
      <p:pic>
        <p:nvPicPr>
          <p:cNvPr id="40" name="Image 39">
            <a:extLst>
              <a:ext uri="{FF2B5EF4-FFF2-40B4-BE49-F238E27FC236}">
                <a16:creationId xmlns:a16="http://schemas.microsoft.com/office/drawing/2014/main" id="{A1856681-2705-0B35-F0C7-D33AB9025465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9633442" y="985699"/>
            <a:ext cx="1414852" cy="1414852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749B74B3-B4CB-CA9C-8345-E454395AF4F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03253" y="985699"/>
            <a:ext cx="1414852" cy="1414852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0FAC6F33-744C-413A-B96B-AC208C191B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773063" y="4444131"/>
            <a:ext cx="1414852" cy="1414852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3B8F9413-D4C4-FC30-4614-3218727EEA2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57969" y="4444131"/>
            <a:ext cx="1414852" cy="1414852"/>
          </a:xfrm>
          <a:prstGeom prst="rect">
            <a:avLst/>
          </a:prstGeom>
        </p:spPr>
      </p:pic>
      <p:pic>
        <p:nvPicPr>
          <p:cNvPr id="27" name="Image 26">
            <a:extLst>
              <a:ext uri="{FF2B5EF4-FFF2-40B4-BE49-F238E27FC236}">
                <a16:creationId xmlns:a16="http://schemas.microsoft.com/office/drawing/2014/main" id="{BB444068-5055-E69D-6FC0-A24B372CFD35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57969" y="2714915"/>
            <a:ext cx="1414852" cy="1414852"/>
          </a:xfrm>
          <a:prstGeom prst="rect">
            <a:avLst/>
          </a:prstGeom>
        </p:spPr>
      </p:pic>
      <p:pic>
        <p:nvPicPr>
          <p:cNvPr id="29" name="Image 28">
            <a:extLst>
              <a:ext uri="{FF2B5EF4-FFF2-40B4-BE49-F238E27FC236}">
                <a16:creationId xmlns:a16="http://schemas.microsoft.com/office/drawing/2014/main" id="{A8B6C7FF-71FF-E779-0448-361FE154F6F4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4488158" y="985699"/>
            <a:ext cx="1414852" cy="1414852"/>
          </a:xfrm>
          <a:prstGeom prst="rect">
            <a:avLst/>
          </a:prstGeom>
        </p:spPr>
      </p:pic>
      <p:pic>
        <p:nvPicPr>
          <p:cNvPr id="31" name="Image 30">
            <a:extLst>
              <a:ext uri="{FF2B5EF4-FFF2-40B4-BE49-F238E27FC236}">
                <a16:creationId xmlns:a16="http://schemas.microsoft.com/office/drawing/2014/main" id="{1457C2F2-0490-5C8E-41DE-8C2459C7BEF3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4488158" y="2714915"/>
            <a:ext cx="1414852" cy="1414852"/>
          </a:xfrm>
          <a:prstGeom prst="rect">
            <a:avLst/>
          </a:prstGeom>
        </p:spPr>
      </p:pic>
      <p:pic>
        <p:nvPicPr>
          <p:cNvPr id="33" name="Image 32">
            <a:extLst>
              <a:ext uri="{FF2B5EF4-FFF2-40B4-BE49-F238E27FC236}">
                <a16:creationId xmlns:a16="http://schemas.microsoft.com/office/drawing/2014/main" id="{D5A520FC-5E78-B570-4C3F-F82E63825D41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7918347" y="2714915"/>
            <a:ext cx="1414852" cy="1414852"/>
          </a:xfrm>
          <a:prstGeom prst="rect">
            <a:avLst/>
          </a:prstGeom>
        </p:spPr>
      </p:pic>
      <p:pic>
        <p:nvPicPr>
          <p:cNvPr id="35" name="Image 34">
            <a:extLst>
              <a:ext uri="{FF2B5EF4-FFF2-40B4-BE49-F238E27FC236}">
                <a16:creationId xmlns:a16="http://schemas.microsoft.com/office/drawing/2014/main" id="{685D4963-0F8F-4AA8-E3EC-B091FE8C0B38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7918347" y="985699"/>
            <a:ext cx="1414852" cy="1414852"/>
          </a:xfrm>
          <a:prstGeom prst="rect">
            <a:avLst/>
          </a:prstGeom>
        </p:spPr>
      </p:pic>
      <p:pic>
        <p:nvPicPr>
          <p:cNvPr id="37" name="Image 36">
            <a:extLst>
              <a:ext uri="{FF2B5EF4-FFF2-40B4-BE49-F238E27FC236}">
                <a16:creationId xmlns:a16="http://schemas.microsoft.com/office/drawing/2014/main" id="{4BD4EB39-F5AE-0481-D909-071F37450660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1057969" y="985699"/>
            <a:ext cx="1414852" cy="1414852"/>
          </a:xfrm>
          <a:prstGeom prst="rect">
            <a:avLst/>
          </a:prstGeom>
        </p:spPr>
      </p:pic>
      <p:pic>
        <p:nvPicPr>
          <p:cNvPr id="39" name="Image 38">
            <a:extLst>
              <a:ext uri="{FF2B5EF4-FFF2-40B4-BE49-F238E27FC236}">
                <a16:creationId xmlns:a16="http://schemas.microsoft.com/office/drawing/2014/main" id="{EACB0571-EDD2-821B-37DA-AC876936F309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2773063" y="985699"/>
            <a:ext cx="1414852" cy="1414852"/>
          </a:xfrm>
          <a:prstGeom prst="rect">
            <a:avLst/>
          </a:prstGeom>
        </p:spPr>
      </p:pic>
      <p:pic>
        <p:nvPicPr>
          <p:cNvPr id="41" name="Image 40">
            <a:extLst>
              <a:ext uri="{FF2B5EF4-FFF2-40B4-BE49-F238E27FC236}">
                <a16:creationId xmlns:a16="http://schemas.microsoft.com/office/drawing/2014/main" id="{3E06F8D0-739C-2CFA-D8D3-E5264BEBEF7D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2773063" y="2714915"/>
            <a:ext cx="1414852" cy="1414852"/>
          </a:xfrm>
          <a:prstGeom prst="rect">
            <a:avLst/>
          </a:prstGeom>
        </p:spPr>
      </p:pic>
      <p:pic>
        <p:nvPicPr>
          <p:cNvPr id="42" name="Image 41">
            <a:extLst>
              <a:ext uri="{FF2B5EF4-FFF2-40B4-BE49-F238E27FC236}">
                <a16:creationId xmlns:a16="http://schemas.microsoft.com/office/drawing/2014/main" id="{AC365378-E984-9057-8585-3ECAB9FC0EFB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6203253" y="4444131"/>
            <a:ext cx="1414852" cy="1414852"/>
          </a:xfrm>
          <a:prstGeom prst="rect">
            <a:avLst/>
          </a:prstGeom>
        </p:spPr>
      </p:pic>
      <p:pic>
        <p:nvPicPr>
          <p:cNvPr id="43" name="Image 42">
            <a:extLst>
              <a:ext uri="{FF2B5EF4-FFF2-40B4-BE49-F238E27FC236}">
                <a16:creationId xmlns:a16="http://schemas.microsoft.com/office/drawing/2014/main" id="{A88CC433-83FD-40A9-A5CC-8E5D524934CE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9633442" y="4444131"/>
            <a:ext cx="1414852" cy="1414852"/>
          </a:xfrm>
          <a:prstGeom prst="rect">
            <a:avLst/>
          </a:prstGeom>
        </p:spPr>
      </p:pic>
      <p:pic>
        <p:nvPicPr>
          <p:cNvPr id="44" name="Image 43">
            <a:extLst>
              <a:ext uri="{FF2B5EF4-FFF2-40B4-BE49-F238E27FC236}">
                <a16:creationId xmlns:a16="http://schemas.microsoft.com/office/drawing/2014/main" id="{4DD6D2DB-6804-931B-5561-57F4CDA54205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6203253" y="2714915"/>
            <a:ext cx="1414852" cy="1414852"/>
          </a:xfrm>
          <a:prstGeom prst="rect">
            <a:avLst/>
          </a:prstGeom>
        </p:spPr>
      </p:pic>
      <p:pic>
        <p:nvPicPr>
          <p:cNvPr id="45" name="Image 44">
            <a:extLst>
              <a:ext uri="{FF2B5EF4-FFF2-40B4-BE49-F238E27FC236}">
                <a16:creationId xmlns:a16="http://schemas.microsoft.com/office/drawing/2014/main" id="{ACE35E4F-B8A4-3D79-ED09-0FCFF1F260CF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7918347" y="4444131"/>
            <a:ext cx="1414852" cy="1414852"/>
          </a:xfrm>
          <a:prstGeom prst="rect">
            <a:avLst/>
          </a:prstGeom>
        </p:spPr>
      </p:pic>
      <p:pic>
        <p:nvPicPr>
          <p:cNvPr id="46" name="Image 45">
            <a:extLst>
              <a:ext uri="{FF2B5EF4-FFF2-40B4-BE49-F238E27FC236}">
                <a16:creationId xmlns:a16="http://schemas.microsoft.com/office/drawing/2014/main" id="{0D5F48AC-7FA7-4783-9D8A-6D56A1667E57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9633442" y="2714915"/>
            <a:ext cx="1414852" cy="1414852"/>
          </a:xfrm>
          <a:prstGeom prst="rect">
            <a:avLst/>
          </a:prstGeom>
        </p:spPr>
      </p:pic>
      <p:pic>
        <p:nvPicPr>
          <p:cNvPr id="47" name="Image 46">
            <a:extLst>
              <a:ext uri="{FF2B5EF4-FFF2-40B4-BE49-F238E27FC236}">
                <a16:creationId xmlns:a16="http://schemas.microsoft.com/office/drawing/2014/main" id="{92BB80C2-07DE-7110-8F13-E33C82F58B66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4488158" y="4444131"/>
            <a:ext cx="1414852" cy="1414852"/>
          </a:xfrm>
          <a:prstGeom prst="rect">
            <a:avLst/>
          </a:prstGeom>
        </p:spPr>
      </p:pic>
      <p:pic>
        <p:nvPicPr>
          <p:cNvPr id="48" name="Image 47">
            <a:extLst>
              <a:ext uri="{FF2B5EF4-FFF2-40B4-BE49-F238E27FC236}">
                <a16:creationId xmlns:a16="http://schemas.microsoft.com/office/drawing/2014/main" id="{A1856681-2705-0B35-F0C7-D33AB9025465}"/>
              </a:ext>
            </a:extLst>
          </p:cNvPr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9633442" y="985699"/>
            <a:ext cx="1414852" cy="1414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5141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slideLayout" Target="../slideLayouts/slideLayout34.xml"/><Relationship Id="rId7" Type="http://schemas.openxmlformats.org/officeDocument/2006/relationships/theme" Target="../theme/theme2.xml"/><Relationship Id="rId12" Type="http://schemas.openxmlformats.org/officeDocument/2006/relationships/image" Target="../media/image28.png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image" Target="../media/image27.png"/><Relationship Id="rId5" Type="http://schemas.openxmlformats.org/officeDocument/2006/relationships/slideLayout" Target="../slideLayouts/slideLayout36.xml"/><Relationship Id="rId10" Type="http://schemas.openxmlformats.org/officeDocument/2006/relationships/image" Target="../media/image26.png"/><Relationship Id="rId4" Type="http://schemas.openxmlformats.org/officeDocument/2006/relationships/slideLayout" Target="../slideLayouts/slideLayout35.xml"/><Relationship Id="rId9" Type="http://schemas.openxmlformats.org/officeDocument/2006/relationships/image" Target="../media/image2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46667"/>
            <a:ext cx="11360800" cy="81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D21F2E"/>
              </a:buClr>
              <a:buSzPts val="2400"/>
              <a:buFont typeface="IBM Plex Sans"/>
              <a:buNone/>
              <a:defRPr sz="2400" b="1">
                <a:solidFill>
                  <a:srgbClr val="D21F2E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BM Plex Sans"/>
              <a:buNone/>
              <a:defRPr sz="30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BM Plex Sans"/>
              <a:buNone/>
              <a:defRPr sz="30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BM Plex Sans"/>
              <a:buNone/>
              <a:defRPr sz="30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BM Plex Sans"/>
              <a:buNone/>
              <a:defRPr sz="30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BM Plex Sans"/>
              <a:buNone/>
              <a:defRPr sz="30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BM Plex Sans"/>
              <a:buNone/>
              <a:defRPr sz="30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BM Plex Sans"/>
              <a:buNone/>
              <a:defRPr sz="30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BM Plex Sans"/>
              <a:buNone/>
              <a:defRPr sz="30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639833"/>
            <a:ext cx="11360800" cy="44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21F2E"/>
              </a:buClr>
              <a:buSzPts val="1600"/>
              <a:buFont typeface="IBM Plex Sans"/>
              <a:buChar char="●"/>
              <a:defRPr sz="1600">
                <a:solidFill>
                  <a:srgbClr val="666666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marL="914400" lvl="1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2415B"/>
              </a:buClr>
              <a:buSzPts val="1300"/>
              <a:buFont typeface="IBM Plex Sans"/>
              <a:buChar char="●"/>
              <a:defRPr sz="1300">
                <a:solidFill>
                  <a:srgbClr val="666666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2pPr>
            <a:lvl3pPr marL="1371600" lvl="2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2415B"/>
              </a:buClr>
              <a:buSzPts val="1200"/>
              <a:buFont typeface="IBM Plex Sans"/>
              <a:buChar char="○"/>
              <a:defRPr sz="1200">
                <a:solidFill>
                  <a:srgbClr val="666666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3pPr>
            <a:lvl4pPr marL="1828800" lvl="3" indent="-2921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2415B"/>
              </a:buClr>
              <a:buSzPts val="1000"/>
              <a:buFont typeface="IBM Plex Sans"/>
              <a:buChar char="●"/>
              <a:defRPr sz="1000">
                <a:solidFill>
                  <a:srgbClr val="666666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4pPr>
            <a:lvl5pPr marL="2286000" lvl="4" indent="-2921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21F2E"/>
              </a:buClr>
              <a:buSzPts val="1000"/>
              <a:buFont typeface="IBM Plex Sans"/>
              <a:buChar char="○"/>
              <a:defRPr sz="1000">
                <a:solidFill>
                  <a:srgbClr val="666666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5pPr>
            <a:lvl6pPr marL="2743200" lvl="5" indent="-2921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21F2E"/>
              </a:buClr>
              <a:buSzPts val="1000"/>
              <a:buFont typeface="IBM Plex Sans"/>
              <a:buChar char="■"/>
              <a:defRPr sz="1000">
                <a:solidFill>
                  <a:srgbClr val="666666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6pPr>
            <a:lvl7pPr marL="3200400" lvl="6" indent="-2921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21F2E"/>
              </a:buClr>
              <a:buSzPts val="1000"/>
              <a:buFont typeface="IBM Plex Sans"/>
              <a:buChar char="●"/>
              <a:defRPr sz="1000">
                <a:solidFill>
                  <a:srgbClr val="666666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7pPr>
            <a:lvl8pPr marL="3657600" lvl="7" indent="-2921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000"/>
              <a:buFont typeface="IBM Plex Sans"/>
              <a:buChar char="○"/>
              <a:defRPr sz="1000">
                <a:solidFill>
                  <a:srgbClr val="666666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8pPr>
            <a:lvl9pPr marL="4114800" lvl="8" indent="-2921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000"/>
              <a:buFont typeface="IBM Plex Sans"/>
              <a:buChar char="■"/>
              <a:defRPr sz="1000">
                <a:solidFill>
                  <a:srgbClr val="666666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9pPr>
          </a:lstStyle>
          <a:p>
            <a:endParaRPr dirty="0"/>
          </a:p>
        </p:txBody>
      </p:sp>
      <p:pic>
        <p:nvPicPr>
          <p:cNvPr id="8" name="Google Shape;8;p1"/>
          <p:cNvPicPr preferRelativeResize="0"/>
          <p:nvPr/>
        </p:nvPicPr>
        <p:blipFill>
          <a:blip r:embed="rId33">
            <a:alphaModFix/>
          </a:blip>
          <a:stretch>
            <a:fillRect/>
          </a:stretch>
        </p:blipFill>
        <p:spPr>
          <a:xfrm>
            <a:off x="1" y="5893334"/>
            <a:ext cx="1333999" cy="96466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7733110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2" r:id="rId9"/>
    <p:sldLayoutId id="2147483703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  <p:sldLayoutId id="2147483711" r:id="rId17"/>
    <p:sldLayoutId id="2147483677" r:id="rId18"/>
    <p:sldLayoutId id="2147483681" r:id="rId19"/>
    <p:sldLayoutId id="2147483682" r:id="rId20"/>
    <p:sldLayoutId id="2147483683" r:id="rId21"/>
    <p:sldLayoutId id="2147483684" r:id="rId22"/>
    <p:sldLayoutId id="2147483687" r:id="rId23"/>
    <p:sldLayoutId id="2147483688" r:id="rId24"/>
    <p:sldLayoutId id="2147483662" r:id="rId25"/>
    <p:sldLayoutId id="2147483666" r:id="rId26"/>
    <p:sldLayoutId id="2147483667" r:id="rId27"/>
    <p:sldLayoutId id="2147483668" r:id="rId28"/>
    <p:sldLayoutId id="2147483669" r:id="rId29"/>
    <p:sldLayoutId id="2147483672" r:id="rId30"/>
    <p:sldLayoutId id="2147483673" r:id="rId31"/>
  </p:sldLayoutIdLst>
  <p:hf hd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L="169329" marR="0" lvl="0" indent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Espace réservé du texte 2">
            <a:extLst>
              <a:ext uri="{FF2B5EF4-FFF2-40B4-BE49-F238E27FC236}">
                <a16:creationId xmlns:a16="http://schemas.microsoft.com/office/drawing/2014/main" id="{DD43A8C1-474B-290A-EEB6-5A8584E0D79A}"/>
              </a:ext>
            </a:extLst>
          </p:cNvPr>
          <p:cNvSpPr>
            <a:spLocks noGrp="1"/>
          </p:cNvSpPr>
          <p:nvPr>
            <p:ph type="body" idx="1"/>
          </p:nvPr>
        </p:nvSpPr>
        <p:spPr bwMode="gray">
          <a:xfrm>
            <a:off x="2986507" y="1449388"/>
            <a:ext cx="8341895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dirty="0"/>
              <a:t>TEXTE DE NIVEAU 1</a:t>
            </a:r>
          </a:p>
          <a:p>
            <a:pPr lvl="1"/>
            <a:r>
              <a:rPr lang="fr-FR" altLang="fr-FR" dirty="0"/>
              <a:t>TEXTE DE NIVEAU 2</a:t>
            </a:r>
          </a:p>
          <a:p>
            <a:pPr lvl="2"/>
            <a:r>
              <a:rPr lang="fr-FR" altLang="fr-FR" dirty="0"/>
              <a:t>Texte de niveau 3</a:t>
            </a:r>
          </a:p>
          <a:p>
            <a:pPr lvl="3"/>
            <a:r>
              <a:rPr lang="fr-FR" altLang="fr-FR" dirty="0"/>
              <a:t>Texte de niveau 4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9BB1F68-6D40-1B75-FFA5-B3EE2BB32994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11857567" y="0"/>
            <a:ext cx="332317" cy="26035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0">
                <a:solidFill>
                  <a:schemeClr val="bg1">
                    <a:alpha val="0"/>
                  </a:schemeClr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fld id="{8228D3FB-6A1A-EA4A-93EA-506E63262F32}" type="datetime1">
              <a:rPr lang="fr-FR" smtClean="0"/>
              <a:t>26/06/2025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4B76224-F9B1-B399-8511-FF26710BE4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11857568" y="0"/>
            <a:ext cx="334433" cy="26035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">
                <a:solidFill>
                  <a:schemeClr val="bg1">
                    <a:alpha val="0"/>
                  </a:schemeClr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EC32B6B-81DF-17F3-9648-819872DFC6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1259340" y="5733256"/>
            <a:ext cx="457317" cy="167859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algn="ctr" eaLnBrk="1" hangingPunct="1">
              <a:defRPr sz="800" b="1">
                <a:solidFill>
                  <a:srgbClr val="2C246B"/>
                </a:solidFill>
                <a:latin typeface="Montserrat" pitchFamily="2" charset="77"/>
              </a:defRPr>
            </a:lvl1pPr>
          </a:lstStyle>
          <a:p>
            <a:fld id="{558E8396-2DA7-6C46-9908-4866501E921A}" type="slidenum">
              <a:rPr lang="fr-FR" altLang="fr-FR" smtClean="0"/>
              <a:pPr/>
              <a:t>‹N°›</a:t>
            </a:fld>
            <a:endParaRPr lang="fr-FR" altLang="fr-FR" dirty="0"/>
          </a:p>
        </p:txBody>
      </p:sp>
      <p:pic>
        <p:nvPicPr>
          <p:cNvPr id="1033" name="Image 11">
            <a:extLst>
              <a:ext uri="{FF2B5EF4-FFF2-40B4-BE49-F238E27FC236}">
                <a16:creationId xmlns:a16="http://schemas.microsoft.com/office/drawing/2014/main" id="{BE4FBFFE-9958-37EB-B965-E9C5FEDAA08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9309100" y="6309321"/>
            <a:ext cx="2880784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A76A380E-38A3-241B-44D6-C279B46B50F8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431371" y="6453336"/>
            <a:ext cx="1820205" cy="295088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F5799AC6-9893-5447-B7A4-6EE878958C02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2543606" y="6332804"/>
            <a:ext cx="2962836" cy="415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986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900" b="0" kern="1200">
          <a:solidFill>
            <a:schemeClr val="bg1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1200" b="1">
          <a:solidFill>
            <a:schemeClr val="bg1"/>
          </a:solidFill>
          <a:latin typeface="Montserrat" panose="02000505000000020004" pitchFamily="2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1200" b="1">
          <a:solidFill>
            <a:schemeClr val="bg1"/>
          </a:solidFill>
          <a:latin typeface="Montserrat" panose="02000505000000020004" pitchFamily="2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1200" b="1">
          <a:solidFill>
            <a:schemeClr val="bg1"/>
          </a:solidFill>
          <a:latin typeface="Montserrat" panose="02000505000000020004" pitchFamily="2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1200" b="1">
          <a:solidFill>
            <a:schemeClr val="bg1"/>
          </a:solidFill>
          <a:latin typeface="Montserrat" panose="02000505000000020004" pitchFamily="2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1200" b="1">
          <a:solidFill>
            <a:schemeClr val="bg1"/>
          </a:solidFill>
          <a:latin typeface="Montserrat" panose="02000505000000020004" pitchFamily="2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1200" b="1">
          <a:solidFill>
            <a:schemeClr val="bg1"/>
          </a:solidFill>
          <a:latin typeface="Montserrat" panose="02000505000000020004" pitchFamily="2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1200" b="1">
          <a:solidFill>
            <a:schemeClr val="bg1"/>
          </a:solidFill>
          <a:latin typeface="Montserrat" panose="02000505000000020004" pitchFamily="2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1200" b="1">
          <a:solidFill>
            <a:schemeClr val="bg1"/>
          </a:solidFill>
          <a:latin typeface="Montserrat" panose="02000505000000020004" pitchFamily="2" charset="0"/>
        </a:defRPr>
      </a:lvl9pPr>
    </p:titleStyle>
    <p:bodyStyle>
      <a:lvl1pPr marL="0" indent="0" algn="l" rtl="0" eaLnBrk="0" fontAlgn="base" hangingPunct="0">
        <a:spcBef>
          <a:spcPts val="1500"/>
        </a:spcBef>
        <a:spcAft>
          <a:spcPts val="1000"/>
        </a:spcAft>
        <a:buClr>
          <a:srgbClr val="2C256B"/>
        </a:buClr>
        <a:buSzPct val="110000"/>
        <a:buFont typeface="Wingdings" pitchFamily="2" charset="2"/>
        <a:buNone/>
        <a:defRPr sz="1600" b="1" kern="1200">
          <a:solidFill>
            <a:srgbClr val="153D8A"/>
          </a:solidFill>
          <a:latin typeface="Montserrat" pitchFamily="2" charset="77"/>
          <a:ea typeface="+mn-ea"/>
          <a:cs typeface="+mn-cs"/>
        </a:defRPr>
      </a:lvl1pPr>
      <a:lvl2pPr marL="431800" indent="-142875" algn="l" rtl="0" eaLnBrk="0" fontAlgn="base" hangingPunct="0">
        <a:spcBef>
          <a:spcPct val="0"/>
        </a:spcBef>
        <a:spcAft>
          <a:spcPct val="0"/>
        </a:spcAft>
        <a:buClr>
          <a:srgbClr val="0062AE"/>
        </a:buClr>
        <a:buSzPct val="85000"/>
        <a:buFontTx/>
        <a:buBlip>
          <a:blip r:embed="rId11"/>
        </a:buBlip>
        <a:defRPr sz="1400" b="1" kern="1200">
          <a:solidFill>
            <a:srgbClr val="153D8A"/>
          </a:solidFill>
          <a:latin typeface="+mj-lt"/>
          <a:ea typeface="+mn-ea"/>
          <a:cs typeface="+mn-cs"/>
        </a:defRPr>
      </a:lvl2pPr>
      <a:lvl3pPr marL="432000" indent="0" algn="l" rtl="0" eaLnBrk="0" fontAlgn="base" hangingPunct="0">
        <a:spcBef>
          <a:spcPts val="1500"/>
        </a:spcBef>
        <a:spcAft>
          <a:spcPts val="600"/>
        </a:spcAft>
        <a:buClr>
          <a:srgbClr val="0062AE"/>
        </a:buClr>
        <a:buSzPct val="120000"/>
        <a:buFontTx/>
        <a:buNone/>
        <a:defRPr sz="1000" b="1" i="0" kern="1200">
          <a:solidFill>
            <a:srgbClr val="153D8A"/>
          </a:solidFill>
          <a:latin typeface="+mj-lt"/>
          <a:ea typeface="+mn-ea"/>
          <a:cs typeface="+mn-cs"/>
        </a:defRPr>
      </a:lvl3pPr>
      <a:lvl4pPr marL="431800" algn="l" rtl="0" eaLnBrk="0" fontAlgn="base" hangingPunct="0">
        <a:spcBef>
          <a:spcPct val="0"/>
        </a:spcBef>
        <a:spcAft>
          <a:spcPct val="0"/>
        </a:spcAft>
        <a:buSzPct val="25000"/>
        <a:buBlip>
          <a:blip r:embed="rId12"/>
        </a:buBlip>
        <a:defRPr sz="1000" b="0" i="0" kern="1200">
          <a:solidFill>
            <a:srgbClr val="153D8A"/>
          </a:solidFill>
          <a:latin typeface="Montserrat Light" pitchFamily="2" charset="77"/>
          <a:ea typeface="+mn-ea"/>
          <a:cs typeface="+mn-cs"/>
        </a:defRPr>
      </a:lvl4pPr>
      <a:lvl5pPr marL="431800" indent="-142875" algn="l" rtl="0" eaLnBrk="0" fontAlgn="base" hangingPunct="0">
        <a:spcBef>
          <a:spcPts val="1500"/>
        </a:spcBef>
        <a:spcAft>
          <a:spcPts val="600"/>
        </a:spcAft>
        <a:buClr>
          <a:srgbClr val="0062AE"/>
        </a:buClr>
        <a:buSzPct val="85000"/>
        <a:buFont typeface="Wingdings 3" pitchFamily="2" charset="2"/>
        <a:buChar char=""/>
        <a:defRPr sz="1200" i="1" kern="1200">
          <a:solidFill>
            <a:srgbClr val="0062AE"/>
          </a:solidFill>
          <a:latin typeface="+mn-lt"/>
          <a:ea typeface="+mn-ea"/>
          <a:cs typeface="+mn-cs"/>
        </a:defRPr>
      </a:lvl5pPr>
      <a:lvl6pPr marL="432000" indent="0" algn="l" defTabSz="914400" rtl="0" eaLnBrk="1" latinLnBrk="0" hangingPunct="1">
        <a:spcBef>
          <a:spcPts val="0"/>
        </a:spcBef>
        <a:buFontTx/>
        <a:buBlip>
          <a:blip r:embed="rId12"/>
        </a:buBlip>
        <a:defRPr sz="1200" kern="1200">
          <a:solidFill>
            <a:srgbClr val="444F57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3.jpg"/><Relationship Id="rId4" Type="http://schemas.openxmlformats.org/officeDocument/2006/relationships/image" Target="../media/image5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13" Type="http://schemas.openxmlformats.org/officeDocument/2006/relationships/image" Target="../media/image17.emf"/><Relationship Id="rId18" Type="http://schemas.openxmlformats.org/officeDocument/2006/relationships/image" Target="../media/image22.emf"/><Relationship Id="rId3" Type="http://schemas.openxmlformats.org/officeDocument/2006/relationships/image" Target="../media/image7.emf"/><Relationship Id="rId7" Type="http://schemas.openxmlformats.org/officeDocument/2006/relationships/image" Target="../media/image11.emf"/><Relationship Id="rId12" Type="http://schemas.openxmlformats.org/officeDocument/2006/relationships/image" Target="../media/image16.emf"/><Relationship Id="rId17" Type="http://schemas.openxmlformats.org/officeDocument/2006/relationships/image" Target="../media/image21.emf"/><Relationship Id="rId2" Type="http://schemas.openxmlformats.org/officeDocument/2006/relationships/image" Target="../media/image6.emf"/><Relationship Id="rId16" Type="http://schemas.openxmlformats.org/officeDocument/2006/relationships/image" Target="../media/image20.emf"/><Relationship Id="rId20" Type="http://schemas.openxmlformats.org/officeDocument/2006/relationships/image" Target="../media/image33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emf"/><Relationship Id="rId11" Type="http://schemas.openxmlformats.org/officeDocument/2006/relationships/image" Target="../media/image15.emf"/><Relationship Id="rId5" Type="http://schemas.openxmlformats.org/officeDocument/2006/relationships/image" Target="../media/image9.emf"/><Relationship Id="rId15" Type="http://schemas.openxmlformats.org/officeDocument/2006/relationships/image" Target="../media/image19.emf"/><Relationship Id="rId10" Type="http://schemas.openxmlformats.org/officeDocument/2006/relationships/image" Target="../media/image14.emf"/><Relationship Id="rId19" Type="http://schemas.openxmlformats.org/officeDocument/2006/relationships/image" Target="../media/image23.emf"/><Relationship Id="rId4" Type="http://schemas.openxmlformats.org/officeDocument/2006/relationships/image" Target="../media/image8.emf"/><Relationship Id="rId9" Type="http://schemas.openxmlformats.org/officeDocument/2006/relationships/image" Target="../media/image13.emf"/><Relationship Id="rId14" Type="http://schemas.openxmlformats.org/officeDocument/2006/relationships/image" Target="../media/image18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12" Type="http://schemas.openxmlformats.org/officeDocument/2006/relationships/image" Target="../media/image3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1.jpeg"/><Relationship Id="rId11" Type="http://schemas.openxmlformats.org/officeDocument/2006/relationships/image" Target="../media/image46.jpeg"/><Relationship Id="rId5" Type="http://schemas.openxmlformats.org/officeDocument/2006/relationships/image" Target="../media/image40.png"/><Relationship Id="rId10" Type="http://schemas.openxmlformats.org/officeDocument/2006/relationships/image" Target="../media/image45.png"/><Relationship Id="rId4" Type="http://schemas.openxmlformats.org/officeDocument/2006/relationships/image" Target="../media/image39.png"/><Relationship Id="rId9" Type="http://schemas.openxmlformats.org/officeDocument/2006/relationships/image" Target="../media/image4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3.jpg"/><Relationship Id="rId4" Type="http://schemas.openxmlformats.org/officeDocument/2006/relationships/image" Target="../media/image4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49.jpeg"/><Relationship Id="rId7" Type="http://schemas.openxmlformats.org/officeDocument/2006/relationships/image" Target="../media/image11.emf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jpeg"/><Relationship Id="rId9" Type="http://schemas.openxmlformats.org/officeDocument/2006/relationships/image" Target="../media/image3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21785" y="72736"/>
            <a:ext cx="11870215" cy="6244937"/>
          </a:xfrm>
        </p:spPr>
        <p:txBody>
          <a:bodyPr>
            <a:noAutofit/>
          </a:bodyPr>
          <a:lstStyle/>
          <a:p>
            <a:pPr lvl="1" algn="ctr"/>
            <a:br>
              <a:rPr lang="fr-FR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br>
              <a:rPr lang="fr-FR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br>
              <a:rPr lang="fr-FR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br>
              <a:rPr lang="fr-FR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fr-FR" sz="2400" dirty="0"/>
              <a:t>20e Journée de la filière </a:t>
            </a:r>
            <a:br>
              <a:rPr lang="fr-FR" sz="2400" dirty="0"/>
            </a:br>
            <a:br>
              <a:rPr lang="fr-FR" sz="2400" dirty="0"/>
            </a:br>
            <a:br>
              <a:rPr lang="fr-FR" sz="2400" dirty="0">
                <a:solidFill>
                  <a:schemeClr val="accent1"/>
                </a:solidFill>
              </a:rPr>
            </a:br>
            <a:br>
              <a:rPr lang="fr-FR" sz="1800" dirty="0">
                <a:solidFill>
                  <a:schemeClr val="accent1">
                    <a:lumMod val="20000"/>
                    <a:lumOff val="80000"/>
                  </a:schemeClr>
                </a:solidFill>
              </a:rPr>
            </a:br>
            <a:r>
              <a:rPr lang="fr-FR" sz="1800" b="1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FilRougE</a:t>
            </a:r>
            <a:r>
              <a:rPr lang="fr-FR" sz="18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-MCGRE  20 </a:t>
            </a:r>
            <a:r>
              <a:rPr lang="fr-FR" sz="1800" b="1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ème</a:t>
            </a:r>
            <a:r>
              <a:rPr lang="fr-FR" sz="18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journée de la filière</a:t>
            </a:r>
            <a:br>
              <a:rPr lang="fr-FR" sz="18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r>
              <a:rPr lang="fr-FR" sz="18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27 juin 2025</a:t>
            </a:r>
            <a:br>
              <a:rPr lang="fr-FR" sz="1200" dirty="0">
                <a:solidFill>
                  <a:srgbClr val="FF0000"/>
                </a:solidFill>
              </a:rPr>
            </a:br>
            <a:br>
              <a:rPr lang="fr-FR" sz="2400" dirty="0">
                <a:solidFill>
                  <a:srgbClr val="FF0000"/>
                </a:solidFill>
              </a:rPr>
            </a:br>
            <a:r>
              <a:rPr lang="fr-FR" sz="2800" b="1" i="1" dirty="0">
                <a:solidFill>
                  <a:srgbClr val="FF0000"/>
                </a:solidFill>
              </a:rPr>
              <a:t>« Fil Rouge Bicêtre- Patient Partenaire/Professionnel de santé (PPP)</a:t>
            </a:r>
            <a:br>
              <a:rPr lang="fr-FR" sz="2800" b="1" i="1" dirty="0">
                <a:solidFill>
                  <a:srgbClr val="FF0000"/>
                </a:solidFill>
              </a:rPr>
            </a:br>
            <a:r>
              <a:rPr lang="fr-FR" sz="2800" b="1" i="1" dirty="0">
                <a:solidFill>
                  <a:srgbClr val="FF0000"/>
                </a:solidFill>
              </a:rPr>
              <a:t>projet innovant</a:t>
            </a:r>
            <a:br>
              <a:rPr lang="fr-FR" sz="2800" b="1" i="1" dirty="0">
                <a:solidFill>
                  <a:srgbClr val="FF0000"/>
                </a:solidFill>
              </a:rPr>
            </a:br>
            <a:r>
              <a:rPr lang="fr-FR" sz="2800" b="1" i="1" dirty="0">
                <a:solidFill>
                  <a:srgbClr val="FF0000"/>
                </a:solidFill>
              </a:rPr>
              <a:t>LE PATIENT EN CŒUR DU SOIN </a:t>
            </a:r>
            <a:r>
              <a:rPr lang="fr-FR" sz="2800" b="1" i="1" dirty="0">
                <a:solidFill>
                  <a:srgbClr val="FF0000"/>
                </a:solidFill>
                <a:sym typeface="Wingdings" panose="05000000000000000000" pitchFamily="2" charset="2"/>
              </a:rPr>
              <a:t></a:t>
            </a:r>
            <a:br>
              <a:rPr lang="fr-FR" sz="2800" b="1" i="1" dirty="0">
                <a:solidFill>
                  <a:srgbClr val="FF0000"/>
                </a:solidFill>
              </a:rPr>
            </a:br>
            <a:r>
              <a:rPr lang="fr-FR" sz="2800" b="1" i="1" dirty="0">
                <a:solidFill>
                  <a:srgbClr val="FF0000"/>
                </a:solidFill>
              </a:rPr>
              <a:t>« </a:t>
            </a:r>
            <a:r>
              <a:rPr lang="fr-FR" sz="2400" b="1" i="1" dirty="0">
                <a:solidFill>
                  <a:srgbClr val="FF0000"/>
                </a:solidFill>
              </a:rPr>
              <a:t>Vieillissement et Drépanocytose, </a:t>
            </a:r>
            <a:r>
              <a:rPr lang="fr-FR" sz="2000" b="1" i="1" dirty="0">
                <a:solidFill>
                  <a:srgbClr val="FF0000"/>
                </a:solidFill>
              </a:rPr>
              <a:t>une révolution silencieuse</a:t>
            </a:r>
            <a:r>
              <a:rPr lang="fr-FR" sz="2000" b="1" dirty="0">
                <a:solidFill>
                  <a:srgbClr val="FF0000"/>
                </a:solidFill>
              </a:rPr>
              <a:t>»</a:t>
            </a:r>
            <a:br>
              <a:rPr lang="fr-FR" sz="2400" i="1" dirty="0">
                <a:solidFill>
                  <a:schemeClr val="accent1">
                    <a:lumMod val="20000"/>
                    <a:lumOff val="80000"/>
                  </a:schemeClr>
                </a:solidFill>
              </a:rPr>
            </a:br>
            <a:br>
              <a:rPr lang="fr-FR" sz="2400" i="1" dirty="0">
                <a:solidFill>
                  <a:schemeClr val="accent1">
                    <a:lumMod val="20000"/>
                    <a:lumOff val="80000"/>
                  </a:schemeClr>
                </a:solidFill>
              </a:rPr>
            </a:br>
            <a:r>
              <a:rPr lang="fr-FR" sz="1600" b="1" i="1" kern="0" dirty="0">
                <a:solidFill>
                  <a:schemeClr val="bg1"/>
                </a:solidFill>
              </a:rPr>
              <a:t>Une alliance pair à pair: Carina Pichot &amp;  Michelle </a:t>
            </a:r>
            <a:r>
              <a:rPr lang="fr-FR" sz="1600" b="1" i="1" kern="0" dirty="0" err="1">
                <a:solidFill>
                  <a:schemeClr val="bg1"/>
                </a:solidFill>
              </a:rPr>
              <a:t>Taba</a:t>
            </a:r>
            <a:r>
              <a:rPr lang="fr-FR" sz="1600" b="1" i="1" kern="0" dirty="0">
                <a:solidFill>
                  <a:schemeClr val="bg1"/>
                </a:solidFill>
              </a:rPr>
              <a:t> , patientes partenaires &amp;</a:t>
            </a:r>
            <a:br>
              <a:rPr lang="fr-FR" sz="1600" b="1" i="1" kern="0" dirty="0">
                <a:solidFill>
                  <a:schemeClr val="bg1"/>
                </a:solidFill>
              </a:rPr>
            </a:br>
            <a:r>
              <a:rPr lang="fr-FR" sz="1600" b="1" i="1" kern="0" dirty="0">
                <a:solidFill>
                  <a:schemeClr val="bg1"/>
                </a:solidFill>
              </a:rPr>
              <a:t>  Dr Christelle </a:t>
            </a:r>
            <a:r>
              <a:rPr lang="fr-FR" sz="1600" b="1" i="1" kern="0" dirty="0" err="1">
                <a:solidFill>
                  <a:schemeClr val="bg1"/>
                </a:solidFill>
              </a:rPr>
              <a:t>Chantalat</a:t>
            </a:r>
            <a:r>
              <a:rPr lang="fr-FR" sz="1600" b="1" i="1" kern="0" dirty="0">
                <a:solidFill>
                  <a:schemeClr val="bg1"/>
                </a:solidFill>
              </a:rPr>
              <a:t> Auger </a:t>
            </a:r>
            <a:r>
              <a:rPr lang="fr-FR" sz="1600" b="1" i="1" kern="0" dirty="0" err="1">
                <a:solidFill>
                  <a:schemeClr val="bg1"/>
                </a:solidFill>
              </a:rPr>
              <a:t>Marzano</a:t>
            </a:r>
            <a:r>
              <a:rPr lang="fr-FR" sz="1600" b="1" i="1" kern="0" dirty="0">
                <a:solidFill>
                  <a:schemeClr val="bg1"/>
                </a:solidFill>
              </a:rPr>
              <a:t> /Equipe </a:t>
            </a:r>
            <a:r>
              <a:rPr lang="fr-FR" sz="1600" b="1" i="1" dirty="0">
                <a:solidFill>
                  <a:schemeClr val="bg1"/>
                </a:solidFill>
              </a:rPr>
              <a:t>MCGRE🧓🏾🩺</a:t>
            </a:r>
            <a:br>
              <a:rPr lang="fr-FR" sz="2400" i="1" kern="0" dirty="0">
                <a:solidFill>
                  <a:srgbClr val="00B0F0"/>
                </a:solidFill>
              </a:rPr>
            </a:br>
            <a:br>
              <a:rPr lang="fr-FR" sz="2400" i="1" kern="0" dirty="0">
                <a:solidFill>
                  <a:srgbClr val="00B0F0"/>
                </a:solidFill>
              </a:rPr>
            </a:br>
            <a:br>
              <a:rPr lang="fr-FR" sz="2400" i="1" kern="0" dirty="0">
                <a:solidFill>
                  <a:srgbClr val="00B0F0"/>
                </a:solidFill>
              </a:rPr>
            </a:br>
            <a:r>
              <a:rPr lang="fr-FR" sz="2000" b="1" i="1" dirty="0">
                <a:solidFill>
                  <a:schemeClr val="bg1"/>
                </a:solidFill>
              </a:rPr>
              <a:t>Vieillir avec la drépanocytose : un défi médical, social, humain et une réalité</a:t>
            </a:r>
            <a:br>
              <a:rPr lang="fr-FR" sz="2400" b="1" i="1" dirty="0">
                <a:solidFill>
                  <a:schemeClr val="bg1"/>
                </a:solidFill>
              </a:rPr>
            </a:br>
            <a:br>
              <a:rPr lang="fr-FR" sz="2400" b="1" i="1" dirty="0">
                <a:solidFill>
                  <a:schemeClr val="bg1"/>
                </a:solidFill>
              </a:rPr>
            </a:br>
            <a:r>
              <a:rPr lang="fr-FR" sz="2400" b="1" i="1" dirty="0">
                <a:solidFill>
                  <a:schemeClr val="bg1"/>
                </a:solidFill>
              </a:rPr>
              <a:t>Ensemble changer les regards et construisons un avenir …</a:t>
            </a:r>
            <a:r>
              <a:rPr lang="fr-FR" sz="2400" b="1" i="1" dirty="0">
                <a:solidFill>
                  <a:schemeClr val="bg1"/>
                </a:solidFill>
                <a:sym typeface="Wingdings" panose="05000000000000000000" pitchFamily="2" charset="2"/>
              </a:rPr>
              <a:t></a:t>
            </a:r>
            <a:br>
              <a:rPr lang="fr-FR" sz="2400" b="1" i="1" dirty="0">
                <a:solidFill>
                  <a:schemeClr val="bg1"/>
                </a:solidFill>
              </a:rPr>
            </a:br>
            <a:br>
              <a:rPr lang="fr-FR" sz="2400" b="1" i="1" dirty="0">
                <a:solidFill>
                  <a:schemeClr val="bg1"/>
                </a:solidFill>
              </a:rPr>
            </a:br>
            <a:br>
              <a:rPr lang="fr-FR" sz="2400" dirty="0">
                <a:solidFill>
                  <a:schemeClr val="bg1"/>
                </a:solidFill>
              </a:rPr>
            </a:br>
            <a:br>
              <a:rPr lang="fr-FR" sz="2400" dirty="0">
                <a:solidFill>
                  <a:schemeClr val="bg1"/>
                </a:solidFill>
              </a:rPr>
            </a:br>
            <a:br>
              <a:rPr lang="fr-FR" sz="2400" dirty="0"/>
            </a:br>
            <a:br>
              <a:rPr lang="fr-FR" sz="2400" i="1" dirty="0">
                <a:solidFill>
                  <a:schemeClr val="accent1">
                    <a:lumMod val="20000"/>
                    <a:lumOff val="80000"/>
                  </a:schemeClr>
                </a:solidFill>
              </a:rPr>
            </a:br>
            <a:br>
              <a:rPr lang="fr-FR" sz="2400" i="1" dirty="0">
                <a:solidFill>
                  <a:schemeClr val="accent1">
                    <a:lumMod val="20000"/>
                    <a:lumOff val="80000"/>
                  </a:schemeClr>
                </a:solidFill>
              </a:rPr>
            </a:br>
            <a:endParaRPr sz="4400" i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B860F784-06A3-45BB-9C9E-9743596CDF3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defTabSz="1219170">
              <a:buClr>
                <a:srgbClr val="000000"/>
              </a:buClr>
            </a:pPr>
            <a:fld id="{00000000-1234-1234-1234-123412341234}" type="slidenum">
              <a:rPr lang="fr-FR" sz="1867" kern="0">
                <a:solidFill>
                  <a:srgbClr val="FFFFFF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1</a:t>
            </a:fld>
            <a:endParaRPr lang="fr-FR" sz="1867" kern="0" dirty="0">
              <a:solidFill>
                <a:srgbClr val="FFFFFF"/>
              </a:solidFill>
              <a:cs typeface="Arial"/>
              <a:sym typeface="Arial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9CACD64F-2D38-4806-A43D-71749318A6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6237355"/>
            <a:ext cx="1181115" cy="443948"/>
          </a:xfrm>
          <a:prstGeom prst="rect">
            <a:avLst/>
          </a:prstGeom>
        </p:spPr>
      </p:pic>
      <p:pic>
        <p:nvPicPr>
          <p:cNvPr id="8" name="D3128C02-D66B-4D49-B7B9-2D48F2BF246F" descr="b887f103-1fac-4687-8abe-7427293d0a1f.JPG">
            <a:extLst>
              <a:ext uri="{FF2B5EF4-FFF2-40B4-BE49-F238E27FC236}">
                <a16:creationId xmlns:a16="http://schemas.microsoft.com/office/drawing/2014/main" id="{FFAE3E7E-756A-451B-8AA2-6E833F63CD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95204"/>
            <a:ext cx="1362743" cy="151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33F18861-5742-4FCA-8329-4246048443AD" descr="0a0dc336-744c-4223-a929-9f0e9be74dc9.JPG">
            <a:extLst>
              <a:ext uri="{FF2B5EF4-FFF2-40B4-BE49-F238E27FC236}">
                <a16:creationId xmlns:a16="http://schemas.microsoft.com/office/drawing/2014/main" id="{9560C006-A895-4D63-97E7-204CE25303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40"/>
          <a:stretch/>
        </p:blipFill>
        <p:spPr bwMode="auto">
          <a:xfrm>
            <a:off x="10567555" y="2919846"/>
            <a:ext cx="1624445" cy="1652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FE44FE4E-0B9B-4CC9-890B-1427A7180074" descr="image_with_sickle_cells_on_leaves.PNG">
            <a:extLst>
              <a:ext uri="{FF2B5EF4-FFF2-40B4-BE49-F238E27FC236}">
                <a16:creationId xmlns:a16="http://schemas.microsoft.com/office/drawing/2014/main" id="{7D5F39CF-F4C4-4231-BC68-2D9430FCB7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98863" cy="1298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82459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5F1721E-594D-4C51-812C-ACAEA2DFF8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2606" y="1320892"/>
            <a:ext cx="3563373" cy="2108108"/>
          </a:xfrm>
        </p:spPr>
        <p:txBody>
          <a:bodyPr>
            <a:normAutofit/>
          </a:bodyPr>
          <a:lstStyle/>
          <a:p>
            <a:r>
              <a:rPr lang="fr-FR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OBJECTIFS 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BBDEED5F-E69C-419E-9FA8-A53482598F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01392" y="5654556"/>
            <a:ext cx="3190191" cy="248091"/>
          </a:xfrm>
        </p:spPr>
        <p:txBody>
          <a:bodyPr>
            <a:normAutofit fontScale="32500" lnSpcReduction="20000"/>
          </a:bodyPr>
          <a:lstStyle/>
          <a:p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C5C676B-FB93-46BC-A18F-F5A340BAFDBE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6163057" y="479800"/>
            <a:ext cx="5223354" cy="6076604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endParaRPr lang="fr-FR" sz="1800" b="1" dirty="0">
              <a:solidFill>
                <a:schemeClr val="bg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fr-FR" sz="1800" b="1" dirty="0">
                <a:solidFill>
                  <a:schemeClr val="bg1"/>
                </a:solidFill>
              </a:rPr>
              <a:t>    Adapter la prise en charge médicale à la chronicité et aux spécificités du vieillissement.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1800" b="1" dirty="0">
                <a:solidFill>
                  <a:schemeClr val="bg1"/>
                </a:solidFill>
              </a:rPr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1800" b="1" dirty="0">
                <a:solidFill>
                  <a:schemeClr val="bg1"/>
                </a:solidFill>
              </a:rPr>
              <a:t>Renforcer la coordination des parcours de soins entre professionnels et patients partenaires.</a:t>
            </a:r>
          </a:p>
          <a:p>
            <a:pPr>
              <a:buFont typeface="Arial" panose="020B0604020202020204" pitchFamily="34" charset="0"/>
              <a:buChar char="•"/>
            </a:pPr>
            <a:endParaRPr lang="fr-FR" sz="1800" b="1" dirty="0">
              <a:solidFill>
                <a:schemeClr val="bg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fr-FR" sz="1800" b="1" dirty="0">
                <a:solidFill>
                  <a:schemeClr val="bg1"/>
                </a:solidFill>
              </a:rPr>
              <a:t>    Renforcer un soutien psychologique durable face à l’usure et à l’isolement.</a:t>
            </a:r>
          </a:p>
          <a:p>
            <a:pPr>
              <a:buFont typeface="Arial" panose="020B0604020202020204" pitchFamily="34" charset="0"/>
              <a:buChar char="•"/>
            </a:pPr>
            <a:endParaRPr lang="fr-FR" sz="1800" b="1" dirty="0">
              <a:solidFill>
                <a:schemeClr val="bg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fr-FR" sz="1800" b="1" dirty="0">
                <a:solidFill>
                  <a:schemeClr val="bg1"/>
                </a:solidFill>
              </a:rPr>
              <a:t>    Reconnaître et valoriser le parcours de vie et la résilience des patients.</a:t>
            </a:r>
          </a:p>
          <a:p>
            <a:pPr>
              <a:buFont typeface="Arial" panose="020B0604020202020204" pitchFamily="34" charset="0"/>
              <a:buChar char="•"/>
            </a:pPr>
            <a:endParaRPr lang="fr-FR" sz="1800" b="1" dirty="0">
              <a:solidFill>
                <a:schemeClr val="bg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fr-FR" sz="1800" b="1" dirty="0">
                <a:solidFill>
                  <a:schemeClr val="bg1"/>
                </a:solidFill>
              </a:rPr>
              <a:t>    Maintenir le lien social et faciliter l’accès aux droits et accompagnements.</a:t>
            </a:r>
          </a:p>
          <a:p>
            <a:pPr marL="169329" indent="0">
              <a:buNone/>
            </a:pPr>
            <a:endParaRPr lang="fr-FR" sz="1800" b="1" dirty="0">
              <a:solidFill>
                <a:schemeClr val="bg1"/>
              </a:solidFill>
            </a:endParaRP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593F512-4A1A-4745-90D9-19CE476758A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fr-FR" smtClean="0"/>
              <a:pPr/>
              <a:t>10</a:t>
            </a:fld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2ECDD1AB-4FE8-4F43-83DF-3444F3ECDF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6283074"/>
            <a:ext cx="1181115" cy="556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419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Résultats attendus</a:t>
            </a:r>
            <a:br>
              <a:rPr lang="fr-FR" dirty="0"/>
            </a:b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idx="2"/>
          </p:nvPr>
        </p:nvSpPr>
        <p:spPr>
          <a:xfrm>
            <a:off x="6586000" y="466344"/>
            <a:ext cx="5116000" cy="5852160"/>
          </a:xfrm>
        </p:spPr>
        <p:txBody>
          <a:bodyPr>
            <a:normAutofit lnSpcReduction="10000"/>
          </a:bodyPr>
          <a:lstStyle/>
          <a:p>
            <a:endParaRPr lang="fr-FR" dirty="0"/>
          </a:p>
          <a:p>
            <a:r>
              <a:rPr lang="fr-FR" sz="1900" b="1" dirty="0"/>
              <a:t>    Mise en place d’une prise en charge globale mieux adaptée aux besoins des patients vieillissants.</a:t>
            </a:r>
          </a:p>
          <a:p>
            <a:endParaRPr lang="fr-FR" sz="1900" b="1" dirty="0"/>
          </a:p>
          <a:p>
            <a:r>
              <a:rPr lang="fr-FR" sz="1900" b="1" dirty="0"/>
              <a:t>    Amélioration du bien-être psychologique et social des patients.</a:t>
            </a:r>
          </a:p>
          <a:p>
            <a:endParaRPr lang="fr-FR" sz="1900" b="1" dirty="0"/>
          </a:p>
          <a:p>
            <a:r>
              <a:rPr lang="fr-FR" sz="1900" b="1" dirty="0"/>
              <a:t>    Renforcement du rôle actif des patients dans leur parcours de soins.</a:t>
            </a:r>
          </a:p>
          <a:p>
            <a:endParaRPr lang="fr-FR" sz="1900" b="1" dirty="0"/>
          </a:p>
          <a:p>
            <a:r>
              <a:rPr lang="fr-FR" sz="1900" b="1" dirty="0"/>
              <a:t>    Meilleure coordination et continuité des soins.</a:t>
            </a:r>
          </a:p>
          <a:p>
            <a:endParaRPr lang="fr-FR" sz="1900" b="1" dirty="0"/>
          </a:p>
          <a:p>
            <a:r>
              <a:rPr lang="fr-FR" sz="1900" b="1" dirty="0"/>
              <a:t>    Visibilité accrue des problématiques liées au vieillissement dans la drépanocytose au sein des institutions de santé.</a:t>
            </a:r>
          </a:p>
          <a:p>
            <a:endParaRPr lang="fr-FR" sz="1900" b="1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fr-FR" smtClean="0"/>
              <a:pPr/>
              <a:t>11</a:t>
            </a:fld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2ECDD1AB-4FE8-4F43-83DF-3444F3ECDF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6283074"/>
            <a:ext cx="1181115" cy="556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6962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Perspectives</a:t>
            </a:r>
            <a:br>
              <a:rPr lang="fr-FR" dirty="0"/>
            </a:b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idx="2"/>
          </p:nvPr>
        </p:nvSpPr>
        <p:spPr>
          <a:xfrm>
            <a:off x="6586000" y="965599"/>
            <a:ext cx="5116000" cy="5580673"/>
          </a:xfrm>
        </p:spPr>
        <p:txBody>
          <a:bodyPr>
            <a:normAutofit/>
          </a:bodyPr>
          <a:lstStyle/>
          <a:p>
            <a:r>
              <a:rPr lang="fr-FR" b="1" dirty="0"/>
              <a:t> Généralisation de la démarche patient partenaire dans d’autres établissements et maladies chroniques.</a:t>
            </a:r>
          </a:p>
          <a:p>
            <a:endParaRPr lang="fr-FR" b="1" dirty="0"/>
          </a:p>
          <a:p>
            <a:r>
              <a:rPr lang="fr-FR" b="1" dirty="0"/>
              <a:t>    Développement de formations spécifiques pour les professionnels de santé.</a:t>
            </a:r>
          </a:p>
          <a:p>
            <a:endParaRPr lang="fr-FR" b="1" dirty="0"/>
          </a:p>
          <a:p>
            <a:r>
              <a:rPr lang="fr-FR" b="1" dirty="0"/>
              <a:t>  </a:t>
            </a:r>
          </a:p>
          <a:p>
            <a:r>
              <a:rPr lang="fr-FR" b="1" dirty="0"/>
              <a:t>    Mise en place d’outils d’évaluation continue de la qualité de vie des patients.</a:t>
            </a:r>
          </a:p>
          <a:p>
            <a:endParaRPr lang="fr-FR" b="1" dirty="0"/>
          </a:p>
          <a:p>
            <a:r>
              <a:rPr lang="fr-FR" b="1" dirty="0"/>
              <a:t>    Promotion de la recherche participative sur le vieillissement avec la drépanocytose.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fr-FR" smtClean="0"/>
              <a:pPr/>
              <a:t>12</a:t>
            </a:fld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2ECDD1AB-4FE8-4F43-83DF-3444F3ECDF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6283074"/>
            <a:ext cx="1181115" cy="556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9887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Conclusion :</a:t>
            </a:r>
            <a:br>
              <a:rPr lang="fr-FR" dirty="0"/>
            </a:b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r-FR" sz="2400" b="1" dirty="0"/>
              <a:t>Le vieillissement avec la drépanocytose entraîne des besoins complexes, souvent mal pris en compte.</a:t>
            </a:r>
          </a:p>
          <a:p>
            <a:endParaRPr lang="fr-FR" sz="2400" b="1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idx="2"/>
          </p:nvPr>
        </p:nvSpPr>
        <p:spPr>
          <a:xfrm>
            <a:off x="6096000" y="643481"/>
            <a:ext cx="6108192" cy="5748453"/>
          </a:xfrm>
        </p:spPr>
        <p:txBody>
          <a:bodyPr>
            <a:noAutofit/>
          </a:bodyPr>
          <a:lstStyle/>
          <a:p>
            <a:r>
              <a:rPr lang="fr-FR" sz="1800" b="1" dirty="0"/>
              <a:t>PPP: Un projet innovant intégrant le patient au cœur du soin afin :</a:t>
            </a:r>
          </a:p>
          <a:p>
            <a:endParaRPr lang="fr-FR" sz="1800" b="1" dirty="0"/>
          </a:p>
          <a:p>
            <a:r>
              <a:rPr lang="fr-FR" sz="1800" b="1" dirty="0"/>
              <a:t>    Adapter les soins avec une prise en charge globale</a:t>
            </a:r>
          </a:p>
          <a:p>
            <a:endParaRPr lang="fr-FR" sz="1800" b="1" dirty="0"/>
          </a:p>
          <a:p>
            <a:r>
              <a:rPr lang="fr-FR" sz="1800" b="1" dirty="0"/>
              <a:t>    Renforcer l’accompagnement médical, soutien psychologique, maintien du lien social. </a:t>
            </a:r>
          </a:p>
          <a:p>
            <a:endParaRPr lang="fr-FR" sz="1800" b="1" dirty="0"/>
          </a:p>
          <a:p>
            <a:r>
              <a:rPr lang="fr-FR" sz="1800" b="1" dirty="0"/>
              <a:t>    Valoriser l’expérience vécue.</a:t>
            </a:r>
          </a:p>
          <a:p>
            <a:endParaRPr lang="fr-FR" sz="1800" b="1" dirty="0"/>
          </a:p>
          <a:p>
            <a:pPr marL="169329" indent="0">
              <a:buNone/>
            </a:pPr>
            <a:r>
              <a:rPr lang="fr-FR" sz="1800" b="1" dirty="0"/>
              <a:t>Le PPP : un engagement pour que chaque patient puisse vieillir avec dignité, autonomie et qualité de vie. 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fr-FR" smtClean="0"/>
              <a:pPr/>
              <a:t>13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144055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ctrTitle"/>
          </p:nvPr>
        </p:nvSpPr>
        <p:spPr>
          <a:xfrm>
            <a:off x="6200195" y="101600"/>
            <a:ext cx="5116800" cy="1202267"/>
          </a:xfrm>
        </p:spPr>
        <p:txBody>
          <a:bodyPr>
            <a:normAutofit fontScale="90000"/>
          </a:bodyPr>
          <a:lstStyle/>
          <a:p>
            <a:pPr algn="ctr"/>
            <a:r>
              <a:rPr lang="fr-FR" sz="6000" dirty="0">
                <a:solidFill>
                  <a:schemeClr val="bg1"/>
                </a:solidFill>
              </a:rPr>
              <a:t>Conclusion</a:t>
            </a:r>
            <a:br>
              <a:rPr lang="fr-FR" sz="6000" dirty="0">
                <a:solidFill>
                  <a:schemeClr val="bg1"/>
                </a:solidFill>
              </a:rPr>
            </a:br>
            <a:endParaRPr lang="fr-FR" sz="6000" dirty="0">
              <a:solidFill>
                <a:schemeClr val="bg1"/>
              </a:solidFill>
            </a:endParaRPr>
          </a:p>
        </p:txBody>
      </p:sp>
      <p:sp>
        <p:nvSpPr>
          <p:cNvPr id="4" name="Sous-titre 3"/>
          <p:cNvSpPr>
            <a:spLocks noGrp="1"/>
          </p:cNvSpPr>
          <p:nvPr>
            <p:ph type="subTitle" idx="1"/>
          </p:nvPr>
        </p:nvSpPr>
        <p:spPr>
          <a:xfrm>
            <a:off x="270533" y="448733"/>
            <a:ext cx="6621334" cy="5401733"/>
          </a:xfrm>
        </p:spPr>
        <p:txBody>
          <a:bodyPr>
            <a:normAutofit/>
          </a:bodyPr>
          <a:lstStyle/>
          <a:p>
            <a:pPr algn="ctr">
              <a:defRPr sz="2000"/>
            </a:pPr>
            <a:r>
              <a:rPr lang="fr-FR" sz="2000" b="1" dirty="0">
                <a:solidFill>
                  <a:schemeClr val="bg1"/>
                </a:solidFill>
              </a:rPr>
              <a:t>Accompagner nos patients âgés par leurs pairs c’est leur offrir une place digne, éclairée par leur expérience, c’est une nécessité!</a:t>
            </a:r>
          </a:p>
          <a:p>
            <a:pPr algn="ctr">
              <a:defRPr sz="2000"/>
            </a:pPr>
            <a:endParaRPr lang="fr-FR" sz="2000" b="1" dirty="0">
              <a:solidFill>
                <a:schemeClr val="bg1"/>
              </a:solidFill>
            </a:endParaRPr>
          </a:p>
          <a:p>
            <a:pPr algn="ctr">
              <a:defRPr sz="2000"/>
            </a:pPr>
            <a:endParaRPr lang="fr-FR" sz="2000" b="1" dirty="0">
              <a:solidFill>
                <a:schemeClr val="bg1"/>
              </a:solidFill>
            </a:endParaRPr>
          </a:p>
          <a:p>
            <a:pPr>
              <a:defRPr sz="2000"/>
            </a:pPr>
            <a:endParaRPr lang="fr-FR" sz="2000" b="1" dirty="0">
              <a:solidFill>
                <a:schemeClr val="bg1"/>
              </a:solidFill>
            </a:endParaRPr>
          </a:p>
          <a:p>
            <a:r>
              <a:rPr lang="fr-FR" sz="2000" b="1" dirty="0">
                <a:solidFill>
                  <a:schemeClr val="bg1"/>
                </a:solidFill>
              </a:rPr>
              <a:t>Le vieillissement n’est pas une fatalité mais une </a:t>
            </a:r>
            <a:r>
              <a:rPr lang="fr-FR" sz="2000" b="1" dirty="0" err="1">
                <a:solidFill>
                  <a:schemeClr val="bg1"/>
                </a:solidFill>
              </a:rPr>
              <a:t>ielle</a:t>
            </a:r>
            <a:r>
              <a:rPr lang="fr-FR" sz="2000" b="1" dirty="0">
                <a:solidFill>
                  <a:schemeClr val="bg1"/>
                </a:solidFill>
              </a:rPr>
              <a:t> est construction collective </a:t>
            </a:r>
            <a:r>
              <a:rPr lang="fr-FR" sz="2000" b="1" dirty="0" err="1">
                <a:solidFill>
                  <a:schemeClr val="bg1"/>
                </a:solidFill>
              </a:rPr>
              <a:t>colaborative</a:t>
            </a:r>
            <a:endParaRPr lang="fr-FR" dirty="0">
              <a:solidFill>
                <a:schemeClr val="bg1"/>
              </a:solidFill>
            </a:endParaRPr>
          </a:p>
          <a:p>
            <a:pPr algn="ctr">
              <a:defRPr sz="2000"/>
            </a:pP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6" name="Ellipse 5"/>
          <p:cNvSpPr/>
          <p:nvPr/>
        </p:nvSpPr>
        <p:spPr>
          <a:xfrm>
            <a:off x="4507286" y="2702410"/>
            <a:ext cx="7565549" cy="43009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8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PPP</a:t>
            </a:r>
          </a:p>
          <a:p>
            <a:pPr algn="ctr"/>
            <a:r>
              <a:rPr lang="fr-FR" sz="4000" b="1" dirty="0"/>
              <a:t>Promesse partagée</a:t>
            </a:r>
          </a:p>
          <a:p>
            <a:pPr algn="ctr"/>
            <a:r>
              <a:rPr lang="fr-FR" sz="4000" b="1" dirty="0"/>
              <a:t>Puissance collective</a:t>
            </a:r>
          </a:p>
          <a:p>
            <a:pPr algn="ctr"/>
            <a:r>
              <a:rPr lang="fr-FR" sz="4000" b="1" dirty="0"/>
              <a:t>Perspective nouvelle 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B21227C3-98FA-4A3A-62A9-E3B1881974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5209" y="694579"/>
            <a:ext cx="1414852" cy="1414852"/>
          </a:xfrm>
          <a:prstGeom prst="rect">
            <a:avLst/>
          </a:prstGeom>
        </p:spPr>
      </p:pic>
      <p:pic>
        <p:nvPicPr>
          <p:cNvPr id="8" name="1E020C10-D0BB-4A14-AD4E-660CEDEC9C63" descr="43C48DF3-9B4C-4544-92F2-CC09C0594A4B.PNG">
            <a:extLst>
              <a:ext uri="{FF2B5EF4-FFF2-40B4-BE49-F238E27FC236}">
                <a16:creationId xmlns:a16="http://schemas.microsoft.com/office/drawing/2014/main" id="{F62C9B20-BF3F-4441-A57E-DBC3B32322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9887" y="3533293"/>
            <a:ext cx="2254828" cy="2317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2BADBB0A-ECEE-45BA-8D8E-CE3AD2FBAA91" descr="F5737630-D516-4A80-AD2A-0E4F601011DA.PNG">
            <a:extLst>
              <a:ext uri="{FF2B5EF4-FFF2-40B4-BE49-F238E27FC236}">
                <a16:creationId xmlns:a16="http://schemas.microsoft.com/office/drawing/2014/main" id="{AB2374C9-4916-4819-A0A7-D7E7C261EB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9356" y="0"/>
            <a:ext cx="1389158" cy="1389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C0BAE58E-9270-4081-83FA-6F6E85D84C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985164"/>
            <a:ext cx="1389887" cy="845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9102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658209" y="228600"/>
            <a:ext cx="8677200" cy="4172949"/>
          </a:xfrm>
        </p:spPr>
        <p:txBody>
          <a:bodyPr/>
          <a:lstStyle/>
          <a:p>
            <a:br>
              <a:rPr lang="fr-FR" sz="1600" dirty="0">
                <a:solidFill>
                  <a:schemeClr val="bg1"/>
                </a:solidFill>
              </a:rPr>
            </a:br>
            <a:br>
              <a:rPr lang="fr-FR" sz="1600" dirty="0">
                <a:solidFill>
                  <a:schemeClr val="bg1"/>
                </a:solidFill>
              </a:rPr>
            </a:br>
            <a:br>
              <a:rPr lang="fr-FR" sz="2400" dirty="0">
                <a:solidFill>
                  <a:schemeClr val="bg1"/>
                </a:solidFill>
              </a:rPr>
            </a:br>
            <a:br>
              <a:rPr lang="fr-FR" sz="2400" dirty="0">
                <a:solidFill>
                  <a:schemeClr val="bg1"/>
                </a:solidFill>
              </a:rPr>
            </a:br>
            <a:r>
              <a:rPr lang="fr-FR" sz="3200" dirty="0">
                <a:solidFill>
                  <a:schemeClr val="bg1"/>
                </a:solidFill>
              </a:rPr>
              <a:t>REMERCIEMENTS </a:t>
            </a:r>
            <a:br>
              <a:rPr lang="fr-FR" sz="2400" dirty="0">
                <a:solidFill>
                  <a:schemeClr val="bg1"/>
                </a:solidFill>
              </a:rPr>
            </a:br>
            <a:br>
              <a:rPr lang="fr-FR" sz="2400" dirty="0">
                <a:solidFill>
                  <a:schemeClr val="bg1"/>
                </a:solidFill>
              </a:rPr>
            </a:br>
            <a:r>
              <a:rPr lang="fr-FR" sz="1800" dirty="0">
                <a:solidFill>
                  <a:schemeClr val="bg1"/>
                </a:solidFill>
              </a:rPr>
              <a:t>A CARINA ET MICHELLE </a:t>
            </a:r>
            <a:r>
              <a:rPr lang="fr-FR" sz="1800" dirty="0">
                <a:solidFill>
                  <a:schemeClr val="bg1"/>
                </a:solidFill>
                <a:sym typeface="Wingdings" panose="05000000000000000000" pitchFamily="2" charset="2"/>
              </a:rPr>
              <a:t> pour leur engagement </a:t>
            </a:r>
            <a:br>
              <a:rPr lang="fr-FR" sz="1800" dirty="0">
                <a:solidFill>
                  <a:schemeClr val="bg1"/>
                </a:solidFill>
              </a:rPr>
            </a:br>
            <a:r>
              <a:rPr lang="fr-FR" sz="1800" dirty="0">
                <a:solidFill>
                  <a:schemeClr val="bg1"/>
                </a:solidFill>
              </a:rPr>
              <a:t>A TOUS LES PATIENTS </a:t>
            </a:r>
            <a:br>
              <a:rPr lang="fr-FR" sz="1800" dirty="0">
                <a:solidFill>
                  <a:schemeClr val="bg1"/>
                </a:solidFill>
              </a:rPr>
            </a:br>
            <a:r>
              <a:rPr lang="fr-FR" sz="1800" dirty="0">
                <a:solidFill>
                  <a:schemeClr val="bg1"/>
                </a:solidFill>
              </a:rPr>
              <a:t>A tous les SOIGNANTS </a:t>
            </a:r>
            <a:br>
              <a:rPr lang="fr-FR" sz="1800" dirty="0">
                <a:solidFill>
                  <a:schemeClr val="bg1"/>
                </a:solidFill>
              </a:rPr>
            </a:br>
            <a:r>
              <a:rPr lang="fr-FR" sz="1800" dirty="0">
                <a:solidFill>
                  <a:schemeClr val="bg1"/>
                </a:solidFill>
              </a:rPr>
              <a:t>À MON ÉQUIPE, Baya, Audrey, Aissetou, Sylvie, Florence, Cinzia, </a:t>
            </a:r>
            <a:r>
              <a:rPr lang="fr-FR" sz="1800" dirty="0" err="1">
                <a:solidFill>
                  <a:schemeClr val="bg1"/>
                </a:solidFill>
              </a:rPr>
              <a:t>Soléne</a:t>
            </a:r>
            <a:br>
              <a:rPr lang="fr-FR" sz="1800" dirty="0">
                <a:solidFill>
                  <a:schemeClr val="bg1"/>
                </a:solidFill>
              </a:rPr>
            </a:br>
            <a:br>
              <a:rPr lang="fr-FR" sz="1800" dirty="0">
                <a:solidFill>
                  <a:schemeClr val="bg1"/>
                </a:solidFill>
              </a:rPr>
            </a:br>
            <a:r>
              <a:rPr lang="fr-FR" sz="1800" dirty="0">
                <a:solidFill>
                  <a:schemeClr val="bg1"/>
                </a:solidFill>
              </a:rPr>
              <a:t>A Elise, Audrey et toutes les personnes de la formation ETP/PP</a:t>
            </a:r>
            <a:br>
              <a:rPr lang="fr-FR" sz="1800" dirty="0">
                <a:solidFill>
                  <a:schemeClr val="bg1"/>
                </a:solidFill>
              </a:rPr>
            </a:br>
            <a:br>
              <a:rPr lang="fr-FR" sz="1800" dirty="0">
                <a:solidFill>
                  <a:schemeClr val="bg1"/>
                </a:solidFill>
              </a:rPr>
            </a:br>
            <a:r>
              <a:rPr lang="fr-FR" sz="1800" dirty="0">
                <a:solidFill>
                  <a:schemeClr val="bg1"/>
                </a:solidFill>
              </a:rPr>
              <a:t>À tous les intervenants partenaires dans la chaine du parcours de  soins</a:t>
            </a:r>
            <a:br>
              <a:rPr lang="fr-FR" sz="1800" dirty="0">
                <a:solidFill>
                  <a:schemeClr val="bg1"/>
                </a:solidFill>
              </a:rPr>
            </a:br>
            <a:br>
              <a:rPr lang="fr-FR" sz="1800" dirty="0">
                <a:solidFill>
                  <a:schemeClr val="bg1"/>
                </a:solidFill>
              </a:rPr>
            </a:br>
            <a:r>
              <a:rPr lang="fr-FR" sz="1800" dirty="0">
                <a:solidFill>
                  <a:schemeClr val="bg1"/>
                </a:solidFill>
              </a:rPr>
              <a:t>A la filière Fil Rouge de l’invitation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862242" y="4873752"/>
            <a:ext cx="6685600" cy="1402357"/>
          </a:xfrm>
        </p:spPr>
        <p:txBody>
          <a:bodyPr>
            <a:normAutofit fontScale="92500"/>
          </a:bodyPr>
          <a:lstStyle/>
          <a:p>
            <a:r>
              <a:rPr lang="fr-FR" sz="3500" b="1" dirty="0">
                <a:solidFill>
                  <a:schemeClr val="bg1"/>
                </a:solidFill>
              </a:rPr>
              <a:t>Merci pour votre attention </a:t>
            </a:r>
            <a:r>
              <a:rPr lang="fr-FR" sz="3500" b="1" dirty="0">
                <a:solidFill>
                  <a:schemeClr val="bg1"/>
                </a:solidFill>
                <a:sym typeface="Wingdings" panose="05000000000000000000" pitchFamily="2" charset="2"/>
              </a:rPr>
              <a:t></a:t>
            </a:r>
            <a:endParaRPr lang="fr-FR" sz="3500" b="1" dirty="0">
              <a:solidFill>
                <a:schemeClr val="bg1"/>
              </a:solidFill>
            </a:endParaRPr>
          </a:p>
          <a:p>
            <a:r>
              <a:rPr lang="fr-FR" sz="3500" b="1" dirty="0">
                <a:solidFill>
                  <a:schemeClr val="bg1"/>
                </a:solidFill>
              </a:rPr>
              <a:t> AVEZ-VOUS DES QUESTIONS? </a:t>
            </a:r>
          </a:p>
          <a:p>
            <a:endParaRPr lang="fr-FR" b="1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C0BAE58E-9270-4081-83FA-6F6E85D84C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5788152"/>
            <a:ext cx="1325879" cy="1069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398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A8332ED-CA28-970F-5E99-EB95C33FE1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Pictogrammes disponibles dans les masques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B87AC904-250C-5C78-4E9B-5AC77932BF4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fr-FR" smtClean="0"/>
              <a:pPr/>
              <a:t>16</a:t>
            </a:fld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96FF6528-D517-1C4F-8C6A-B8A2B49925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3253" y="1364897"/>
            <a:ext cx="1414852" cy="1414852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9333090B-16DF-54CB-04E7-90AD7975C8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3063" y="4823329"/>
            <a:ext cx="1414852" cy="1414852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A552789B-B55A-9234-A96C-7738170101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7969" y="4823329"/>
            <a:ext cx="1414852" cy="1414852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6CD80F74-487A-36CC-B65B-45CF37E910A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7969" y="3094113"/>
            <a:ext cx="1414852" cy="1414852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0A74D180-C253-63AA-15B0-5EB0AB32872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88158" y="1364897"/>
            <a:ext cx="1414852" cy="1414852"/>
          </a:xfrm>
          <a:prstGeom prst="rect">
            <a:avLst/>
          </a:prstGeom>
        </p:spPr>
      </p:pic>
      <p:pic>
        <p:nvPicPr>
          <p:cNvPr id="27" name="Image 26">
            <a:extLst>
              <a:ext uri="{FF2B5EF4-FFF2-40B4-BE49-F238E27FC236}">
                <a16:creationId xmlns:a16="http://schemas.microsoft.com/office/drawing/2014/main" id="{771DB8C7-D800-DD1E-A882-17B0008F4A2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88158" y="3094113"/>
            <a:ext cx="1414852" cy="1414852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07355278-5094-8F95-649E-A062C5ED295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18347" y="3094113"/>
            <a:ext cx="1414852" cy="1414852"/>
          </a:xfrm>
          <a:prstGeom prst="rect">
            <a:avLst/>
          </a:prstGeom>
        </p:spPr>
      </p:pic>
      <p:pic>
        <p:nvPicPr>
          <p:cNvPr id="29" name="Image 28">
            <a:extLst>
              <a:ext uri="{FF2B5EF4-FFF2-40B4-BE49-F238E27FC236}">
                <a16:creationId xmlns:a16="http://schemas.microsoft.com/office/drawing/2014/main" id="{2F15C6A2-6805-0F12-6E30-90A8A74C416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918347" y="1364897"/>
            <a:ext cx="1414852" cy="1414852"/>
          </a:xfrm>
          <a:prstGeom prst="rect">
            <a:avLst/>
          </a:prstGeom>
        </p:spPr>
      </p:pic>
      <p:pic>
        <p:nvPicPr>
          <p:cNvPr id="30" name="Image 29">
            <a:extLst>
              <a:ext uri="{FF2B5EF4-FFF2-40B4-BE49-F238E27FC236}">
                <a16:creationId xmlns:a16="http://schemas.microsoft.com/office/drawing/2014/main" id="{84237FA6-D03E-038E-A96F-A6B0D6A8B42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57969" y="1364897"/>
            <a:ext cx="1414852" cy="1414852"/>
          </a:xfrm>
          <a:prstGeom prst="rect">
            <a:avLst/>
          </a:prstGeom>
        </p:spPr>
      </p:pic>
      <p:pic>
        <p:nvPicPr>
          <p:cNvPr id="31" name="Image 30">
            <a:extLst>
              <a:ext uri="{FF2B5EF4-FFF2-40B4-BE49-F238E27FC236}">
                <a16:creationId xmlns:a16="http://schemas.microsoft.com/office/drawing/2014/main" id="{C9F87F47-FA93-CB80-9615-3A1E7FB79B2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773063" y="1364897"/>
            <a:ext cx="1414852" cy="1414852"/>
          </a:xfrm>
          <a:prstGeom prst="rect">
            <a:avLst/>
          </a:prstGeom>
        </p:spPr>
      </p:pic>
      <p:pic>
        <p:nvPicPr>
          <p:cNvPr id="32" name="Image 31">
            <a:extLst>
              <a:ext uri="{FF2B5EF4-FFF2-40B4-BE49-F238E27FC236}">
                <a16:creationId xmlns:a16="http://schemas.microsoft.com/office/drawing/2014/main" id="{4D318E69-2082-446D-8279-6BF176923E0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73063" y="3094113"/>
            <a:ext cx="1414852" cy="1414852"/>
          </a:xfrm>
          <a:prstGeom prst="rect">
            <a:avLst/>
          </a:prstGeom>
        </p:spPr>
      </p:pic>
      <p:pic>
        <p:nvPicPr>
          <p:cNvPr id="33" name="Image 32">
            <a:extLst>
              <a:ext uri="{FF2B5EF4-FFF2-40B4-BE49-F238E27FC236}">
                <a16:creationId xmlns:a16="http://schemas.microsoft.com/office/drawing/2014/main" id="{1C34FD5D-E94A-ADF0-08B1-12810E70040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203253" y="4823329"/>
            <a:ext cx="1414852" cy="1414852"/>
          </a:xfrm>
          <a:prstGeom prst="rect">
            <a:avLst/>
          </a:prstGeom>
        </p:spPr>
      </p:pic>
      <p:pic>
        <p:nvPicPr>
          <p:cNvPr id="34" name="Image 33">
            <a:extLst>
              <a:ext uri="{FF2B5EF4-FFF2-40B4-BE49-F238E27FC236}">
                <a16:creationId xmlns:a16="http://schemas.microsoft.com/office/drawing/2014/main" id="{B14E7EED-8482-D2E9-1B86-A276D8706010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633442" y="4823329"/>
            <a:ext cx="1414852" cy="1414852"/>
          </a:xfrm>
          <a:prstGeom prst="rect">
            <a:avLst/>
          </a:prstGeom>
        </p:spPr>
      </p:pic>
      <p:pic>
        <p:nvPicPr>
          <p:cNvPr id="35" name="Image 34">
            <a:extLst>
              <a:ext uri="{FF2B5EF4-FFF2-40B4-BE49-F238E27FC236}">
                <a16:creationId xmlns:a16="http://schemas.microsoft.com/office/drawing/2014/main" id="{F392064F-A9B6-7A66-8960-D5F506F30788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203253" y="3094113"/>
            <a:ext cx="1414852" cy="1414852"/>
          </a:xfrm>
          <a:prstGeom prst="rect">
            <a:avLst/>
          </a:prstGeom>
        </p:spPr>
      </p:pic>
      <p:pic>
        <p:nvPicPr>
          <p:cNvPr id="36" name="Image 35">
            <a:extLst>
              <a:ext uri="{FF2B5EF4-FFF2-40B4-BE49-F238E27FC236}">
                <a16:creationId xmlns:a16="http://schemas.microsoft.com/office/drawing/2014/main" id="{B21227C3-98FA-4A3A-62A9-E3B188197444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918347" y="4823329"/>
            <a:ext cx="1414852" cy="1414852"/>
          </a:xfrm>
          <a:prstGeom prst="rect">
            <a:avLst/>
          </a:prstGeom>
        </p:spPr>
      </p:pic>
      <p:pic>
        <p:nvPicPr>
          <p:cNvPr id="37" name="Image 36">
            <a:extLst>
              <a:ext uri="{FF2B5EF4-FFF2-40B4-BE49-F238E27FC236}">
                <a16:creationId xmlns:a16="http://schemas.microsoft.com/office/drawing/2014/main" id="{0EB46D27-C2AE-9774-DD22-46C219FB421D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633442" y="3094113"/>
            <a:ext cx="1414852" cy="1414852"/>
          </a:xfrm>
          <a:prstGeom prst="rect">
            <a:avLst/>
          </a:prstGeom>
        </p:spPr>
      </p:pic>
      <p:pic>
        <p:nvPicPr>
          <p:cNvPr id="38" name="Image 37">
            <a:extLst>
              <a:ext uri="{FF2B5EF4-FFF2-40B4-BE49-F238E27FC236}">
                <a16:creationId xmlns:a16="http://schemas.microsoft.com/office/drawing/2014/main" id="{371A1B5A-FD26-6227-FB1A-94162CB8A466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488158" y="4823329"/>
            <a:ext cx="1414852" cy="1414852"/>
          </a:xfrm>
          <a:prstGeom prst="rect">
            <a:avLst/>
          </a:prstGeom>
        </p:spPr>
      </p:pic>
      <p:pic>
        <p:nvPicPr>
          <p:cNvPr id="39" name="Image 38">
            <a:extLst>
              <a:ext uri="{FF2B5EF4-FFF2-40B4-BE49-F238E27FC236}">
                <a16:creationId xmlns:a16="http://schemas.microsoft.com/office/drawing/2014/main" id="{1D721CE9-3344-8DB3-FA6E-C99585E53991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9633442" y="1364897"/>
            <a:ext cx="1414852" cy="1414852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C0BAE58E-9270-4081-83FA-6F6E85D84C2A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" y="5968204"/>
            <a:ext cx="1181115" cy="889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3523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E9D2A4-8746-4A54-8242-CCBB70D40E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00" y="176645"/>
            <a:ext cx="6368000" cy="638609"/>
          </a:xfrm>
        </p:spPr>
        <p:txBody>
          <a:bodyPr>
            <a:normAutofit fontScale="90000"/>
          </a:bodyPr>
          <a:lstStyle/>
          <a:p>
            <a:r>
              <a:rPr lang="fr-FR" sz="2800" dirty="0">
                <a:solidFill>
                  <a:srgbClr val="FF0000"/>
                </a:solidFill>
              </a:rPr>
              <a:t>Qu’est-ce qu’un patient partenaire PP ?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DE142B72-BC23-4276-9A5E-AECCA65354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2364" y="815254"/>
            <a:ext cx="5306780" cy="5772582"/>
          </a:xfrm>
        </p:spPr>
        <p:txBody>
          <a:bodyPr>
            <a:normAutofit/>
          </a:bodyPr>
          <a:lstStyle/>
          <a:p>
            <a:pPr algn="l"/>
            <a:r>
              <a:rPr lang="fr-FR" sz="1800" b="1" dirty="0"/>
              <a:t>2000 : Inspirée du modèle québécois (Université de Montréal, Vincent Dumez &amp; Antoine Boivin), </a:t>
            </a:r>
          </a:p>
          <a:p>
            <a:pPr algn="l"/>
            <a:endParaRPr lang="fr-FR" sz="1800" b="1" dirty="0"/>
          </a:p>
          <a:p>
            <a:pPr algn="l"/>
            <a:r>
              <a:rPr lang="fr-FR" sz="1800" b="1" dirty="0"/>
              <a:t>cette approche valorise l’expérience du patient comme savoir complémentaire.  Une révolution pédagogique.</a:t>
            </a:r>
          </a:p>
          <a:p>
            <a:pPr algn="l"/>
            <a:endParaRPr lang="fr-FR" sz="1800" b="1" dirty="0"/>
          </a:p>
          <a:p>
            <a:pPr algn="l"/>
            <a:r>
              <a:rPr lang="fr-FR" sz="1800" b="1" dirty="0"/>
              <a:t>2010 : création du Centre d’excellence sur le partenariat→ Laboratoire : recherche, formation, gouvernance, transformation des soins avec les patients</a:t>
            </a:r>
          </a:p>
          <a:p>
            <a:pPr algn="l"/>
            <a:endParaRPr lang="fr-FR" sz="1800" b="1" dirty="0"/>
          </a:p>
          <a:p>
            <a:pPr algn="l"/>
            <a:r>
              <a:rPr lang="fr-FR" sz="1800" b="1" dirty="0"/>
              <a:t>Modèle exporté en France: Lyon, Montpellier, AP-HP, etc.</a:t>
            </a:r>
          </a:p>
          <a:p>
            <a:pPr algn="l"/>
            <a:endParaRPr lang="fr-FR" sz="1800" b="1" dirty="0"/>
          </a:p>
          <a:p>
            <a:pPr algn="l"/>
            <a:r>
              <a:rPr lang="fr-FR" sz="2000" b="1" dirty="0"/>
              <a:t>“Le patient ne doit pas être un témoin, mais un acteur à part entière.”— Vincent     Dumez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4E089B9-58A0-4D3D-B643-125ED118DCBD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6252858" y="363682"/>
            <a:ext cx="5790206" cy="6400800"/>
          </a:xfrm>
        </p:spPr>
        <p:txBody>
          <a:bodyPr>
            <a:noAutofit/>
          </a:bodyPr>
          <a:lstStyle/>
          <a:p>
            <a:pPr marL="169329" indent="0">
              <a:buNone/>
            </a:pPr>
            <a:r>
              <a:rPr lang="fr-FR" b="1" dirty="0"/>
              <a:t>Un patient partenaire est une personne vivant avec une maladie chronique, ou un parent d’un patient (en pédiatrie), qui :</a:t>
            </a:r>
          </a:p>
          <a:p>
            <a:pPr marL="169329" indent="0">
              <a:buNone/>
            </a:pPr>
            <a:endParaRPr lang="fr-FR" b="1" dirty="0"/>
          </a:p>
          <a:p>
            <a:r>
              <a:rPr lang="fr-FR" b="1" dirty="0"/>
              <a:t> Met à profit son expérience de la maladie et du système de</a:t>
            </a:r>
          </a:p>
          <a:p>
            <a:r>
              <a:rPr lang="fr-FR" b="1" dirty="0"/>
              <a:t>Est formé à l’éducation thérapeutique (≥ 40h)</a:t>
            </a:r>
          </a:p>
          <a:p>
            <a:r>
              <a:rPr lang="fr-FR" b="1" dirty="0"/>
              <a:t>Est intégré à une équipe de soins en tant que Co-acteur</a:t>
            </a:r>
          </a:p>
          <a:p>
            <a:endParaRPr lang="fr-FR" b="1" dirty="0"/>
          </a:p>
          <a:p>
            <a:pPr marL="169329" indent="0">
              <a:buNone/>
            </a:pPr>
            <a:r>
              <a:rPr lang="fr-FR" b="1" dirty="0"/>
              <a:t>Il Participe à la conception, animation d’ateliers, évaluation, amélioration des pratiques.</a:t>
            </a:r>
          </a:p>
          <a:p>
            <a:pPr marL="169329" indent="0">
              <a:buNone/>
            </a:pPr>
            <a:endParaRPr lang="fr-FR" b="1" dirty="0"/>
          </a:p>
          <a:p>
            <a:pPr marL="169329" indent="0">
              <a:buNone/>
            </a:pPr>
            <a:r>
              <a:rPr lang="fr-FR" b="1" dirty="0"/>
              <a:t>Son rôle ?</a:t>
            </a:r>
          </a:p>
          <a:p>
            <a:pPr marL="169329" indent="0">
              <a:buNone/>
            </a:pPr>
            <a:r>
              <a:rPr lang="fr-FR" b="1" dirty="0"/>
              <a:t>Apporter un regard complémentaire, fondé sur le vécu, pour mieux répondre aux besoins réels des patients.</a:t>
            </a:r>
          </a:p>
          <a:p>
            <a:pPr marL="169329" indent="0">
              <a:buNone/>
            </a:pPr>
            <a:endParaRPr lang="fr-FR" b="1" dirty="0"/>
          </a:p>
          <a:p>
            <a:r>
              <a:rPr lang="fr-FR" b="1" dirty="0"/>
              <a:t>Différents profils de PP (compétences spécifiques, différents savoirs expérientiels) :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b="1" dirty="0" err="1"/>
              <a:t>Resssource</a:t>
            </a:r>
            <a:endParaRPr lang="fr-FR" b="1" dirty="0"/>
          </a:p>
          <a:p>
            <a:pPr>
              <a:buFont typeface="Wingdings" panose="05000000000000000000" pitchFamily="2" charset="2"/>
              <a:buChar char="Ø"/>
            </a:pPr>
            <a:r>
              <a:rPr lang="fr-FR" b="1" dirty="0"/>
              <a:t>Formateur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b="1" dirty="0" err="1"/>
              <a:t>Recherhe</a:t>
            </a:r>
            <a:r>
              <a:rPr lang="fr-FR" b="1" dirty="0"/>
              <a:t> </a:t>
            </a:r>
          </a:p>
          <a:p>
            <a:endParaRPr lang="fr-FR" sz="1200" b="1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74209C0-CCE6-46F4-8728-DCB94B7C057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fr-FR" smtClean="0"/>
              <a:pPr/>
              <a:t>2</a:t>
            </a:fld>
            <a:endParaRPr lang="fr-FR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8AEC9B97-66F9-4FEA-B9E4-B418B078BC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00" y="6090997"/>
            <a:ext cx="1182727" cy="767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048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0CE265E-1536-3D4C-154C-426BEC6F75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7947"/>
            <a:ext cx="6437901" cy="731631"/>
          </a:xfrm>
        </p:spPr>
        <p:txBody>
          <a:bodyPr>
            <a:normAutofit/>
          </a:bodyPr>
          <a:lstStyle/>
          <a:p>
            <a:r>
              <a:rPr lang="fr-FR" sz="3200" i="1" dirty="0">
                <a:solidFill>
                  <a:schemeClr val="accent1"/>
                </a:solidFill>
              </a:rPr>
              <a:t>LES PRINCIPES DU PP</a:t>
            </a:r>
            <a:endParaRPr lang="fr-FR" sz="3200" dirty="0">
              <a:solidFill>
                <a:schemeClr val="accent1"/>
              </a:solidFill>
            </a:endParaRP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C01E66C-FF30-DB5B-3D06-F34F57C11AFE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325506" y="836164"/>
            <a:ext cx="5700239" cy="590259"/>
          </a:xfrm>
        </p:spPr>
        <p:txBody>
          <a:bodyPr>
            <a:normAutofit fontScale="70000" lnSpcReduction="20000"/>
          </a:bodyPr>
          <a:lstStyle/>
          <a:p>
            <a:pPr marL="127000" indent="0">
              <a:buNone/>
            </a:pPr>
            <a:r>
              <a:rPr lang="fr-FR" sz="2800" b="1" dirty="0">
                <a:solidFill>
                  <a:schemeClr val="bg1"/>
                </a:solidFill>
              </a:rPr>
              <a:t>LES SAVOIRS EXPÉRIENTIELS PATIENTS</a:t>
            </a:r>
          </a:p>
          <a:p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F6E201F-3E55-0CE4-60B4-3FF92607B9FC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-184727" y="6062663"/>
            <a:ext cx="457200" cy="168275"/>
          </a:xfrm>
          <a:prstGeom prst="rect">
            <a:avLst/>
          </a:prstGeom>
        </p:spPr>
        <p:txBody>
          <a:bodyPr/>
          <a:lstStyle/>
          <a:p>
            <a:fld id="{A8AB9776-B73F-0A4C-AE34-B532D0FFE93B}" type="slidenum">
              <a:rPr lang="fr-FR" altLang="fr-FR" smtClean="0"/>
              <a:pPr/>
              <a:t>3</a:t>
            </a:fld>
            <a:endParaRPr lang="fr-FR" altLang="fr-FR" dirty="0"/>
          </a:p>
        </p:txBody>
      </p:sp>
      <p:pic>
        <p:nvPicPr>
          <p:cNvPr id="6" name="Image 5" descr="Une image contenant texte, signe, jaune&#10;&#10;Description générée automatiquement">
            <a:extLst>
              <a:ext uri="{FF2B5EF4-FFF2-40B4-BE49-F238E27FC236}">
                <a16:creationId xmlns:a16="http://schemas.microsoft.com/office/drawing/2014/main" id="{BD1DC3B7-70F9-0A33-B34D-ACAF917D585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7417" y="548635"/>
            <a:ext cx="274296" cy="291089"/>
          </a:xfrm>
          <a:prstGeom prst="rect">
            <a:avLst/>
          </a:prstGeom>
        </p:spPr>
      </p:pic>
      <p:sp>
        <p:nvSpPr>
          <p:cNvPr id="7" name="Espace réservé du contenu 4">
            <a:extLst>
              <a:ext uri="{FF2B5EF4-FFF2-40B4-BE49-F238E27FC236}">
                <a16:creationId xmlns:a16="http://schemas.microsoft.com/office/drawing/2014/main" id="{283EF234-F70A-0C22-FAAF-F8195390356D}"/>
              </a:ext>
            </a:extLst>
          </p:cNvPr>
          <p:cNvSpPr txBox="1">
            <a:spLocks/>
          </p:cNvSpPr>
          <p:nvPr/>
        </p:nvSpPr>
        <p:spPr>
          <a:xfrm>
            <a:off x="126442" y="1448780"/>
            <a:ext cx="11751522" cy="866727"/>
          </a:xfrm>
          <a:prstGeom prst="rect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txBody>
          <a:bodyPr vert="horz" lIns="68580" tIns="34290" rIns="68580" bIns="3429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D7930"/>
              </a:buClr>
              <a:buFont typeface="Arial" panose="020B0604020202020204" pitchFamily="34" charset="0"/>
              <a:buChar char="•"/>
              <a:defRPr lang="fr-FR" sz="2400" kern="1200" dirty="0">
                <a:solidFill>
                  <a:srgbClr val="013061"/>
                </a:solidFill>
                <a:latin typeface="+mn-lt"/>
                <a:ea typeface="+mn-ea"/>
                <a:cs typeface="+mn-cs"/>
              </a:defRPr>
            </a:lvl1pPr>
            <a:lvl2pPr marL="8001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D7930"/>
              </a:buClr>
              <a:buFont typeface="Arial" panose="020B0604020202020204" pitchFamily="34" charset="0"/>
              <a:buChar char="•"/>
              <a:defRPr lang="fr-FR" sz="2000" kern="120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12001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D7930"/>
              </a:buClr>
              <a:buFont typeface="Arial" panose="020B0604020202020204" pitchFamily="34" charset="0"/>
              <a:buChar char="•"/>
              <a:defRPr lang="fr-FR" sz="1800" kern="1200" dirty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 dirty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fr-FR" b="1" dirty="0"/>
              <a:t>L’expérience de vie avec la maladie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fr-FR" b="1" dirty="0"/>
              <a:t>Exemples de savoirs issus de l’expérience de vie avec la maladie</a:t>
            </a:r>
          </a:p>
        </p:txBody>
      </p: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B251859B-ACE4-3307-C383-3E3459AD8530}"/>
              </a:ext>
            </a:extLst>
          </p:cNvPr>
          <p:cNvGrpSpPr/>
          <p:nvPr/>
        </p:nvGrpSpPr>
        <p:grpSpPr>
          <a:xfrm>
            <a:off x="111907" y="3629903"/>
            <a:ext cx="4364601" cy="1469137"/>
            <a:chOff x="-1383760" y="4384182"/>
            <a:chExt cx="5819469" cy="1958849"/>
          </a:xfrm>
          <a:solidFill>
            <a:schemeClr val="accent6">
              <a:lumMod val="60000"/>
              <a:lumOff val="40000"/>
            </a:schemeClr>
          </a:solidFill>
        </p:grpSpPr>
        <p:pic>
          <p:nvPicPr>
            <p:cNvPr id="8" name="Image 7">
              <a:extLst>
                <a:ext uri="{FF2B5EF4-FFF2-40B4-BE49-F238E27FC236}">
                  <a16:creationId xmlns:a16="http://schemas.microsoft.com/office/drawing/2014/main" id="{2C059DC0-5AEC-BFAC-00CE-15F1506C2EF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flipH="1">
              <a:off x="3550010" y="4671457"/>
              <a:ext cx="885699" cy="885699"/>
            </a:xfrm>
            <a:prstGeom prst="rect">
              <a:avLst/>
            </a:prstGeom>
            <a:grpFill/>
          </p:spPr>
        </p:pic>
        <p:sp>
          <p:nvSpPr>
            <p:cNvPr id="18" name="Espace réservé du contenu 4">
              <a:extLst>
                <a:ext uri="{FF2B5EF4-FFF2-40B4-BE49-F238E27FC236}">
                  <a16:creationId xmlns:a16="http://schemas.microsoft.com/office/drawing/2014/main" id="{CEA2A907-E79B-429F-293E-8A12307C7A17}"/>
                </a:ext>
              </a:extLst>
            </p:cNvPr>
            <p:cNvSpPr txBox="1">
              <a:spLocks/>
            </p:cNvSpPr>
            <p:nvPr/>
          </p:nvSpPr>
          <p:spPr>
            <a:xfrm>
              <a:off x="-1383760" y="5206314"/>
              <a:ext cx="5117166" cy="1136717"/>
            </a:xfrm>
            <a:prstGeom prst="roundRect">
              <a:avLst/>
            </a:prstGeom>
            <a:grpFill/>
          </p:spPr>
          <p:txBody>
            <a:bodyPr vert="horz" lIns="68580" tIns="34290" rIns="68580" bIns="34290" rtlCol="0" anchor="t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Clr>
                  <a:srgbClr val="ED7930"/>
                </a:buClr>
                <a:buFont typeface="Arial" panose="020B0604020202020204" pitchFamily="34" charset="0"/>
                <a:buChar char="•"/>
                <a:defRPr lang="fr-FR" sz="2400" kern="1200" dirty="0">
                  <a:solidFill>
                    <a:srgbClr val="013061"/>
                  </a:solidFill>
                  <a:latin typeface="+mn-lt"/>
                  <a:ea typeface="+mn-ea"/>
                  <a:cs typeface="+mn-cs"/>
                </a:defRPr>
              </a:lvl1pPr>
              <a:lvl2pPr marL="800100" indent="-3429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rgbClr val="ED7930"/>
                </a:buClr>
                <a:buFont typeface="Arial" panose="020B0604020202020204" pitchFamily="34" charset="0"/>
                <a:buChar char="•"/>
                <a:defRPr lang="fr-FR" sz="2000" kern="1200" dirty="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2pPr>
              <a:lvl3pPr marL="1200150" indent="-28575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rgbClr val="ED7930"/>
                </a:buClr>
                <a:buFont typeface="Arial" panose="020B0604020202020204" pitchFamily="34" charset="0"/>
                <a:buChar char="•"/>
                <a:defRPr lang="fr-FR" sz="1800" kern="1200" dirty="0">
                  <a:solidFill>
                    <a:srgbClr val="002060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lang="en-US" sz="1800" kern="1200" dirty="0">
                  <a:solidFill>
                    <a:srgbClr val="002060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spcBef>
                  <a:spcPts val="0"/>
                </a:spcBef>
                <a:spcAft>
                  <a:spcPts val="450"/>
                </a:spcAft>
                <a:buNone/>
              </a:pPr>
              <a:r>
                <a:rPr lang="fr-FR" sz="1600" b="1" dirty="0">
                  <a:solidFill>
                    <a:schemeClr val="bg1"/>
                  </a:solidFill>
                  <a:ea typeface="+mn-lt"/>
                  <a:cs typeface="+mn-lt"/>
                </a:rPr>
                <a:t>Gérer les effets indésirables des traitements</a:t>
              </a:r>
            </a:p>
          </p:txBody>
        </p:sp>
        <p:pic>
          <p:nvPicPr>
            <p:cNvPr id="10" name="Image 9">
              <a:extLst>
                <a:ext uri="{FF2B5EF4-FFF2-40B4-BE49-F238E27FC236}">
                  <a16:creationId xmlns:a16="http://schemas.microsoft.com/office/drawing/2014/main" id="{B79FE2D2-BCBF-B995-91DB-EE047EAFB57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595464" y="4384182"/>
              <a:ext cx="885697" cy="885697"/>
            </a:xfrm>
            <a:prstGeom prst="rect">
              <a:avLst/>
            </a:prstGeom>
            <a:grpFill/>
          </p:spPr>
        </p:pic>
      </p:grp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CB3405F5-A4BD-F20C-ED83-42FEF8B0D6C3}"/>
              </a:ext>
            </a:extLst>
          </p:cNvPr>
          <p:cNvGrpSpPr/>
          <p:nvPr/>
        </p:nvGrpSpPr>
        <p:grpSpPr>
          <a:xfrm>
            <a:off x="272472" y="2567856"/>
            <a:ext cx="5035994" cy="1303584"/>
            <a:chOff x="-1459561" y="1981144"/>
            <a:chExt cx="6936133" cy="1738112"/>
          </a:xfrm>
        </p:grpSpPr>
        <p:sp>
          <p:nvSpPr>
            <p:cNvPr id="17" name="Espace réservé du contenu 4">
              <a:extLst>
                <a:ext uri="{FF2B5EF4-FFF2-40B4-BE49-F238E27FC236}">
                  <a16:creationId xmlns:a16="http://schemas.microsoft.com/office/drawing/2014/main" id="{AC4EEAA6-B050-3C0F-2212-1BCD37F81EA2}"/>
                </a:ext>
              </a:extLst>
            </p:cNvPr>
            <p:cNvSpPr txBox="1">
              <a:spLocks/>
            </p:cNvSpPr>
            <p:nvPr/>
          </p:nvSpPr>
          <p:spPr>
            <a:xfrm>
              <a:off x="-1459561" y="2399524"/>
              <a:ext cx="5015016" cy="1136717"/>
            </a:xfrm>
            <a:prstGeom prst="roundRect">
              <a:avLst/>
            </a:prstGeom>
            <a:solidFill>
              <a:srgbClr val="00B0F0"/>
            </a:solidFill>
          </p:spPr>
          <p:txBody>
            <a:bodyPr vert="horz" lIns="68580" tIns="34290" rIns="68580" bIns="34290" rtlCol="0" anchor="t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Clr>
                  <a:srgbClr val="ED7930"/>
                </a:buClr>
                <a:buFont typeface="Arial" panose="020B0604020202020204" pitchFamily="34" charset="0"/>
                <a:buChar char="•"/>
                <a:defRPr lang="fr-FR" sz="2400" kern="1200" dirty="0">
                  <a:solidFill>
                    <a:srgbClr val="013061"/>
                  </a:solidFill>
                  <a:latin typeface="+mn-lt"/>
                  <a:ea typeface="+mn-ea"/>
                  <a:cs typeface="+mn-cs"/>
                </a:defRPr>
              </a:lvl1pPr>
              <a:lvl2pPr marL="800100" indent="-3429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rgbClr val="ED7930"/>
                </a:buClr>
                <a:buFont typeface="Arial" panose="020B0604020202020204" pitchFamily="34" charset="0"/>
                <a:buChar char="•"/>
                <a:defRPr lang="fr-FR" sz="2000" kern="1200" dirty="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2pPr>
              <a:lvl3pPr marL="1200150" indent="-28575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rgbClr val="ED7930"/>
                </a:buClr>
                <a:buFont typeface="Arial" panose="020B0604020202020204" pitchFamily="34" charset="0"/>
                <a:buChar char="•"/>
                <a:defRPr lang="fr-FR" sz="1800" kern="1200" dirty="0">
                  <a:solidFill>
                    <a:srgbClr val="002060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lang="en-US" sz="1800" kern="1200" dirty="0">
                  <a:solidFill>
                    <a:srgbClr val="002060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spcBef>
                  <a:spcPts val="0"/>
                </a:spcBef>
                <a:spcAft>
                  <a:spcPts val="450"/>
                </a:spcAft>
                <a:buNone/>
              </a:pPr>
              <a:r>
                <a:rPr lang="fr-FR" sz="1600" b="1" dirty="0">
                  <a:solidFill>
                    <a:srgbClr val="002060"/>
                  </a:solidFill>
                  <a:ea typeface="+mn-lt"/>
                  <a:cs typeface="+mn-lt"/>
                </a:rPr>
                <a:t>Savoir en parler et expliquer aux autres</a:t>
              </a:r>
            </a:p>
          </p:txBody>
        </p:sp>
        <p:pic>
          <p:nvPicPr>
            <p:cNvPr id="11" name="Image 10">
              <a:extLst>
                <a:ext uri="{FF2B5EF4-FFF2-40B4-BE49-F238E27FC236}">
                  <a16:creationId xmlns:a16="http://schemas.microsoft.com/office/drawing/2014/main" id="{56E3A459-65A4-5DA7-525D-BF5419F0E09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738460" y="1981144"/>
              <a:ext cx="1738112" cy="1738112"/>
            </a:xfrm>
            <a:prstGeom prst="rect">
              <a:avLst/>
            </a:prstGeom>
          </p:spPr>
        </p:pic>
      </p:grpSp>
      <p:sp>
        <p:nvSpPr>
          <p:cNvPr id="13" name="Espace réservé du contenu 4">
            <a:extLst>
              <a:ext uri="{FF2B5EF4-FFF2-40B4-BE49-F238E27FC236}">
                <a16:creationId xmlns:a16="http://schemas.microsoft.com/office/drawing/2014/main" id="{1FE9764E-5369-2AD8-72AB-15A49B927330}"/>
              </a:ext>
            </a:extLst>
          </p:cNvPr>
          <p:cNvSpPr txBox="1">
            <a:spLocks/>
          </p:cNvSpPr>
          <p:nvPr/>
        </p:nvSpPr>
        <p:spPr>
          <a:xfrm>
            <a:off x="657489" y="5513842"/>
            <a:ext cx="3521429" cy="666118"/>
          </a:xfrm>
          <a:prstGeom prst="roundRect">
            <a:avLst/>
          </a:prstGeom>
          <a:solidFill>
            <a:srgbClr val="00B050"/>
          </a:solidFill>
        </p:spPr>
        <p:txBody>
          <a:bodyPr vert="horz" lIns="68580" tIns="34290" rIns="68580" bIns="3429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D7930"/>
              </a:buClr>
              <a:buFont typeface="Arial" panose="020B0604020202020204" pitchFamily="34" charset="0"/>
              <a:buChar char="•"/>
              <a:defRPr lang="fr-FR" sz="2400" kern="1200" dirty="0">
                <a:solidFill>
                  <a:srgbClr val="013061"/>
                </a:solidFill>
                <a:latin typeface="+mn-lt"/>
                <a:ea typeface="+mn-ea"/>
                <a:cs typeface="+mn-cs"/>
              </a:defRPr>
            </a:lvl1pPr>
            <a:lvl2pPr marL="8001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D7930"/>
              </a:buClr>
              <a:buFont typeface="Arial" panose="020B0604020202020204" pitchFamily="34" charset="0"/>
              <a:buChar char="•"/>
              <a:defRPr lang="fr-FR" sz="2000" kern="120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12001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D7930"/>
              </a:buClr>
              <a:buFont typeface="Arial" panose="020B0604020202020204" pitchFamily="34" charset="0"/>
              <a:buChar char="•"/>
              <a:defRPr lang="fr-FR" sz="1800" kern="1200" dirty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 dirty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450"/>
              </a:spcAft>
              <a:buNone/>
            </a:pPr>
            <a:r>
              <a:rPr lang="fr-FR" sz="1400" b="1" dirty="0">
                <a:solidFill>
                  <a:srgbClr val="002060"/>
                </a:solidFill>
                <a:ea typeface="+mn-lt"/>
                <a:cs typeface="+mn-lt"/>
              </a:rPr>
              <a:t>Concilier soins et travail</a:t>
            </a:r>
          </a:p>
        </p:txBody>
      </p: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22520FF5-73D8-F97A-DA8A-654320E1A7EE}"/>
              </a:ext>
            </a:extLst>
          </p:cNvPr>
          <p:cNvGrpSpPr/>
          <p:nvPr/>
        </p:nvGrpSpPr>
        <p:grpSpPr>
          <a:xfrm>
            <a:off x="4542944" y="2922573"/>
            <a:ext cx="3948041" cy="2243346"/>
            <a:chOff x="4139129" y="3890523"/>
            <a:chExt cx="4504888" cy="2302902"/>
          </a:xfrm>
          <a:solidFill>
            <a:srgbClr val="92D050"/>
          </a:solidFill>
        </p:grpSpPr>
        <p:pic>
          <p:nvPicPr>
            <p:cNvPr id="20" name="Image 19">
              <a:extLst>
                <a:ext uri="{FF2B5EF4-FFF2-40B4-BE49-F238E27FC236}">
                  <a16:creationId xmlns:a16="http://schemas.microsoft.com/office/drawing/2014/main" id="{C0E85A1A-4C1D-B7C8-A181-4EC083E2AB6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478248" y="4590909"/>
              <a:ext cx="1165769" cy="1165769"/>
            </a:xfrm>
            <a:prstGeom prst="rect">
              <a:avLst/>
            </a:prstGeom>
            <a:grpFill/>
          </p:spPr>
        </p:pic>
        <p:sp>
          <p:nvSpPr>
            <p:cNvPr id="21" name="Espace réservé du contenu 4">
              <a:extLst>
                <a:ext uri="{FF2B5EF4-FFF2-40B4-BE49-F238E27FC236}">
                  <a16:creationId xmlns:a16="http://schemas.microsoft.com/office/drawing/2014/main" id="{3D905377-67AC-D732-72E7-0E3832BBF4B7}"/>
                </a:ext>
              </a:extLst>
            </p:cNvPr>
            <p:cNvSpPr txBox="1">
              <a:spLocks/>
            </p:cNvSpPr>
            <p:nvPr/>
          </p:nvSpPr>
          <p:spPr>
            <a:xfrm>
              <a:off x="4139129" y="5056708"/>
              <a:ext cx="3211375" cy="1136717"/>
            </a:xfrm>
            <a:prstGeom prst="roundRect">
              <a:avLst/>
            </a:prstGeom>
            <a:grpFill/>
          </p:spPr>
          <p:txBody>
            <a:bodyPr vert="horz" lIns="68580" tIns="34290" rIns="68580" bIns="34290" rtlCol="0" anchor="t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Clr>
                  <a:srgbClr val="ED7930"/>
                </a:buClr>
                <a:buFont typeface="Arial" panose="020B0604020202020204" pitchFamily="34" charset="0"/>
                <a:buChar char="•"/>
                <a:defRPr lang="fr-FR" sz="2400" kern="1200" dirty="0">
                  <a:solidFill>
                    <a:srgbClr val="013061"/>
                  </a:solidFill>
                  <a:latin typeface="+mn-lt"/>
                  <a:ea typeface="+mn-ea"/>
                  <a:cs typeface="+mn-cs"/>
                </a:defRPr>
              </a:lvl1pPr>
              <a:lvl2pPr marL="800100" indent="-3429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rgbClr val="ED7930"/>
                </a:buClr>
                <a:buFont typeface="Arial" panose="020B0604020202020204" pitchFamily="34" charset="0"/>
                <a:buChar char="•"/>
                <a:defRPr lang="fr-FR" sz="2000" kern="1200" dirty="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2pPr>
              <a:lvl3pPr marL="1200150" indent="-28575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rgbClr val="ED7930"/>
                </a:buClr>
                <a:buFont typeface="Arial" panose="020B0604020202020204" pitchFamily="34" charset="0"/>
                <a:buChar char="•"/>
                <a:defRPr lang="fr-FR" sz="1800" kern="1200" dirty="0">
                  <a:solidFill>
                    <a:srgbClr val="002060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lang="en-US" sz="1800" kern="1200" dirty="0">
                  <a:solidFill>
                    <a:srgbClr val="002060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spcBef>
                  <a:spcPts val="0"/>
                </a:spcBef>
                <a:spcAft>
                  <a:spcPts val="450"/>
                </a:spcAft>
                <a:buNone/>
              </a:pPr>
              <a:r>
                <a:rPr lang="fr-FR" sz="1600" b="1" dirty="0">
                  <a:solidFill>
                    <a:srgbClr val="002060"/>
                  </a:solidFill>
                  <a:ea typeface="+mn-lt"/>
                  <a:cs typeface="+mn-lt"/>
                </a:rPr>
                <a:t>Maintenir une vie de famille et une vie sociale</a:t>
              </a:r>
            </a:p>
          </p:txBody>
        </p:sp>
        <p:pic>
          <p:nvPicPr>
            <p:cNvPr id="22" name="Image 21">
              <a:extLst>
                <a:ext uri="{FF2B5EF4-FFF2-40B4-BE49-F238E27FC236}">
                  <a16:creationId xmlns:a16="http://schemas.microsoft.com/office/drawing/2014/main" id="{D315A0DA-8FE4-FB27-3AA7-7EDB9758E3D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030013" y="3890523"/>
              <a:ext cx="2382724" cy="1136376"/>
            </a:xfrm>
            <a:prstGeom prst="rect">
              <a:avLst/>
            </a:prstGeom>
            <a:grpFill/>
          </p:spPr>
        </p:pic>
      </p:grp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D446BBBB-7919-B7B7-BECB-9437F46AB293}"/>
              </a:ext>
            </a:extLst>
          </p:cNvPr>
          <p:cNvGrpSpPr/>
          <p:nvPr/>
        </p:nvGrpSpPr>
        <p:grpSpPr>
          <a:xfrm>
            <a:off x="7719702" y="4276014"/>
            <a:ext cx="4472298" cy="2442831"/>
            <a:chOff x="-306958" y="1841228"/>
            <a:chExt cx="5963064" cy="2989058"/>
          </a:xfrm>
        </p:grpSpPr>
        <p:pic>
          <p:nvPicPr>
            <p:cNvPr id="16" name="Image 15">
              <a:extLst>
                <a:ext uri="{FF2B5EF4-FFF2-40B4-BE49-F238E27FC236}">
                  <a16:creationId xmlns:a16="http://schemas.microsoft.com/office/drawing/2014/main" id="{86BD613D-389E-8FB8-AF83-013EAC66907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l="11" t="196" r="165" b="275"/>
            <a:stretch/>
          </p:blipFill>
          <p:spPr>
            <a:xfrm>
              <a:off x="1029206" y="1841228"/>
              <a:ext cx="3398877" cy="1136718"/>
            </a:xfrm>
            <a:prstGeom prst="rect">
              <a:avLst/>
            </a:prstGeom>
          </p:spPr>
        </p:pic>
        <p:sp>
          <p:nvSpPr>
            <p:cNvPr id="23" name="Espace réservé du contenu 4">
              <a:extLst>
                <a:ext uri="{FF2B5EF4-FFF2-40B4-BE49-F238E27FC236}">
                  <a16:creationId xmlns:a16="http://schemas.microsoft.com/office/drawing/2014/main" id="{AC4EEAA6-B050-3C0F-2212-1BCD37F81EA2}"/>
                </a:ext>
              </a:extLst>
            </p:cNvPr>
            <p:cNvSpPr txBox="1">
              <a:spLocks/>
            </p:cNvSpPr>
            <p:nvPr/>
          </p:nvSpPr>
          <p:spPr>
            <a:xfrm>
              <a:off x="-306958" y="3046116"/>
              <a:ext cx="5963064" cy="1784170"/>
            </a:xfrm>
            <a:prstGeom prst="roundRect">
              <a:avLst/>
            </a:prstGeom>
            <a:solidFill>
              <a:schemeClr val="accent6"/>
            </a:solidFill>
          </p:spPr>
          <p:txBody>
            <a:bodyPr vert="horz" lIns="68580" tIns="34290" rIns="68580" bIns="34290" rtlCol="0" anchor="t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Clr>
                  <a:srgbClr val="ED7930"/>
                </a:buClr>
                <a:buFont typeface="Arial" panose="020B0604020202020204" pitchFamily="34" charset="0"/>
                <a:buChar char="•"/>
                <a:defRPr lang="fr-FR" sz="2400" kern="1200" dirty="0">
                  <a:solidFill>
                    <a:srgbClr val="013061"/>
                  </a:solidFill>
                  <a:latin typeface="+mn-lt"/>
                  <a:ea typeface="+mn-ea"/>
                  <a:cs typeface="+mn-cs"/>
                </a:defRPr>
              </a:lvl1pPr>
              <a:lvl2pPr marL="800100" indent="-3429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rgbClr val="ED7930"/>
                </a:buClr>
                <a:buFont typeface="Arial" panose="020B0604020202020204" pitchFamily="34" charset="0"/>
                <a:buChar char="•"/>
                <a:defRPr lang="fr-FR" sz="2000" kern="1200" dirty="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2pPr>
              <a:lvl3pPr marL="1200150" indent="-28575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rgbClr val="ED7930"/>
                </a:buClr>
                <a:buFont typeface="Arial" panose="020B0604020202020204" pitchFamily="34" charset="0"/>
                <a:buChar char="•"/>
                <a:defRPr lang="fr-FR" sz="1800" kern="1200" dirty="0">
                  <a:solidFill>
                    <a:srgbClr val="002060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lang="en-US" sz="1800" kern="1200" dirty="0">
                  <a:solidFill>
                    <a:srgbClr val="002060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spcBef>
                  <a:spcPts val="0"/>
                </a:spcBef>
                <a:spcAft>
                  <a:spcPts val="450"/>
                </a:spcAft>
                <a:buNone/>
              </a:pPr>
              <a:r>
                <a:rPr lang="fr-FR" sz="1800" b="1" dirty="0">
                  <a:solidFill>
                    <a:schemeClr val="bg1"/>
                  </a:solidFill>
                  <a:ea typeface="+mn-lt"/>
                  <a:cs typeface="+mn-lt"/>
                </a:rPr>
                <a:t>Adapter son traitement dans les situations. exceptionnelles : déplacements; vacances, grossesse…</a:t>
              </a:r>
            </a:p>
          </p:txBody>
        </p:sp>
      </p:grpSp>
      <p:grpSp>
        <p:nvGrpSpPr>
          <p:cNvPr id="24" name="Groupe 23">
            <a:extLst>
              <a:ext uri="{FF2B5EF4-FFF2-40B4-BE49-F238E27FC236}">
                <a16:creationId xmlns:a16="http://schemas.microsoft.com/office/drawing/2014/main" id="{ABF46FAC-11B6-5FAD-D118-3CDC997C71A6}"/>
              </a:ext>
            </a:extLst>
          </p:cNvPr>
          <p:cNvGrpSpPr/>
          <p:nvPr/>
        </p:nvGrpSpPr>
        <p:grpSpPr>
          <a:xfrm>
            <a:off x="4446272" y="4945430"/>
            <a:ext cx="2598244" cy="1912570"/>
            <a:chOff x="1086808" y="4323079"/>
            <a:chExt cx="3096907" cy="2040772"/>
          </a:xfrm>
          <a:solidFill>
            <a:schemeClr val="accent3">
              <a:lumMod val="75000"/>
            </a:schemeClr>
          </a:solidFill>
        </p:grpSpPr>
        <p:sp>
          <p:nvSpPr>
            <p:cNvPr id="25" name="Espace réservé du contenu 4">
              <a:extLst>
                <a:ext uri="{FF2B5EF4-FFF2-40B4-BE49-F238E27FC236}">
                  <a16:creationId xmlns:a16="http://schemas.microsoft.com/office/drawing/2014/main" id="{CEA2A907-E79B-429F-293E-8A12307C7A17}"/>
                </a:ext>
              </a:extLst>
            </p:cNvPr>
            <p:cNvSpPr txBox="1">
              <a:spLocks/>
            </p:cNvSpPr>
            <p:nvPr/>
          </p:nvSpPr>
          <p:spPr>
            <a:xfrm>
              <a:off x="1086808" y="5227134"/>
              <a:ext cx="3096907" cy="1136717"/>
            </a:xfrm>
            <a:prstGeom prst="roundRect">
              <a:avLst/>
            </a:prstGeom>
            <a:grpFill/>
          </p:spPr>
          <p:txBody>
            <a:bodyPr vert="horz" lIns="68580" tIns="34290" rIns="68580" bIns="34290" rtlCol="0" anchor="t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Clr>
                  <a:srgbClr val="ED7930"/>
                </a:buClr>
                <a:buFont typeface="Arial" panose="020B0604020202020204" pitchFamily="34" charset="0"/>
                <a:buChar char="•"/>
                <a:defRPr lang="fr-FR" sz="2400" kern="1200" dirty="0">
                  <a:solidFill>
                    <a:srgbClr val="013061"/>
                  </a:solidFill>
                  <a:latin typeface="+mn-lt"/>
                  <a:ea typeface="+mn-ea"/>
                  <a:cs typeface="+mn-cs"/>
                </a:defRPr>
              </a:lvl1pPr>
              <a:lvl2pPr marL="800100" indent="-3429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rgbClr val="ED7930"/>
                </a:buClr>
                <a:buFont typeface="Arial" panose="020B0604020202020204" pitchFamily="34" charset="0"/>
                <a:buChar char="•"/>
                <a:defRPr lang="fr-FR" sz="2000" kern="1200" dirty="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2pPr>
              <a:lvl3pPr marL="1200150" indent="-28575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rgbClr val="ED7930"/>
                </a:buClr>
                <a:buFont typeface="Arial" panose="020B0604020202020204" pitchFamily="34" charset="0"/>
                <a:buChar char="•"/>
                <a:defRPr lang="fr-FR" sz="1800" kern="1200" dirty="0">
                  <a:solidFill>
                    <a:srgbClr val="002060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lang="en-US" sz="1800" kern="1200" dirty="0">
                  <a:solidFill>
                    <a:srgbClr val="002060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spcBef>
                  <a:spcPts val="0"/>
                </a:spcBef>
                <a:spcAft>
                  <a:spcPts val="450"/>
                </a:spcAft>
                <a:buNone/>
              </a:pPr>
              <a:r>
                <a:rPr lang="fr-FR" sz="1400" b="1" dirty="0">
                  <a:solidFill>
                    <a:srgbClr val="002060"/>
                  </a:solidFill>
                  <a:ea typeface="+mn-lt"/>
                  <a:cs typeface="+mn-lt"/>
                </a:rPr>
                <a:t>Savoir anticiper une crise et prendre des décisions adaptées</a:t>
              </a:r>
            </a:p>
          </p:txBody>
        </p:sp>
        <p:pic>
          <p:nvPicPr>
            <p:cNvPr id="26" name="Image 25">
              <a:extLst>
                <a:ext uri="{FF2B5EF4-FFF2-40B4-BE49-F238E27FC236}">
                  <a16:creationId xmlns:a16="http://schemas.microsoft.com/office/drawing/2014/main" id="{9D12BBB3-9EB8-6117-C477-7842AC45869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/>
            <a:srcRect l="74" t="155" r="134" b="119"/>
            <a:stretch/>
          </p:blipFill>
          <p:spPr>
            <a:xfrm>
              <a:off x="2114477" y="4323079"/>
              <a:ext cx="1095795" cy="885699"/>
            </a:xfrm>
            <a:prstGeom prst="rect">
              <a:avLst/>
            </a:prstGeom>
            <a:grpFill/>
          </p:spPr>
        </p:pic>
      </p:grpSp>
      <p:grpSp>
        <p:nvGrpSpPr>
          <p:cNvPr id="27" name="Groupe 26">
            <a:extLst>
              <a:ext uri="{FF2B5EF4-FFF2-40B4-BE49-F238E27FC236}">
                <a16:creationId xmlns:a16="http://schemas.microsoft.com/office/drawing/2014/main" id="{E4EC2681-E929-F5ED-8480-F8FEC2061A58}"/>
              </a:ext>
            </a:extLst>
          </p:cNvPr>
          <p:cNvGrpSpPr/>
          <p:nvPr/>
        </p:nvGrpSpPr>
        <p:grpSpPr>
          <a:xfrm>
            <a:off x="7492383" y="1974484"/>
            <a:ext cx="4518452" cy="1657850"/>
            <a:chOff x="5661166" y="4712854"/>
            <a:chExt cx="6024604" cy="1845223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28" name="Espace réservé du contenu 4">
              <a:extLst>
                <a:ext uri="{FF2B5EF4-FFF2-40B4-BE49-F238E27FC236}">
                  <a16:creationId xmlns:a16="http://schemas.microsoft.com/office/drawing/2014/main" id="{36A11ABF-0E38-3E68-29B8-9849C3EE5CF0}"/>
                </a:ext>
              </a:extLst>
            </p:cNvPr>
            <p:cNvSpPr txBox="1">
              <a:spLocks/>
            </p:cNvSpPr>
            <p:nvPr/>
          </p:nvSpPr>
          <p:spPr>
            <a:xfrm>
              <a:off x="5661166" y="5448046"/>
              <a:ext cx="5787420" cy="717511"/>
            </a:xfrm>
            <a:prstGeom prst="roundRect">
              <a:avLst/>
            </a:prstGeom>
            <a:grpFill/>
          </p:spPr>
          <p:txBody>
            <a:bodyPr vert="horz" lIns="68580" tIns="34290" rIns="68580" bIns="34290" rtlCol="0" anchor="t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Clr>
                  <a:srgbClr val="ED7930"/>
                </a:buClr>
                <a:buFont typeface="Arial" panose="020B0604020202020204" pitchFamily="34" charset="0"/>
                <a:buChar char="•"/>
                <a:defRPr lang="fr-FR" sz="2400" kern="1200" dirty="0">
                  <a:solidFill>
                    <a:srgbClr val="013061"/>
                  </a:solidFill>
                  <a:latin typeface="+mn-lt"/>
                  <a:ea typeface="+mn-ea"/>
                  <a:cs typeface="+mn-cs"/>
                </a:defRPr>
              </a:lvl1pPr>
              <a:lvl2pPr marL="800100" indent="-3429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rgbClr val="ED7930"/>
                </a:buClr>
                <a:buFont typeface="Arial" panose="020B0604020202020204" pitchFamily="34" charset="0"/>
                <a:buChar char="•"/>
                <a:defRPr lang="fr-FR" sz="2000" kern="1200" dirty="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2pPr>
              <a:lvl3pPr marL="1200150" indent="-28575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rgbClr val="ED7930"/>
                </a:buClr>
                <a:buFont typeface="Arial" panose="020B0604020202020204" pitchFamily="34" charset="0"/>
                <a:buChar char="•"/>
                <a:defRPr lang="fr-FR" sz="1800" kern="1200" dirty="0">
                  <a:solidFill>
                    <a:srgbClr val="002060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lang="en-US" sz="1800" kern="1200" dirty="0">
                  <a:solidFill>
                    <a:srgbClr val="002060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spcBef>
                  <a:spcPts val="0"/>
                </a:spcBef>
                <a:spcAft>
                  <a:spcPts val="450"/>
                </a:spcAft>
                <a:buNone/>
              </a:pPr>
              <a:r>
                <a:rPr lang="fr-FR" sz="1400" b="1" dirty="0">
                  <a:solidFill>
                    <a:srgbClr val="002060"/>
                  </a:solidFill>
                  <a:ea typeface="+mn-lt"/>
                  <a:cs typeface="+mn-lt"/>
                </a:rPr>
                <a:t>Maintenir une vie intime</a:t>
              </a:r>
            </a:p>
          </p:txBody>
        </p:sp>
        <p:pic>
          <p:nvPicPr>
            <p:cNvPr id="29" name="Image 28">
              <a:extLst>
                <a:ext uri="{FF2B5EF4-FFF2-40B4-BE49-F238E27FC236}">
                  <a16:creationId xmlns:a16="http://schemas.microsoft.com/office/drawing/2014/main" id="{F08674D9-0AAF-661C-9DC7-166ABF21127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0224375" y="4712854"/>
              <a:ext cx="1461395" cy="1845223"/>
            </a:xfrm>
            <a:prstGeom prst="rect">
              <a:avLst/>
            </a:prstGeom>
            <a:grpFill/>
          </p:spPr>
        </p:pic>
      </p:grpSp>
      <p:pic>
        <p:nvPicPr>
          <p:cNvPr id="30" name="Image 29">
            <a:extLst>
              <a:ext uri="{FF2B5EF4-FFF2-40B4-BE49-F238E27FC236}">
                <a16:creationId xmlns:a16="http://schemas.microsoft.com/office/drawing/2014/main" id="{C0BAE58E-9270-4081-83FA-6F6E85D84C2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" y="6237354"/>
            <a:ext cx="1181115" cy="620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760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6" presetClass="entr" presetSubtype="32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32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500"/>
                            </p:stCondLst>
                            <p:childTnLst>
                              <p:par>
                                <p:cTn id="17" presetID="6" presetClass="entr" presetSubtype="32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000"/>
                            </p:stCondLst>
                            <p:childTnLst>
                              <p:par>
                                <p:cTn id="21" presetID="6" presetClass="entr" presetSubtype="3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500"/>
                            </p:stCondLst>
                            <p:childTnLst>
                              <p:par>
                                <p:cTn id="25" presetID="6" presetClass="entr" presetSubtype="32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3000"/>
                            </p:stCondLst>
                            <p:childTnLst>
                              <p:par>
                                <p:cTn id="29" presetID="6" presetClass="entr" presetSubtype="32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-52913" y="1539725"/>
            <a:ext cx="6351600" cy="3422210"/>
          </a:xfrm>
        </p:spPr>
        <p:txBody>
          <a:bodyPr>
            <a:noAutofit/>
          </a:bodyPr>
          <a:lstStyle/>
          <a:p>
            <a:r>
              <a:rPr lang="fr-FR" sz="3200" i="1" dirty="0">
                <a:solidFill>
                  <a:schemeClr val="accent1"/>
                </a:solidFill>
              </a:rPr>
              <a:t>COLLABORATION AVEC UN PP</a:t>
            </a:r>
            <a:br>
              <a:rPr lang="fr-FR" sz="3200" i="1" dirty="0">
                <a:solidFill>
                  <a:schemeClr val="accent1"/>
                </a:solidFill>
              </a:rPr>
            </a:br>
            <a:br>
              <a:rPr lang="fr-FR" sz="3200" i="1" dirty="0">
                <a:solidFill>
                  <a:schemeClr val="accent1"/>
                </a:solidFill>
              </a:rPr>
            </a:br>
            <a:r>
              <a:rPr lang="fr-FR" sz="3200" i="1" dirty="0">
                <a:solidFill>
                  <a:schemeClr val="accent1"/>
                </a:solidFill>
              </a:rPr>
              <a:t>PPP</a:t>
            </a:r>
            <a:br>
              <a:rPr lang="fr-FR" sz="3200" i="1" dirty="0">
                <a:solidFill>
                  <a:schemeClr val="accent1"/>
                </a:solidFill>
              </a:rPr>
            </a:br>
            <a:r>
              <a:rPr lang="fr-FR" sz="3200" i="1" dirty="0">
                <a:solidFill>
                  <a:schemeClr val="accent1"/>
                </a:solidFill>
              </a:rPr>
              <a:t>Patient – Partenaire – Professionnel de soins</a:t>
            </a:r>
            <a:br>
              <a:rPr lang="fr-FR" sz="3200" i="1" dirty="0">
                <a:solidFill>
                  <a:schemeClr val="accent1"/>
                </a:solidFill>
              </a:rPr>
            </a:br>
            <a:br>
              <a:rPr lang="fr-FR" sz="3200" i="1" dirty="0">
                <a:solidFill>
                  <a:schemeClr val="accent1"/>
                </a:solidFill>
              </a:rPr>
            </a:br>
            <a:r>
              <a:rPr lang="fr-FR" sz="3200" i="1" dirty="0">
                <a:solidFill>
                  <a:schemeClr val="accent1"/>
                </a:solidFill>
              </a:rPr>
              <a:t>*un compagnonnage dans le parcours de vie des patients</a:t>
            </a:r>
            <a:br>
              <a:rPr lang="fr-FR" sz="2000" i="1" dirty="0">
                <a:solidFill>
                  <a:schemeClr val="accent1"/>
                </a:solidFill>
              </a:rPr>
            </a:br>
            <a:endParaRPr lang="fr-FR" sz="2000" dirty="0">
              <a:solidFill>
                <a:schemeClr val="accent1"/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31037" y="5275188"/>
            <a:ext cx="6166873" cy="1100582"/>
          </a:xfrm>
        </p:spPr>
        <p:txBody>
          <a:bodyPr>
            <a:normAutofit/>
          </a:bodyPr>
          <a:lstStyle/>
          <a:p>
            <a:pPr marL="127000" lvl="0" indent="0" algn="l">
              <a:lnSpc>
                <a:spcPct val="115000"/>
              </a:lnSpc>
              <a:buClr>
                <a:srgbClr val="D21F2E"/>
              </a:buClr>
            </a:pPr>
            <a:r>
              <a:rPr lang="fr-FR" sz="28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Pourquoi intégrer un PP?  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idx="2"/>
          </p:nvPr>
        </p:nvSpPr>
        <p:spPr>
          <a:xfrm>
            <a:off x="6049818" y="0"/>
            <a:ext cx="6142182" cy="6677890"/>
          </a:xfrm>
        </p:spPr>
        <p:txBody>
          <a:bodyPr>
            <a:normAutofit lnSpcReduction="10000"/>
          </a:bodyPr>
          <a:lstStyle/>
          <a:p>
            <a:pPr>
              <a:lnSpc>
                <a:spcPct val="130000"/>
              </a:lnSpc>
              <a:buClr>
                <a:schemeClr val="accent1"/>
              </a:buClr>
              <a:buSzPct val="120000"/>
              <a:buFont typeface="Wingdings" panose="05000000000000000000" pitchFamily="2" charset="2"/>
              <a:buChar char="§"/>
              <a:defRPr/>
            </a:pPr>
            <a:r>
              <a:rPr lang="fr-FR" sz="20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Améliorer l’accompagnement des patients</a:t>
            </a:r>
          </a:p>
          <a:p>
            <a:pPr lvl="1">
              <a:lnSpc>
                <a:spcPct val="130000"/>
              </a:lnSpc>
              <a:buClr>
                <a:schemeClr val="accent4"/>
              </a:buClr>
              <a:buSzPct val="92000"/>
              <a:buFont typeface="Wingdings" panose="05000000000000000000" pitchFamily="2" charset="2"/>
              <a:buChar char="q"/>
              <a:defRPr/>
            </a:pPr>
            <a:r>
              <a:rPr lang="fr-FR" sz="1600" b="1" dirty="0"/>
              <a:t> Comprendre les ressentis, les besoins, les difficultés auxquels font face les patients</a:t>
            </a:r>
            <a:br>
              <a:rPr lang="fr-FR" sz="1600" b="1" dirty="0"/>
            </a:br>
            <a:endParaRPr lang="fr-FR" sz="1600" b="1" dirty="0"/>
          </a:p>
          <a:p>
            <a:pPr lvl="1">
              <a:lnSpc>
                <a:spcPct val="130000"/>
              </a:lnSpc>
              <a:buClr>
                <a:schemeClr val="accent4"/>
              </a:buClr>
              <a:buSzPct val="92000"/>
              <a:buFont typeface="Wingdings" panose="05000000000000000000" pitchFamily="2" charset="2"/>
              <a:buChar char="q"/>
              <a:defRPr/>
            </a:pPr>
            <a:r>
              <a:rPr lang="fr-FR" sz="1600" b="1" dirty="0"/>
              <a:t> Apporter un regard unique sur le parcours de soins, les problématiques du quotidien, les besoins réels des patients.</a:t>
            </a:r>
            <a:endParaRPr lang="fr-FR" sz="1600" b="1" dirty="0">
              <a:solidFill>
                <a:schemeClr val="accent1"/>
              </a:solidFill>
            </a:endParaRPr>
          </a:p>
          <a:p>
            <a:pPr>
              <a:lnSpc>
                <a:spcPct val="130000"/>
              </a:lnSpc>
              <a:buClr>
                <a:schemeClr val="accent1"/>
              </a:buClr>
              <a:buSzPct val="120000"/>
              <a:buFont typeface="Wingdings" panose="05000000000000000000" pitchFamily="2" charset="2"/>
              <a:buChar char="§"/>
              <a:defRPr/>
            </a:pPr>
            <a:r>
              <a:rPr lang="fr-FR" sz="20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Rendre l’ETP plus accessible aux autres patients</a:t>
            </a:r>
          </a:p>
          <a:p>
            <a:pPr lvl="1">
              <a:lnSpc>
                <a:spcPct val="130000"/>
              </a:lnSpc>
              <a:buClr>
                <a:schemeClr val="accent4"/>
              </a:buClr>
              <a:buSzPct val="92000"/>
              <a:buFont typeface="Wingdings" panose="05000000000000000000" pitchFamily="2" charset="2"/>
              <a:buChar char="q"/>
              <a:defRPr/>
            </a:pPr>
            <a:r>
              <a:rPr lang="fr-FR" sz="1600" b="1" dirty="0">
                <a:solidFill>
                  <a:srgbClr val="FF0000"/>
                </a:solidFill>
              </a:rPr>
              <a:t> </a:t>
            </a:r>
            <a:r>
              <a:rPr lang="fr-FR" sz="1600" b="1" dirty="0"/>
              <a:t>Adapter les messages : </a:t>
            </a:r>
            <a:r>
              <a:rPr lang="fr-FR" altLang="fr-FR" sz="1600" b="1" dirty="0"/>
              <a:t>des stratégies d’adaptation personnelles utiles</a:t>
            </a:r>
            <a:r>
              <a:rPr lang="fr-FR" sz="1600" b="1" dirty="0"/>
              <a:t> sans se substituer au discours médical </a:t>
            </a:r>
            <a:br>
              <a:rPr lang="fr-FR" sz="1600" b="1" dirty="0"/>
            </a:br>
            <a:endParaRPr lang="fr-FR" sz="1600" b="1" dirty="0"/>
          </a:p>
          <a:p>
            <a:pPr lvl="1">
              <a:lnSpc>
                <a:spcPct val="130000"/>
              </a:lnSpc>
              <a:buClr>
                <a:schemeClr val="accent4"/>
              </a:buClr>
              <a:buSzPct val="92000"/>
              <a:buFont typeface="Wingdings" panose="05000000000000000000" pitchFamily="2" charset="2"/>
              <a:buChar char="q"/>
              <a:defRPr/>
            </a:pPr>
            <a:r>
              <a:rPr lang="fr-FR" sz="1600" b="1" dirty="0">
                <a:solidFill>
                  <a:srgbClr val="FF0000"/>
                </a:solidFill>
              </a:rPr>
              <a:t> </a:t>
            </a:r>
            <a:r>
              <a:rPr lang="fr-FR" sz="1600" b="1" dirty="0"/>
              <a:t>Ajuster les programmes : propose des outils pédagogiques, thèmes d’ateliers,  projets pertinents</a:t>
            </a:r>
            <a:r>
              <a:rPr lang="fr-FR" sz="1600" b="1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fr-FR" sz="1600" b="1" dirty="0"/>
              <a:t>à mettre en place dans un service…</a:t>
            </a:r>
            <a:endParaRPr lang="fr-FR" sz="1600" b="1" dirty="0">
              <a:solidFill>
                <a:schemeClr val="accent1"/>
              </a:solidFill>
            </a:endParaRPr>
          </a:p>
          <a:p>
            <a:pPr>
              <a:lnSpc>
                <a:spcPct val="130000"/>
              </a:lnSpc>
              <a:buClr>
                <a:schemeClr val="accent1"/>
              </a:buClr>
              <a:buSzPct val="120000"/>
              <a:buFont typeface="Wingdings" panose="05000000000000000000" pitchFamily="2" charset="2"/>
              <a:buChar char="§"/>
              <a:defRPr/>
            </a:pPr>
            <a:r>
              <a:rPr lang="fr-FR" sz="20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Apporter une expertise complémentaire aux équipes</a:t>
            </a:r>
          </a:p>
          <a:p>
            <a:pPr lvl="1">
              <a:lnSpc>
                <a:spcPct val="130000"/>
              </a:lnSpc>
              <a:buClr>
                <a:schemeClr val="accent4"/>
              </a:buClr>
              <a:buSzPct val="92000"/>
              <a:buFont typeface="Wingdings" panose="05000000000000000000" pitchFamily="2" charset="2"/>
              <a:buChar char="q"/>
              <a:defRPr/>
            </a:pPr>
            <a:r>
              <a:rPr lang="fr-FR" sz="1600" b="1" dirty="0"/>
              <a:t> Créer du lien,  changement de posture du patient, favoriser la co-construction</a:t>
            </a:r>
          </a:p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fr-FR" smtClean="0"/>
              <a:pPr/>
              <a:t>4</a:t>
            </a:fld>
            <a:endParaRPr lang="fr-FR" dirty="0"/>
          </a:p>
        </p:txBody>
      </p:sp>
      <p:pic>
        <p:nvPicPr>
          <p:cNvPr id="6" name="Google Shape;178;p25">
            <a:extLst>
              <a:ext uri="{FF2B5EF4-FFF2-40B4-BE49-F238E27FC236}">
                <a16:creationId xmlns:a16="http://schemas.microsoft.com/office/drawing/2014/main" id="{77F1C665-40EA-469D-89D6-27F6F894873A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71312"/>
            <a:ext cx="1181116" cy="58459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C0BAE58E-9270-4081-83FA-6F6E85D84C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6301362"/>
            <a:ext cx="1181115" cy="547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6356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BF02FAB-941E-4C4D-B433-97F9002AA40F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228599" y="1533162"/>
            <a:ext cx="11476877" cy="4835525"/>
          </a:xfrm>
        </p:spPr>
        <p:txBody>
          <a:bodyPr/>
          <a:lstStyle/>
          <a:p>
            <a:pPr>
              <a:lnSpc>
                <a:spcPct val="115000"/>
              </a:lnSpc>
            </a:pPr>
            <a:r>
              <a:rPr lang="fr-FR" sz="1800" b="1" dirty="0">
                <a:solidFill>
                  <a:srgbClr val="000000"/>
                </a:solidFill>
                <a:latin typeface="+mn-lt"/>
                <a:sym typeface="Calibri"/>
              </a:rPr>
              <a:t>Exemples concrets de projets :</a:t>
            </a:r>
          </a:p>
          <a:p>
            <a:pPr lvl="1">
              <a:lnSpc>
                <a:spcPct val="130000"/>
              </a:lnSpc>
              <a:buFont typeface="Wingdings" panose="05000000000000000000" pitchFamily="2" charset="2"/>
              <a:buChar char="q"/>
              <a:defRPr/>
            </a:pPr>
            <a:r>
              <a:rPr lang="fr-FR" sz="1600" b="1" dirty="0">
                <a:solidFill>
                  <a:srgbClr val="000000"/>
                </a:solidFill>
                <a:latin typeface="+mn-lt"/>
                <a:sym typeface="Calibri"/>
              </a:rPr>
              <a:t> Webinaire</a:t>
            </a:r>
            <a:r>
              <a:rPr lang="fr-FR" sz="1500" b="1" dirty="0">
                <a:solidFill>
                  <a:srgbClr val="000000"/>
                </a:solidFill>
                <a:latin typeface="+mn-lt"/>
                <a:sym typeface="Calibri"/>
              </a:rPr>
              <a:t> :  </a:t>
            </a:r>
            <a:r>
              <a:rPr lang="fr-FR" sz="1500" b="1" dirty="0" err="1">
                <a:solidFill>
                  <a:srgbClr val="000000"/>
                </a:solidFill>
                <a:latin typeface="+mn-lt"/>
                <a:sym typeface="Calibri"/>
              </a:rPr>
              <a:t>co</a:t>
            </a:r>
            <a:r>
              <a:rPr lang="fr-FR" sz="1500" b="1" dirty="0">
                <a:solidFill>
                  <a:srgbClr val="000000"/>
                </a:solidFill>
                <a:latin typeface="+mn-lt"/>
                <a:sym typeface="Calibri"/>
              </a:rPr>
              <a:t> construction du contenu de la séance et animation du webinaire à des patients atteints de maladies rares </a:t>
            </a:r>
            <a:br>
              <a:rPr lang="fr-FR" sz="1500" b="1" dirty="0">
                <a:solidFill>
                  <a:srgbClr val="000000"/>
                </a:solidFill>
                <a:latin typeface="+mn-lt"/>
                <a:sym typeface="Calibri"/>
              </a:rPr>
            </a:br>
            <a:endParaRPr lang="fr-FR" sz="1500" b="1" dirty="0">
              <a:solidFill>
                <a:srgbClr val="000000"/>
              </a:solidFill>
              <a:latin typeface="+mn-lt"/>
              <a:sym typeface="Calibri"/>
            </a:endParaRPr>
          </a:p>
          <a:p>
            <a:pPr lvl="1">
              <a:lnSpc>
                <a:spcPct val="130000"/>
              </a:lnSpc>
              <a:buFont typeface="Wingdings" panose="05000000000000000000" pitchFamily="2" charset="2"/>
              <a:buChar char="q"/>
              <a:defRPr/>
            </a:pPr>
            <a:r>
              <a:rPr lang="fr-FR" sz="1600" b="1" dirty="0">
                <a:solidFill>
                  <a:srgbClr val="000000"/>
                </a:solidFill>
                <a:latin typeface="+mn-lt"/>
                <a:sym typeface="Calibri"/>
              </a:rPr>
              <a:t>  Journée mondiale </a:t>
            </a:r>
            <a:r>
              <a:rPr lang="fr-FR" sz="1500" b="1" dirty="0">
                <a:solidFill>
                  <a:srgbClr val="000000"/>
                </a:solidFill>
                <a:latin typeface="+mn-lt"/>
                <a:sym typeface="Calibri"/>
              </a:rPr>
              <a:t>: </a:t>
            </a:r>
            <a:r>
              <a:rPr lang="fr-FR" sz="1500" b="1" dirty="0" err="1">
                <a:solidFill>
                  <a:srgbClr val="000000"/>
                </a:solidFill>
                <a:latin typeface="+mn-lt"/>
                <a:sym typeface="Calibri"/>
              </a:rPr>
              <a:t>co</a:t>
            </a:r>
            <a:r>
              <a:rPr lang="fr-FR" sz="1500" b="1" dirty="0">
                <a:solidFill>
                  <a:srgbClr val="000000"/>
                </a:solidFill>
                <a:latin typeface="+mn-lt"/>
                <a:sym typeface="Calibri"/>
              </a:rPr>
              <a:t> construction des journées de sensibilisation et d’ETP pour la journée du VIH et Octobre rose</a:t>
            </a:r>
            <a:br>
              <a:rPr lang="fr-FR" sz="1500" b="1" dirty="0">
                <a:solidFill>
                  <a:srgbClr val="000000"/>
                </a:solidFill>
                <a:latin typeface="+mn-lt"/>
                <a:sym typeface="Calibri"/>
              </a:rPr>
            </a:br>
            <a:endParaRPr lang="fr-FR" sz="1500" b="1" dirty="0">
              <a:solidFill>
                <a:srgbClr val="000000"/>
              </a:solidFill>
              <a:latin typeface="+mn-lt"/>
              <a:sym typeface="Calibri"/>
            </a:endParaRPr>
          </a:p>
          <a:p>
            <a:pPr lvl="1">
              <a:lnSpc>
                <a:spcPct val="130000"/>
              </a:lnSpc>
              <a:buFont typeface="Wingdings" panose="05000000000000000000" pitchFamily="2" charset="2"/>
              <a:buChar char="q"/>
              <a:defRPr/>
            </a:pPr>
            <a:r>
              <a:rPr lang="fr-FR" sz="1500" b="1" dirty="0">
                <a:solidFill>
                  <a:srgbClr val="000000"/>
                </a:solidFill>
                <a:latin typeface="+mn-lt"/>
                <a:sym typeface="Calibri"/>
              </a:rPr>
              <a:t> </a:t>
            </a:r>
            <a:r>
              <a:rPr lang="fr-FR" sz="1600" b="1" dirty="0">
                <a:solidFill>
                  <a:srgbClr val="000000"/>
                </a:solidFill>
                <a:latin typeface="+mn-lt"/>
                <a:sym typeface="Calibri"/>
              </a:rPr>
              <a:t>Atelier « </a:t>
            </a:r>
            <a:r>
              <a:rPr lang="fr-FR" sz="1600" b="1" dirty="0" err="1">
                <a:solidFill>
                  <a:srgbClr val="000000"/>
                </a:solidFill>
                <a:latin typeface="+mn-lt"/>
                <a:sym typeface="Calibri"/>
              </a:rPr>
              <a:t>Hepat</a:t>
            </a:r>
            <a:r>
              <a:rPr lang="fr-FR" sz="1600" b="1" dirty="0">
                <a:solidFill>
                  <a:srgbClr val="000000"/>
                </a:solidFill>
                <a:latin typeface="+mn-lt"/>
                <a:sym typeface="Calibri"/>
              </a:rPr>
              <a:t> ’ et vous » </a:t>
            </a:r>
            <a:r>
              <a:rPr lang="fr-FR" sz="1500" b="1" dirty="0">
                <a:solidFill>
                  <a:srgbClr val="000000"/>
                </a:solidFill>
                <a:latin typeface="+mn-lt"/>
                <a:sym typeface="Calibri"/>
              </a:rPr>
              <a:t>: T</a:t>
            </a:r>
            <a:r>
              <a:rPr lang="fr-FR" sz="1500" b="1" dirty="0">
                <a:solidFill>
                  <a:srgbClr val="000000"/>
                </a:solidFill>
                <a:latin typeface="+mn-lt"/>
              </a:rPr>
              <a:t>ransplantation hépatique</a:t>
            </a:r>
            <a:br>
              <a:rPr lang="fr-FR" sz="1500" b="1" dirty="0">
                <a:solidFill>
                  <a:srgbClr val="000000"/>
                </a:solidFill>
                <a:latin typeface="+mn-lt"/>
              </a:rPr>
            </a:br>
            <a:endParaRPr lang="fr-FR" sz="1500" b="1" dirty="0">
              <a:solidFill>
                <a:srgbClr val="000000"/>
              </a:solidFill>
              <a:latin typeface="+mn-lt"/>
              <a:sym typeface="Calibri"/>
            </a:endParaRPr>
          </a:p>
          <a:p>
            <a:pPr lvl="1">
              <a:lnSpc>
                <a:spcPct val="130000"/>
              </a:lnSpc>
              <a:buFont typeface="Wingdings" panose="05000000000000000000" pitchFamily="2" charset="2"/>
              <a:buChar char="q"/>
              <a:defRPr/>
            </a:pPr>
            <a:r>
              <a:rPr lang="fr-FR" sz="1600" b="1" dirty="0">
                <a:solidFill>
                  <a:srgbClr val="000000"/>
                </a:solidFill>
                <a:latin typeface="+mn-lt"/>
                <a:sym typeface="Calibri"/>
              </a:rPr>
              <a:t> Atelier « la sécheresse vaginale » </a:t>
            </a:r>
            <a:r>
              <a:rPr lang="fr-FR" sz="1500" b="1" dirty="0">
                <a:solidFill>
                  <a:srgbClr val="000000"/>
                </a:solidFill>
                <a:latin typeface="+mn-lt"/>
                <a:sym typeface="Calibri"/>
              </a:rPr>
              <a:t>: </a:t>
            </a:r>
            <a:r>
              <a:rPr lang="fr-FR" sz="1500" b="1" dirty="0" err="1">
                <a:solidFill>
                  <a:srgbClr val="000000"/>
                </a:solidFill>
                <a:latin typeface="+mn-lt"/>
                <a:sym typeface="Calibri"/>
              </a:rPr>
              <a:t>co</a:t>
            </a:r>
            <a:r>
              <a:rPr lang="fr-FR" sz="1500" b="1" dirty="0">
                <a:solidFill>
                  <a:srgbClr val="000000"/>
                </a:solidFill>
                <a:latin typeface="+mn-lt"/>
                <a:sym typeface="Calibri"/>
              </a:rPr>
              <a:t> animation de l’atelier pour des patients atteints du syndrome de Gougerot-Sjögren </a:t>
            </a:r>
            <a:br>
              <a:rPr lang="fr-FR" sz="1600" b="1" dirty="0">
                <a:solidFill>
                  <a:srgbClr val="000000"/>
                </a:solidFill>
                <a:latin typeface="+mn-lt"/>
                <a:sym typeface="Calibri"/>
              </a:rPr>
            </a:br>
            <a:endParaRPr lang="fr-FR" sz="1600" b="1" dirty="0">
              <a:solidFill>
                <a:srgbClr val="000000"/>
              </a:solidFill>
              <a:latin typeface="+mn-lt"/>
              <a:sym typeface="Calibri"/>
            </a:endParaRPr>
          </a:p>
          <a:p>
            <a:pPr lvl="1">
              <a:lnSpc>
                <a:spcPct val="130000"/>
              </a:lnSpc>
              <a:buFont typeface="Wingdings" panose="05000000000000000000" pitchFamily="2" charset="2"/>
              <a:buChar char="q"/>
              <a:defRPr/>
            </a:pPr>
            <a:r>
              <a:rPr lang="fr-FR" sz="1600" b="1" dirty="0">
                <a:solidFill>
                  <a:srgbClr val="000000"/>
                </a:solidFill>
                <a:latin typeface="+mn-lt"/>
                <a:sym typeface="Calibri"/>
              </a:rPr>
              <a:t> Questionnaire de besoins </a:t>
            </a:r>
            <a:r>
              <a:rPr lang="fr-FR" sz="1500" b="1" dirty="0">
                <a:solidFill>
                  <a:srgbClr val="000000"/>
                </a:solidFill>
                <a:latin typeface="+mn-lt"/>
                <a:sym typeface="Calibri"/>
              </a:rPr>
              <a:t>:  Myélome</a:t>
            </a:r>
            <a:br>
              <a:rPr lang="fr-FR" sz="1500" b="1" dirty="0">
                <a:solidFill>
                  <a:srgbClr val="000000"/>
                </a:solidFill>
                <a:latin typeface="+mn-lt"/>
                <a:sym typeface="Calibri"/>
              </a:rPr>
            </a:br>
            <a:endParaRPr lang="fr-FR" sz="1500" b="1" dirty="0">
              <a:solidFill>
                <a:srgbClr val="000000"/>
              </a:solidFill>
              <a:latin typeface="+mn-lt"/>
              <a:sym typeface="Calibri"/>
            </a:endParaRPr>
          </a:p>
          <a:p>
            <a:pPr lvl="1">
              <a:lnSpc>
                <a:spcPct val="130000"/>
              </a:lnSpc>
              <a:buFont typeface="Wingdings" panose="05000000000000000000" pitchFamily="2" charset="2"/>
              <a:buChar char="q"/>
              <a:defRPr/>
            </a:pPr>
            <a:r>
              <a:rPr lang="fr-FR" sz="1600" b="1" dirty="0">
                <a:solidFill>
                  <a:srgbClr val="000000"/>
                </a:solidFill>
                <a:latin typeface="+mn-lt"/>
                <a:sym typeface="Calibri"/>
              </a:rPr>
              <a:t> </a:t>
            </a:r>
            <a:r>
              <a:rPr lang="fr-FR" sz="1600" b="1" u="sng" dirty="0">
                <a:solidFill>
                  <a:srgbClr val="0070C0"/>
                </a:solidFill>
                <a:latin typeface="+mn-lt"/>
                <a:sym typeface="Calibri"/>
              </a:rPr>
              <a:t>Permanences accompagnements </a:t>
            </a:r>
            <a:r>
              <a:rPr lang="fr-FR" sz="1500" b="1" dirty="0">
                <a:solidFill>
                  <a:srgbClr val="0070C0"/>
                </a:solidFill>
                <a:latin typeface="+mn-lt"/>
                <a:sym typeface="Calibri"/>
              </a:rPr>
              <a:t>: </a:t>
            </a:r>
            <a:r>
              <a:rPr lang="fr-FR" sz="1500" b="1" dirty="0">
                <a:solidFill>
                  <a:srgbClr val="000000"/>
                </a:solidFill>
                <a:latin typeface="+mn-lt"/>
                <a:sym typeface="Calibri"/>
              </a:rPr>
              <a:t>Obésité bariatrique / </a:t>
            </a:r>
            <a:r>
              <a:rPr lang="fr-FR" sz="1500" b="1" dirty="0">
                <a:solidFill>
                  <a:srgbClr val="0070C0"/>
                </a:solidFill>
                <a:latin typeface="+mn-lt"/>
                <a:sym typeface="Calibri"/>
              </a:rPr>
              <a:t>Drépanocytose</a:t>
            </a:r>
            <a:r>
              <a:rPr lang="fr-FR" sz="1500" b="1" dirty="0">
                <a:solidFill>
                  <a:srgbClr val="000000"/>
                </a:solidFill>
                <a:latin typeface="+mn-lt"/>
                <a:sym typeface="Calibri"/>
              </a:rPr>
              <a:t> </a:t>
            </a:r>
          </a:p>
          <a:p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E16C6C00-D5ED-49D6-B9F2-DD7800030036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5961063"/>
            <a:ext cx="457200" cy="168275"/>
          </a:xfrm>
          <a:prstGeom prst="rect">
            <a:avLst/>
          </a:prstGeom>
        </p:spPr>
        <p:txBody>
          <a:bodyPr/>
          <a:lstStyle/>
          <a:p>
            <a:fld id="{A8AB9776-B73F-0A4C-AE34-B532D0FFE93B}" type="slidenum">
              <a:rPr lang="fr-FR" altLang="fr-FR" smtClean="0"/>
              <a:pPr/>
              <a:t>5</a:t>
            </a:fld>
            <a:endParaRPr lang="fr-FR" altLang="fr-FR" dirty="0"/>
          </a:p>
        </p:txBody>
      </p:sp>
      <p:pic>
        <p:nvPicPr>
          <p:cNvPr id="7" name="Image 6" descr="Une image contenant texte, signe, jaune&#10;&#10;Description générée automatiquement">
            <a:extLst>
              <a:ext uri="{FF2B5EF4-FFF2-40B4-BE49-F238E27FC236}">
                <a16:creationId xmlns:a16="http://schemas.microsoft.com/office/drawing/2014/main" id="{0EE9252B-D7B0-444E-8225-3130EBE064D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7140" y="583761"/>
            <a:ext cx="274296" cy="291089"/>
          </a:xfrm>
          <a:prstGeom prst="rect">
            <a:avLst/>
          </a:prstGeom>
        </p:spPr>
      </p:pic>
      <p:pic>
        <p:nvPicPr>
          <p:cNvPr id="8" name="Google Shape;178;p25">
            <a:extLst>
              <a:ext uri="{FF2B5EF4-FFF2-40B4-BE49-F238E27FC236}">
                <a16:creationId xmlns:a16="http://schemas.microsoft.com/office/drawing/2014/main" id="{069564F2-01F7-4E0E-996B-9719CF7EE850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51090"/>
            <a:ext cx="1078992" cy="45844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0C4DD80-C3FD-443A-B62A-BE57B8D91659}"/>
              </a:ext>
            </a:extLst>
          </p:cNvPr>
          <p:cNvSpPr/>
          <p:nvPr/>
        </p:nvSpPr>
        <p:spPr>
          <a:xfrm>
            <a:off x="1631504" y="6237312"/>
            <a:ext cx="4248472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Titre 9"/>
          <p:cNvSpPr>
            <a:spLocks noGrp="1"/>
          </p:cNvSpPr>
          <p:nvPr>
            <p:ph type="title"/>
          </p:nvPr>
        </p:nvSpPr>
        <p:spPr>
          <a:xfrm>
            <a:off x="388173" y="469650"/>
            <a:ext cx="11771123" cy="810400"/>
          </a:xfrm>
        </p:spPr>
        <p:txBody>
          <a:bodyPr>
            <a:normAutofit fontScale="90000"/>
          </a:bodyPr>
          <a:lstStyle/>
          <a:p>
            <a:pPr algn="ctr"/>
            <a:r>
              <a:rPr lang="fr-FR" sz="3100" dirty="0">
                <a:solidFill>
                  <a:srgbClr val="000000"/>
                </a:solidFill>
              </a:rPr>
              <a:t>Exemples concrets d’un PP intégré dans un programme d’ETP  </a:t>
            </a:r>
            <a:br>
              <a:rPr lang="fr-FR" sz="3100" dirty="0">
                <a:solidFill>
                  <a:srgbClr val="000000"/>
                </a:solidFill>
              </a:rPr>
            </a:br>
            <a:r>
              <a:rPr lang="fr-FR" sz="3100" dirty="0">
                <a:solidFill>
                  <a:srgbClr val="000000"/>
                </a:solidFill>
              </a:rPr>
              <a:t>GHU Paris Saclay</a:t>
            </a:r>
            <a:br>
              <a:rPr lang="fr-FR" dirty="0"/>
            </a:br>
            <a:endParaRPr lang="fr-FR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C0BAE58E-9270-4081-83FA-6F6E85D84C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237312"/>
            <a:ext cx="1181115" cy="620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3573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pour une image  4">
            <a:extLst>
              <a:ext uri="{FF2B5EF4-FFF2-40B4-BE49-F238E27FC236}">
                <a16:creationId xmlns:a16="http://schemas.microsoft.com/office/drawing/2014/main" id="{751BC541-8F6C-4FF7-8CD9-F7C3AEC8483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6823" b="6823"/>
          <a:stretch>
            <a:fillRect/>
          </a:stretch>
        </p:blipFill>
        <p:spPr>
          <a:xfrm>
            <a:off x="8069439" y="341726"/>
            <a:ext cx="1659328" cy="2140911"/>
          </a:xfrm>
          <a:prstGeom prst="rect">
            <a:avLst/>
          </a:prstGeom>
        </p:spPr>
      </p:pic>
      <p:sp>
        <p:nvSpPr>
          <p:cNvPr id="3" name="Titre 2">
            <a:extLst>
              <a:ext uri="{FF2B5EF4-FFF2-40B4-BE49-F238E27FC236}">
                <a16:creationId xmlns:a16="http://schemas.microsoft.com/office/drawing/2014/main" id="{C738AFE4-17B6-41AE-A4E4-D10B36776D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0933" y="635552"/>
            <a:ext cx="8129808" cy="2228651"/>
          </a:xfrm>
        </p:spPr>
        <p:txBody>
          <a:bodyPr>
            <a:normAutofit fontScale="90000"/>
          </a:bodyPr>
          <a:lstStyle/>
          <a:p>
            <a:pPr algn="ctr"/>
            <a:r>
              <a:rPr lang="fr-FR" sz="2700" dirty="0"/>
              <a:t>Construction du noyau Fil Rouge PPP /Bicêtre </a:t>
            </a:r>
            <a:br>
              <a:rPr lang="fr-FR" sz="2700" dirty="0"/>
            </a:br>
            <a:r>
              <a:rPr lang="fr-FR" sz="2700" dirty="0"/>
              <a:t>un projet innovant </a:t>
            </a:r>
            <a:br>
              <a:rPr lang="fr-FR" sz="2000" dirty="0"/>
            </a:br>
            <a:br>
              <a:rPr lang="fr-FR" sz="2200" dirty="0"/>
            </a:br>
            <a:r>
              <a:rPr lang="fr-FR" sz="2000" dirty="0">
                <a:solidFill>
                  <a:srgbClr val="66FF33"/>
                </a:solidFill>
              </a:rPr>
              <a:t>PPP/VIEILLISSEMENT DANS LA DRÉPANOCYTOSE</a:t>
            </a:r>
            <a:br>
              <a:rPr lang="fr-FR" sz="2000" dirty="0">
                <a:solidFill>
                  <a:srgbClr val="66FF33"/>
                </a:solidFill>
              </a:rPr>
            </a:br>
            <a:r>
              <a:rPr lang="fr-FR" sz="2000" dirty="0">
                <a:solidFill>
                  <a:srgbClr val="66FF33"/>
                </a:solidFill>
              </a:rPr>
              <a:t>POURQUOI CE PROJET ?</a:t>
            </a:r>
            <a:br>
              <a:rPr lang="fr-FR" sz="2000" dirty="0">
                <a:solidFill>
                  <a:srgbClr val="66FF33"/>
                </a:solidFill>
              </a:rPr>
            </a:br>
            <a:br>
              <a:rPr lang="fr-FR" sz="2000" dirty="0">
                <a:solidFill>
                  <a:srgbClr val="66FF33"/>
                </a:solidFill>
              </a:rPr>
            </a:br>
            <a:r>
              <a:rPr lang="fr-FR" sz="2000" dirty="0">
                <a:solidFill>
                  <a:srgbClr val="66FF33"/>
                </a:solidFill>
              </a:rPr>
              <a:t>Un défi émergent : une urgence d’accompagnement</a:t>
            </a:r>
            <a:br>
              <a:rPr lang="fr-FR" sz="2000" dirty="0">
                <a:solidFill>
                  <a:srgbClr val="66FF33"/>
                </a:solidFill>
              </a:rPr>
            </a:br>
            <a:r>
              <a:rPr lang="fr-FR" sz="2000" dirty="0">
                <a:solidFill>
                  <a:srgbClr val="66FF33"/>
                </a:solidFill>
              </a:rPr>
              <a:t>“Avec elles, avec eux, et non plus sans eux</a:t>
            </a:r>
            <a:r>
              <a:rPr lang="fr-FR" sz="2700" dirty="0">
                <a:solidFill>
                  <a:srgbClr val="66FF33"/>
                </a:solidFill>
              </a:rPr>
              <a:t>”</a:t>
            </a:r>
            <a:br>
              <a:rPr lang="fr-FR" sz="2700" dirty="0">
                <a:solidFill>
                  <a:srgbClr val="66FF33"/>
                </a:solidFill>
              </a:rPr>
            </a:br>
            <a:br>
              <a:rPr lang="fr-FR" sz="1600" dirty="0">
                <a:solidFill>
                  <a:srgbClr val="66FF33"/>
                </a:solidFill>
              </a:rPr>
            </a:br>
            <a:br>
              <a:rPr lang="fr-FR" sz="2000" dirty="0"/>
            </a:br>
            <a:endParaRPr lang="fr-FR" sz="2000" dirty="0"/>
          </a:p>
        </p:txBody>
      </p:sp>
      <p:sp>
        <p:nvSpPr>
          <p:cNvPr id="4" name="Sous-titre 3">
            <a:extLst>
              <a:ext uri="{FF2B5EF4-FFF2-40B4-BE49-F238E27FC236}">
                <a16:creationId xmlns:a16="http://schemas.microsoft.com/office/drawing/2014/main" id="{A09F62F0-6D53-4A6F-B38A-FCDB7AAD28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33190" y="2629068"/>
            <a:ext cx="7552944" cy="4228931"/>
          </a:xfrm>
        </p:spPr>
        <p:txBody>
          <a:bodyPr>
            <a:normAutofit fontScale="92500" lnSpcReduction="20000"/>
          </a:bodyPr>
          <a:lstStyle/>
          <a:p>
            <a:pPr marL="469900" indent="-342900">
              <a:buFont typeface="Arial" panose="020B0604020202020204" pitchFamily="34" charset="0"/>
              <a:buChar char="•"/>
            </a:pPr>
            <a:endParaRPr lang="fr-FR" b="1" dirty="0"/>
          </a:p>
          <a:p>
            <a:pPr marL="469900" indent="-342900">
              <a:buFont typeface="Arial" panose="020B0604020202020204" pitchFamily="34" charset="0"/>
              <a:buChar char="•"/>
            </a:pPr>
            <a:r>
              <a:rPr lang="fr-FR" b="1" dirty="0"/>
              <a:t>Appel à projet PPP : accepté ! 😊</a:t>
            </a:r>
          </a:p>
          <a:p>
            <a:pPr marL="469900" indent="-342900">
              <a:buFont typeface="Arial" panose="020B0604020202020204" pitchFamily="34" charset="0"/>
              <a:buChar char="•"/>
            </a:pPr>
            <a:r>
              <a:rPr lang="fr-FR" b="1" dirty="0"/>
              <a:t>Une formation de 1 jour et demi  à Picpus</a:t>
            </a:r>
          </a:p>
          <a:p>
            <a:pPr marL="469900" indent="-342900">
              <a:buFont typeface="Arial" panose="020B0604020202020204" pitchFamily="34" charset="0"/>
              <a:buChar char="•"/>
            </a:pPr>
            <a:endParaRPr lang="fr-FR" b="1" dirty="0"/>
          </a:p>
          <a:p>
            <a:pPr marL="469900" indent="-342900">
              <a:buFont typeface="Arial" panose="020B0604020202020204" pitchFamily="34" charset="0"/>
              <a:buChar char="•"/>
            </a:pPr>
            <a:r>
              <a:rPr lang="fr-FR" b="1" dirty="0"/>
              <a:t>ACTEURS DU PROJET:</a:t>
            </a:r>
          </a:p>
          <a:p>
            <a:pPr marL="127000" indent="0"/>
            <a:endParaRPr lang="fr-FR" b="1" dirty="0"/>
          </a:p>
          <a:p>
            <a:pPr marL="469900" indent="-342900">
              <a:buFont typeface="Arial" panose="020B0604020202020204" pitchFamily="34" charset="0"/>
              <a:buChar char="•"/>
            </a:pPr>
            <a:r>
              <a:rPr lang="fr-FR" b="1" dirty="0"/>
              <a:t>    Patients partenaires : Carina, Michelle</a:t>
            </a:r>
          </a:p>
          <a:p>
            <a:pPr marL="469900" indent="-342900">
              <a:buFont typeface="Arial" panose="020B0604020202020204" pitchFamily="34" charset="0"/>
              <a:buChar char="•"/>
            </a:pPr>
            <a:endParaRPr lang="fr-FR" b="1" dirty="0"/>
          </a:p>
          <a:p>
            <a:pPr marL="469900" indent="-342900">
              <a:buFont typeface="Arial" panose="020B0604020202020204" pitchFamily="34" charset="0"/>
              <a:buChar char="•"/>
            </a:pPr>
            <a:r>
              <a:rPr lang="fr-FR" b="1" dirty="0"/>
              <a:t>    Équipe MCGRE engagée</a:t>
            </a:r>
          </a:p>
          <a:p>
            <a:pPr marL="469900" indent="-342900">
              <a:buFont typeface="Arial" panose="020B0604020202020204" pitchFamily="34" charset="0"/>
              <a:buChar char="•"/>
            </a:pPr>
            <a:endParaRPr lang="fr-FR" b="1" dirty="0"/>
          </a:p>
          <a:p>
            <a:pPr marL="469900" indent="-342900">
              <a:buFont typeface="Arial" panose="020B0604020202020204" pitchFamily="34" charset="0"/>
              <a:buChar char="•"/>
            </a:pPr>
            <a:r>
              <a:rPr lang="fr-FR" b="1" dirty="0"/>
              <a:t>    Médecin référent : Dr Christelle </a:t>
            </a:r>
            <a:r>
              <a:rPr lang="fr-FR" b="1" dirty="0" err="1"/>
              <a:t>Chantalat</a:t>
            </a:r>
            <a:endParaRPr lang="fr-FR" b="1" dirty="0"/>
          </a:p>
          <a:p>
            <a:pPr marL="469900" indent="-342900">
              <a:buFont typeface="Arial" panose="020B0604020202020204" pitchFamily="34" charset="0"/>
              <a:buChar char="•"/>
            </a:pPr>
            <a:endParaRPr lang="fr-FR" b="1" dirty="0"/>
          </a:p>
          <a:p>
            <a:pPr marL="469900" indent="-342900">
              <a:buFont typeface="Arial" panose="020B0604020202020204" pitchFamily="34" charset="0"/>
              <a:buChar char="•"/>
            </a:pPr>
            <a:r>
              <a:rPr lang="fr-FR" b="1" dirty="0"/>
              <a:t>   Professionnels aidants : Elise patiente partenaire /APHP, Audrey </a:t>
            </a:r>
            <a:r>
              <a:rPr lang="fr-FR" b="1" dirty="0" err="1"/>
              <a:t>Deccotignies</a:t>
            </a:r>
            <a:r>
              <a:rPr lang="fr-FR" b="1" dirty="0"/>
              <a:t>, l’équipe institutionnelle PPP</a:t>
            </a:r>
          </a:p>
          <a:p>
            <a:pPr marL="469900" indent="-342900">
              <a:buFont typeface="Arial" panose="020B0604020202020204" pitchFamily="34" charset="0"/>
              <a:buChar char="•"/>
            </a:pPr>
            <a:endParaRPr lang="fr-FR" b="1" dirty="0"/>
          </a:p>
          <a:p>
            <a:pPr marL="469900" indent="-342900">
              <a:buFont typeface="Arial" panose="020B0604020202020204" pitchFamily="34" charset="0"/>
              <a:buChar char="•"/>
            </a:pPr>
            <a:endParaRPr lang="fr-FR" b="1" dirty="0"/>
          </a:p>
        </p:txBody>
      </p:sp>
      <p:pic>
        <p:nvPicPr>
          <p:cNvPr id="6" name="33F18861-5742-4FCA-8329-4246048443AD" descr="0a0dc336-744c-4223-a929-9f0e9be74dc9.JPG">
            <a:extLst>
              <a:ext uri="{FF2B5EF4-FFF2-40B4-BE49-F238E27FC236}">
                <a16:creationId xmlns:a16="http://schemas.microsoft.com/office/drawing/2014/main" id="{88F8FD2B-1ADF-4343-8F1B-50A55638DBC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40"/>
          <a:stretch/>
        </p:blipFill>
        <p:spPr bwMode="auto">
          <a:xfrm>
            <a:off x="10147742" y="280695"/>
            <a:ext cx="1768556" cy="2009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1C396DF1-2B09-4289-BC88-D0E969157063" descr="960af05f-ecfa-4b74-8d26-77eda75e537c.jpg">
            <a:extLst>
              <a:ext uri="{FF2B5EF4-FFF2-40B4-BE49-F238E27FC236}">
                <a16:creationId xmlns:a16="http://schemas.microsoft.com/office/drawing/2014/main" id="{F7827579-C079-493A-963E-FE8160503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4674" y="1895326"/>
            <a:ext cx="1173059" cy="1470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A8992D80-67C6-4C8D-8A81-C78C1905D681" descr="IMG_0703.jpg">
            <a:extLst>
              <a:ext uri="{FF2B5EF4-FFF2-40B4-BE49-F238E27FC236}">
                <a16:creationId xmlns:a16="http://schemas.microsoft.com/office/drawing/2014/main" id="{0CF45F84-D335-4A04-B2C3-B32F70365510}"/>
              </a:ext>
            </a:extLst>
          </p:cNvPr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08" r="8316"/>
          <a:stretch/>
        </p:blipFill>
        <p:spPr bwMode="auto">
          <a:xfrm rot="5400000">
            <a:off x="8362106" y="2821890"/>
            <a:ext cx="2400348" cy="2644577"/>
          </a:xfrm>
          <a:prstGeom prst="rect">
            <a:avLst/>
          </a:prstGeom>
          <a:noFill/>
        </p:spPr>
      </p:pic>
      <p:pic>
        <p:nvPicPr>
          <p:cNvPr id="9" name="Picture 2" descr="972980C5-D5E3-4B31-A0FF-5F5E94E23B58">
            <a:extLst>
              <a:ext uri="{FF2B5EF4-FFF2-40B4-BE49-F238E27FC236}">
                <a16:creationId xmlns:a16="http://schemas.microsoft.com/office/drawing/2014/main" id="{4B2B88A6-74A2-4B68-A4C4-65A39248CE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24" t="40663" r="15103" b="8366"/>
          <a:stretch/>
        </p:blipFill>
        <p:spPr bwMode="auto">
          <a:xfrm>
            <a:off x="10525858" y="2577979"/>
            <a:ext cx="1173059" cy="182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465848C9-C820-4E7F-9B30-17165D6B64A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807310" y="5408127"/>
            <a:ext cx="1414852" cy="1414852"/>
          </a:xfrm>
          <a:prstGeom prst="rect">
            <a:avLst/>
          </a:prstGeom>
        </p:spPr>
      </p:pic>
      <p:pic>
        <p:nvPicPr>
          <p:cNvPr id="11" name="FE44FE4E-0B9B-4CC9-890B-1427A7180074" descr="image_with_sickle_cells_on_leaves.PNG">
            <a:extLst>
              <a:ext uri="{FF2B5EF4-FFF2-40B4-BE49-F238E27FC236}">
                <a16:creationId xmlns:a16="http://schemas.microsoft.com/office/drawing/2014/main" id="{7F0CB78F-8307-436C-AC95-C64C2FC196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1298863" cy="1298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C0BAE58E-9270-4081-83FA-6F6E85D84C2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836" y="5963816"/>
            <a:ext cx="1133855" cy="815437"/>
          </a:xfrm>
          <a:prstGeom prst="rect">
            <a:avLst/>
          </a:prstGeom>
        </p:spPr>
      </p:pic>
      <p:sp>
        <p:nvSpPr>
          <p:cNvPr id="15" name="Ellipse 14"/>
          <p:cNvSpPr/>
          <p:nvPr/>
        </p:nvSpPr>
        <p:spPr>
          <a:xfrm>
            <a:off x="8424576" y="2004093"/>
            <a:ext cx="1308496" cy="55688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accent3">
                    <a:lumMod val="75000"/>
                  </a:schemeClr>
                </a:solidFill>
              </a:rPr>
              <a:t>Carina</a:t>
            </a:r>
          </a:p>
        </p:txBody>
      </p:sp>
      <p:sp>
        <p:nvSpPr>
          <p:cNvPr id="16" name="Ellipse 15"/>
          <p:cNvSpPr/>
          <p:nvPr/>
        </p:nvSpPr>
        <p:spPr>
          <a:xfrm>
            <a:off x="10621869" y="1773375"/>
            <a:ext cx="1633488" cy="53026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rgbClr val="7030A0"/>
                </a:solidFill>
              </a:rPr>
              <a:t>Michelle</a:t>
            </a:r>
          </a:p>
          <a:p>
            <a:pPr algn="ctr"/>
            <a:endParaRPr lang="fr-FR" dirty="0"/>
          </a:p>
        </p:txBody>
      </p:sp>
      <p:sp>
        <p:nvSpPr>
          <p:cNvPr id="17" name="ZoneTexte 16"/>
          <p:cNvSpPr txBox="1"/>
          <p:nvPr/>
        </p:nvSpPr>
        <p:spPr>
          <a:xfrm>
            <a:off x="8562200" y="5090254"/>
            <a:ext cx="27780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  <a:highlight>
                  <a:srgbClr val="FFFF00"/>
                </a:highlight>
                <a:latin typeface="IBM Plex Sans" panose="020B0503050203000203" pitchFamily="34" charset="0"/>
              </a:rPr>
              <a:t>EQUIPE Bicêtre MCGRE</a:t>
            </a:r>
          </a:p>
        </p:txBody>
      </p:sp>
      <p:sp>
        <p:nvSpPr>
          <p:cNvPr id="20" name="Rectangle à coins arrondis 19"/>
          <p:cNvSpPr/>
          <p:nvPr/>
        </p:nvSpPr>
        <p:spPr>
          <a:xfrm>
            <a:off x="10785943" y="3860455"/>
            <a:ext cx="1011600" cy="45785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rgbClr val="B2540E"/>
                </a:solidFill>
              </a:rPr>
              <a:t>Solène</a:t>
            </a:r>
          </a:p>
        </p:txBody>
      </p:sp>
    </p:spTree>
    <p:extLst>
      <p:ext uri="{BB962C8B-B14F-4D97-AF65-F5344CB8AC3E}">
        <p14:creationId xmlns:p14="http://schemas.microsoft.com/office/powerpoint/2010/main" val="2976868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BB903198-7EC3-484D-9273-70C025BA68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29084" y="-178469"/>
            <a:ext cx="6896997" cy="943313"/>
          </a:xfrm>
        </p:spPr>
        <p:txBody>
          <a:bodyPr/>
          <a:lstStyle/>
          <a:p>
            <a:pPr algn="ctr"/>
            <a:r>
              <a:rPr lang="fr-FR" dirty="0"/>
              <a:t>Méthodologie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915010E-D7A4-4941-A111-BCE71D170CB0}"/>
              </a:ext>
            </a:extLst>
          </p:cNvPr>
          <p:cNvSpPr>
            <a:spLocks noGrp="1"/>
          </p:cNvSpPr>
          <p:nvPr>
            <p:ph type="sldNum" idx="4294967295"/>
          </p:nvPr>
        </p:nvSpPr>
        <p:spPr>
          <a:xfrm>
            <a:off x="11460163" y="6392863"/>
            <a:ext cx="731837" cy="523875"/>
          </a:xfrm>
          <a:prstGeom prst="rect">
            <a:avLst/>
          </a:prstGeom>
        </p:spPr>
        <p:txBody>
          <a:bodyPr/>
          <a:lstStyle/>
          <a:p>
            <a:fld id="{00000000-1234-1234-1234-123412341234}" type="slidenum">
              <a:rPr lang="fr-FR" smtClean="0"/>
              <a:pPr/>
              <a:t>7</a:t>
            </a:fld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041D65A6-08FB-42ED-94EE-4689949060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6237355"/>
            <a:ext cx="1181115" cy="443948"/>
          </a:xfrm>
          <a:prstGeom prst="rect">
            <a:avLst/>
          </a:prstGeom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820881" y="679417"/>
            <a:ext cx="11967761" cy="63361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IBM Plex Sans"/>
              <a:buNone/>
              <a:defRPr sz="2133" b="0" i="0" u="none" strike="noStrike" cap="none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marL="914400" marR="0" lvl="1" indent="-31115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IBM Plex Sans"/>
              <a:buNone/>
              <a:defRPr sz="2800" b="0" i="0" u="none" strike="noStrike" cap="none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2pPr>
            <a:lvl3pPr marL="1371600" marR="0" lvl="2" indent="-3048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IBM Plex Sans"/>
              <a:buNone/>
              <a:defRPr sz="2800" b="0" i="0" u="none" strike="noStrike" cap="none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3pPr>
            <a:lvl4pPr marL="1828800" marR="0" lvl="3" indent="-2921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IBM Plex Sans"/>
              <a:buNone/>
              <a:defRPr sz="2800" b="0" i="0" u="none" strike="noStrike" cap="none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4pPr>
            <a:lvl5pPr marL="2286000" marR="0" lvl="4" indent="-2921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IBM Plex Sans"/>
              <a:buNone/>
              <a:defRPr sz="2800" b="0" i="0" u="none" strike="noStrike" cap="none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5pPr>
            <a:lvl6pPr marL="2743200" marR="0" lvl="5" indent="-2921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IBM Plex Sans"/>
              <a:buNone/>
              <a:defRPr sz="2800" b="0" i="0" u="none" strike="noStrike" cap="none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6pPr>
            <a:lvl7pPr marL="3200400" marR="0" lvl="6" indent="-2921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IBM Plex Sans"/>
              <a:buNone/>
              <a:defRPr sz="2800" b="0" i="0" u="none" strike="noStrike" cap="none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7pPr>
            <a:lvl8pPr marL="3657600" marR="0" lvl="7" indent="-2921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IBM Plex Sans"/>
              <a:buNone/>
              <a:defRPr sz="2800" b="0" i="0" u="none" strike="noStrike" cap="none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8pPr>
            <a:lvl9pPr marL="4114800" marR="0" lvl="8" indent="-2921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IBM Plex Sans"/>
              <a:buNone/>
              <a:defRPr sz="2800" b="0" i="0" u="none" strike="noStrike" cap="none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9pPr>
          </a:lstStyle>
          <a:p>
            <a:pPr>
              <a:defRPr sz="2000"/>
            </a:pPr>
            <a:r>
              <a:rPr lang="fr-FR" sz="1800" b="1" kern="0" dirty="0"/>
              <a:t>1/Cadre du projet</a:t>
            </a:r>
          </a:p>
          <a:p>
            <a:pPr marL="412750" indent="-285750">
              <a:buFontTx/>
              <a:buChar char="-"/>
              <a:defRPr sz="2000"/>
            </a:pPr>
            <a:r>
              <a:rPr lang="fr-FR" sz="1800" b="1" kern="0" dirty="0"/>
              <a:t>Cadre de réflexion et d’action : ateliers et réunions réunissant patients partenaires et professionnels de santé</a:t>
            </a:r>
          </a:p>
          <a:p>
            <a:pPr marL="412750" indent="-285750">
              <a:buFontTx/>
              <a:buChar char="-"/>
              <a:defRPr sz="2000"/>
            </a:pPr>
            <a:r>
              <a:rPr lang="fr-FR" sz="1800" b="1" kern="0" dirty="0"/>
              <a:t>Questionnaire de cadrage en cours d’élaboration pour affiner les axes du projet</a:t>
            </a:r>
          </a:p>
          <a:p>
            <a:pPr marL="412750" indent="-285750">
              <a:buFontTx/>
              <a:buChar char="-"/>
              <a:defRPr sz="2000"/>
            </a:pPr>
            <a:endParaRPr lang="fr-FR" sz="1800" b="1" kern="0" dirty="0"/>
          </a:p>
          <a:p>
            <a:pPr marL="127000" indent="0">
              <a:defRPr sz="2000"/>
            </a:pPr>
            <a:r>
              <a:rPr lang="fr-FR" sz="1800" b="1" kern="0" dirty="0"/>
              <a:t>2/</a:t>
            </a:r>
            <a:r>
              <a:rPr lang="fr-FR" sz="1800" b="1" kern="0" dirty="0" err="1"/>
              <a:t>Methode</a:t>
            </a:r>
            <a:r>
              <a:rPr lang="fr-FR" sz="1800" b="1" kern="0" dirty="0"/>
              <a:t>:</a:t>
            </a:r>
          </a:p>
          <a:p>
            <a:pPr marL="127000" indent="0">
              <a:defRPr sz="2000"/>
            </a:pPr>
            <a:r>
              <a:rPr lang="fr-FR" sz="1800" b="1" kern="0" dirty="0"/>
              <a:t>Entretiens individuels, groupe de paroles :</a:t>
            </a:r>
          </a:p>
          <a:p>
            <a:pPr marL="469900" indent="-342900">
              <a:buFont typeface="Arial" panose="020B0604020202020204" pitchFamily="34" charset="0"/>
              <a:buChar char="•"/>
              <a:defRPr sz="2000"/>
            </a:pPr>
            <a:r>
              <a:rPr lang="fr-FR" sz="1800" b="1" kern="0" dirty="0"/>
              <a:t>Mise en place des permanences mensuelles d’accompagnement 1H30 : Juillet ou septembre 2025: </a:t>
            </a:r>
          </a:p>
          <a:p>
            <a:pPr marL="469900" indent="-342900">
              <a:buFont typeface="Arial" panose="020B0604020202020204" pitchFamily="34" charset="0"/>
              <a:buChar char="•"/>
              <a:defRPr sz="2000"/>
            </a:pPr>
            <a:r>
              <a:rPr lang="fr-FR" sz="1800" b="1" kern="0" dirty="0"/>
              <a:t>Identifications des besoins  : la maladie, le travail, la retraite, la reconnaissance, être et vieillir seul, coordination parcours de soins/médecin traitant, accès </a:t>
            </a:r>
            <a:r>
              <a:rPr lang="fr-FR" sz="1800" b="1" kern="0" dirty="0" err="1"/>
              <a:t>aus</a:t>
            </a:r>
            <a:r>
              <a:rPr lang="fr-FR" sz="1800" b="1" kern="0" dirty="0"/>
              <a:t> aux droits: MDPH, retraite anticipée, invalidité, reconnaissance RQTH, etc.</a:t>
            </a:r>
          </a:p>
          <a:p>
            <a:pPr marL="469900" indent="-342900">
              <a:buFont typeface="Arial" panose="020B0604020202020204" pitchFamily="34" charset="0"/>
              <a:buChar char="•"/>
              <a:defRPr sz="2000"/>
            </a:pPr>
            <a:endParaRPr lang="fr-FR" sz="1800" b="1" kern="0" dirty="0"/>
          </a:p>
          <a:p>
            <a:pPr marL="927100" lvl="1" indent="-342900">
              <a:buFont typeface="Arial" panose="020B0604020202020204" pitchFamily="34" charset="0"/>
              <a:buChar char="•"/>
              <a:defRPr sz="2000"/>
            </a:pPr>
            <a:endParaRPr lang="fr-FR" sz="1800" b="1" kern="0" dirty="0"/>
          </a:p>
          <a:p>
            <a:pPr marL="127000" indent="0">
              <a:defRPr sz="2000"/>
            </a:pPr>
            <a:r>
              <a:rPr lang="fr-FR" sz="1800" b="1" kern="0" dirty="0"/>
              <a:t>3/Co-construction d’outils &amp; solutions concrètes : analyse partagée des données collectées : vécu des patients, freins rencontrés, ressources disponibles</a:t>
            </a:r>
          </a:p>
          <a:p>
            <a:pPr marL="127000" indent="0">
              <a:defRPr sz="2000"/>
            </a:pPr>
            <a:endParaRPr lang="fr-FR" sz="1800" b="1" kern="0" dirty="0"/>
          </a:p>
          <a:p>
            <a:pPr>
              <a:buFontTx/>
              <a:buChar char="-"/>
              <a:defRPr sz="2000"/>
            </a:pPr>
            <a:r>
              <a:rPr lang="fr-FR" sz="1800" b="1" kern="0" dirty="0"/>
              <a:t>Création de supports pratiques : fiche synthèse, annuaire ressource médico-social, parcours type clinique, orientation ciblé (association,) …</a:t>
            </a:r>
            <a:r>
              <a:rPr lang="fr-FR" sz="1800" b="1" dirty="0"/>
              <a:t> </a:t>
            </a:r>
          </a:p>
          <a:p>
            <a:pPr>
              <a:buFontTx/>
              <a:buChar char="-"/>
              <a:defRPr sz="2000"/>
            </a:pPr>
            <a:endParaRPr lang="fr-FR" sz="1800" b="1" dirty="0"/>
          </a:p>
          <a:p>
            <a:pPr>
              <a:buFontTx/>
              <a:buChar char="-"/>
              <a:defRPr sz="2000"/>
            </a:pPr>
            <a:r>
              <a:rPr lang="fr-FR" sz="1800" b="1" dirty="0"/>
              <a:t>Développement d’outils pédagogiques </a:t>
            </a:r>
            <a:r>
              <a:rPr lang="fr-FR" sz="1800" b="1" dirty="0" err="1"/>
              <a:t>co</a:t>
            </a:r>
            <a:r>
              <a:rPr lang="fr-FR" sz="1800" b="1" dirty="0"/>
              <a:t>-construits avec les patients (brochures, flyers, </a:t>
            </a:r>
            <a:r>
              <a:rPr lang="fr-FR" sz="1800" b="1" dirty="0" err="1"/>
              <a:t>podscasts</a:t>
            </a:r>
            <a:r>
              <a:rPr lang="fr-FR" sz="1800" b="1" dirty="0"/>
              <a:t>, vidéos, etc.). </a:t>
            </a:r>
          </a:p>
          <a:p>
            <a:pPr>
              <a:buFontTx/>
              <a:buChar char="-"/>
              <a:defRPr sz="2000"/>
            </a:pPr>
            <a:endParaRPr lang="fr-FR" sz="1400" b="1" dirty="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0AAF8A2A-AFB4-9085-A835-4BB483B559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48865" y="1434645"/>
            <a:ext cx="1642410" cy="1087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0594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0791DA5C-E7F7-4328-BDEF-B9C41BD80D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558" y="772339"/>
            <a:ext cx="5329854" cy="5510735"/>
          </a:xfrm>
        </p:spPr>
        <p:txBody>
          <a:bodyPr>
            <a:normAutofit fontScale="90000"/>
          </a:bodyPr>
          <a:lstStyle/>
          <a:p>
            <a:r>
              <a:rPr lang="en-US" sz="2700" dirty="0">
                <a:solidFill>
                  <a:schemeClr val="accent1">
                    <a:lumMod val="60000"/>
                    <a:lumOff val="40000"/>
                  </a:schemeClr>
                </a:solidFill>
                <a:latin typeface="IBM Plex Sans" panose="020B0604020202020204" charset="0"/>
              </a:rPr>
              <a:t>CONTEXTE  </a:t>
            </a:r>
            <a:br>
              <a:rPr lang="fr-FR" sz="2700" dirty="0">
                <a:solidFill>
                  <a:schemeClr val="accent1">
                    <a:lumMod val="60000"/>
                    <a:lumOff val="40000"/>
                  </a:schemeClr>
                </a:solidFill>
                <a:latin typeface="IBM Plex Sans" panose="020B0604020202020204" charset="0"/>
              </a:rPr>
            </a:br>
            <a:r>
              <a:rPr lang="fr-FR" sz="2700" dirty="0">
                <a:solidFill>
                  <a:schemeClr val="accent1">
                    <a:lumMod val="60000"/>
                    <a:lumOff val="40000"/>
                  </a:schemeClr>
                </a:solidFill>
                <a:latin typeface="IBM Plex Sans" panose="020B0604020202020204" charset="0"/>
              </a:rPr>
              <a:t>POURQUOI CE PROJET ?</a:t>
            </a:r>
            <a:br>
              <a:rPr lang="fr-FR" sz="2700" dirty="0">
                <a:solidFill>
                  <a:schemeClr val="accent1">
                    <a:lumMod val="60000"/>
                    <a:lumOff val="40000"/>
                  </a:schemeClr>
                </a:solidFill>
                <a:latin typeface="IBM Plex Sans" panose="020B0604020202020204" charset="0"/>
              </a:rPr>
            </a:br>
            <a:br>
              <a:rPr lang="fr-FR" sz="2700" dirty="0">
                <a:solidFill>
                  <a:schemeClr val="accent1">
                    <a:lumMod val="60000"/>
                    <a:lumOff val="40000"/>
                  </a:schemeClr>
                </a:solidFill>
                <a:latin typeface="IBM Plex Sans" panose="020B0604020202020204" charset="0"/>
              </a:rPr>
            </a:br>
            <a:br>
              <a:rPr lang="fr-FR" sz="2700" dirty="0">
                <a:solidFill>
                  <a:schemeClr val="accent1">
                    <a:lumMod val="60000"/>
                    <a:lumOff val="40000"/>
                  </a:schemeClr>
                </a:solidFill>
                <a:latin typeface="IBM Plex Sans" panose="020B0604020202020204" charset="0"/>
              </a:rPr>
            </a:br>
            <a:r>
              <a:rPr lang="fr-FR" sz="2700" dirty="0">
                <a:solidFill>
                  <a:schemeClr val="accent1">
                    <a:lumMod val="60000"/>
                    <a:lumOff val="40000"/>
                  </a:schemeClr>
                </a:solidFill>
                <a:latin typeface="IBM Plex Sans" panose="020B0604020202020204" charset="0"/>
              </a:rPr>
              <a:t>« Vieillir avec la drépanocytose : un défi émergent"</a:t>
            </a:r>
            <a:br>
              <a:rPr lang="fr-FR" sz="2700" dirty="0">
                <a:solidFill>
                  <a:schemeClr val="accent1">
                    <a:lumMod val="60000"/>
                    <a:lumOff val="40000"/>
                  </a:schemeClr>
                </a:solidFill>
                <a:latin typeface="IBM Plex Sans" panose="020B0604020202020204" charset="0"/>
              </a:rPr>
            </a:br>
            <a:br>
              <a:rPr lang="fr-FR" sz="2700" dirty="0">
                <a:solidFill>
                  <a:schemeClr val="accent1">
                    <a:lumMod val="60000"/>
                    <a:lumOff val="40000"/>
                  </a:schemeClr>
                </a:solidFill>
                <a:latin typeface="IBM Plex Sans" panose="020B0604020202020204" charset="0"/>
              </a:rPr>
            </a:br>
            <a:br>
              <a:rPr lang="fr-FR" sz="2700" dirty="0">
                <a:solidFill>
                  <a:schemeClr val="accent1">
                    <a:lumMod val="60000"/>
                    <a:lumOff val="40000"/>
                  </a:schemeClr>
                </a:solidFill>
                <a:latin typeface="IBM Plex Sans" panose="020B0604020202020204" charset="0"/>
              </a:rPr>
            </a:br>
            <a:r>
              <a:rPr lang="fr-FR" sz="2700" dirty="0">
                <a:solidFill>
                  <a:schemeClr val="accent1">
                    <a:lumMod val="60000"/>
                    <a:lumOff val="40000"/>
                  </a:schemeClr>
                </a:solidFill>
                <a:latin typeface="IBM Plex Sans" panose="020B0604020202020204" charset="0"/>
              </a:rPr>
              <a:t>Besoins spécifiques, multiples et complexes liés au vieillissement</a:t>
            </a:r>
            <a:br>
              <a:rPr lang="fr-FR" sz="2700" dirty="0">
                <a:solidFill>
                  <a:srgbClr val="0070C0"/>
                </a:solidFill>
                <a:latin typeface="IBM Plex Sans" panose="020B0604020202020204" charset="0"/>
              </a:rPr>
            </a:br>
            <a:br>
              <a:rPr lang="fr-FR" sz="2700" dirty="0">
                <a:solidFill>
                  <a:srgbClr val="0070C0"/>
                </a:solidFill>
                <a:latin typeface="IBM Plex Sans" panose="020B0604020202020204" charset="0"/>
              </a:rPr>
            </a:br>
            <a:br>
              <a:rPr lang="fr-FR" sz="2700" dirty="0">
                <a:solidFill>
                  <a:srgbClr val="0070C0"/>
                </a:solidFill>
                <a:latin typeface="IBM Plex Sans" panose="020B0604020202020204" charset="0"/>
              </a:rPr>
            </a:br>
            <a:r>
              <a:rPr lang="fr-FR" sz="2700" dirty="0">
                <a:solidFill>
                  <a:srgbClr val="0070C0"/>
                </a:solidFill>
                <a:latin typeface="IBM Plex Sans" panose="020B0604020202020204" charset="0"/>
              </a:rPr>
              <a:t>          </a:t>
            </a:r>
            <a:r>
              <a:rPr lang="fr-FR" sz="2700" dirty="0">
                <a:solidFill>
                  <a:schemeClr val="accent3">
                    <a:lumMod val="75000"/>
                  </a:schemeClr>
                </a:solidFill>
                <a:latin typeface="IBM Plex Sans" panose="020B0604020202020204" charset="0"/>
              </a:rPr>
              <a:t>UN FIL ROUGE POUR TISSER DEMAIN, ENSEMBLE.</a:t>
            </a:r>
            <a:br>
              <a:rPr lang="fr-FR" sz="2700" dirty="0">
                <a:solidFill>
                  <a:schemeClr val="accent3">
                    <a:lumMod val="75000"/>
                  </a:schemeClr>
                </a:solidFill>
                <a:latin typeface="IBM Plex Sans" panose="020B0604020202020204" charset="0"/>
              </a:rPr>
            </a:br>
            <a:endParaRPr lang="fr-FR" sz="3200" i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type="body" idx="2"/>
          </p:nvPr>
        </p:nvSpPr>
        <p:spPr>
          <a:xfrm>
            <a:off x="6187448" y="0"/>
            <a:ext cx="6004551" cy="6661891"/>
          </a:xfrm>
        </p:spPr>
        <p:txBody>
          <a:bodyPr>
            <a:normAutofit/>
          </a:bodyPr>
          <a:lstStyle/>
          <a:p>
            <a:pPr marL="169329" indent="0">
              <a:buNone/>
            </a:pPr>
            <a:endParaRPr lang="fr-FR" b="1" dirty="0"/>
          </a:p>
          <a:p>
            <a:pPr marL="169329" indent="0">
              <a:buNone/>
            </a:pPr>
            <a:r>
              <a:rPr lang="fr-FR" sz="1800" b="1" dirty="0"/>
              <a:t>UNE VICTOIRE DE LA MÉDECINE ! Grâce aux progrès médicaux l’espérance de vie a considérablement augmenté </a:t>
            </a:r>
            <a:r>
              <a:rPr lang="fr-FR" sz="1800" b="1" dirty="0">
                <a:sym typeface="Wingdings" panose="05000000000000000000" pitchFamily="2" charset="2"/>
              </a:rPr>
              <a:t></a:t>
            </a:r>
          </a:p>
          <a:p>
            <a:pPr marL="169329" indent="0">
              <a:buNone/>
            </a:pPr>
            <a:endParaRPr lang="fr-FR" sz="1800" b="1" dirty="0"/>
          </a:p>
          <a:p>
            <a:pPr marL="169329" indent="0">
              <a:buNone/>
            </a:pPr>
            <a:r>
              <a:rPr lang="fr-FR" sz="1800" b="1" u="sng" dirty="0"/>
              <a:t>Cependant ce vieillissement pose de nouveaux défis majeurs:</a:t>
            </a:r>
          </a:p>
          <a:p>
            <a:r>
              <a:rPr lang="fr-FR" sz="1800" b="1" dirty="0"/>
              <a:t>complications médicales chroniques: chronicité, multimorbidité</a:t>
            </a:r>
          </a:p>
          <a:p>
            <a:r>
              <a:rPr lang="fr-FR" sz="1800" b="1" dirty="0">
                <a:solidFill>
                  <a:schemeClr val="bg1"/>
                </a:solidFill>
              </a:rPr>
              <a:t>Soutien psychologique insuffisant (isolement social, dépression)</a:t>
            </a:r>
          </a:p>
          <a:p>
            <a:r>
              <a:rPr lang="fr-FR" sz="1800" b="1" dirty="0">
                <a:solidFill>
                  <a:schemeClr val="bg1"/>
                </a:solidFill>
              </a:rPr>
              <a:t>Inégalités sociales et accès aux droits: difficultés financières, sociales administratives: </a:t>
            </a:r>
          </a:p>
          <a:p>
            <a:r>
              <a:rPr lang="fr-FR" sz="1800" b="1" dirty="0">
                <a:solidFill>
                  <a:schemeClr val="bg1"/>
                </a:solidFill>
              </a:rPr>
              <a:t>Manque de coordination de soins : </a:t>
            </a:r>
            <a:r>
              <a:rPr lang="fr-FR" sz="1800" b="1" dirty="0" err="1">
                <a:solidFill>
                  <a:schemeClr val="bg1"/>
                </a:solidFill>
              </a:rPr>
              <a:t>transitionnadulte</a:t>
            </a:r>
            <a:r>
              <a:rPr lang="fr-FR" sz="1800" b="1" dirty="0">
                <a:solidFill>
                  <a:schemeClr val="bg1"/>
                </a:solidFill>
              </a:rPr>
              <a:t>/sujet âgé,  multidisciplinarité</a:t>
            </a:r>
          </a:p>
          <a:p>
            <a:pPr marL="169329" indent="0">
              <a:buNone/>
            </a:pPr>
            <a:endParaRPr lang="fr-FR" b="1" dirty="0">
              <a:solidFill>
                <a:schemeClr val="bg1"/>
              </a:solidFill>
            </a:endParaRPr>
          </a:p>
          <a:p>
            <a:pPr marL="169329" indent="0" algn="just">
              <a:buNone/>
            </a:pPr>
            <a:r>
              <a:rPr lang="fr-FR" sz="1800" b="1" dirty="0">
                <a:solidFill>
                  <a:srgbClr val="66FF33"/>
                </a:solidFill>
              </a:rPr>
              <a:t>QUI MIEUX qu’ne personne vivant avec la drépanocytose peut nous aider à comprendre les réalités du quotidien et les passerelles de VIE?</a:t>
            </a:r>
          </a:p>
          <a:p>
            <a:pPr marL="169329" indent="0">
              <a:buNone/>
            </a:pPr>
            <a:endParaRPr lang="fr-FR" b="1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9B6B8153-B480-4D72-B86B-A21853AE61F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fr-FR" smtClean="0"/>
              <a:pPr/>
              <a:t>8</a:t>
            </a:fld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2ECDD1AB-4FE8-4F43-83DF-3444F3ECDF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6283074"/>
            <a:ext cx="1181115" cy="556637"/>
          </a:xfrm>
          <a:prstGeom prst="rect">
            <a:avLst/>
          </a:prstGeom>
        </p:spPr>
      </p:pic>
      <p:sp>
        <p:nvSpPr>
          <p:cNvPr id="10" name="Flèche droite 9"/>
          <p:cNvSpPr/>
          <p:nvPr/>
        </p:nvSpPr>
        <p:spPr>
          <a:xfrm>
            <a:off x="413913" y="501548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85063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18F3951-4351-4C2E-AFF2-255E3DFCB7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5341" y="-63888"/>
            <a:ext cx="11360800" cy="493567"/>
          </a:xfrm>
        </p:spPr>
        <p:txBody>
          <a:bodyPr>
            <a:normAutofit fontScale="90000"/>
          </a:bodyPr>
          <a:lstStyle/>
          <a:p>
            <a:pPr algn="r"/>
            <a:r>
              <a:rPr lang="fr-FR" dirty="0" err="1"/>
              <a:t>Temoignages</a:t>
            </a:r>
            <a:r>
              <a:rPr lang="fr-FR" dirty="0"/>
              <a:t> Carina et Michelle 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5422D7D-CDC5-4CAC-8404-B8874F6AD0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200" y="182895"/>
            <a:ext cx="11360800" cy="6487056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1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Bonjour à toutes et à tous,</a:t>
            </a:r>
            <a:endParaRPr lang="fr-FR" sz="1100" b="1" dirty="0">
              <a:solidFill>
                <a:srgbClr val="00000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1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Je tenais d’abord à vous remercier pour votre accueil chaleureux. Un grand merci également au docteur </a:t>
            </a:r>
            <a:r>
              <a:rPr lang="fr-FR" sz="1100" b="1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Chantalat</a:t>
            </a:r>
            <a:r>
              <a:rPr lang="fr-FR" sz="11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pour son implication totale, son écoute, sa patience, sa présence et surtout sa motivation à nous accompagner au mieux afin que nous puissions vivre une vie de seniors épanouis.</a:t>
            </a:r>
            <a:endParaRPr lang="fr-FR" sz="1100" b="1" dirty="0">
              <a:solidFill>
                <a:srgbClr val="00000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1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Je me souviens qu’un jour, nous lui avons posé cette question :</a:t>
            </a:r>
            <a:br>
              <a:rPr lang="fr-FR" sz="11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sz="11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« Et nous, comment on fait quand on a plus de 40 ans, plus de 50 ans ? Comment peut-on vivre longtemps ? Que dire à notre famille quand ils nous posent ces questions ? »</a:t>
            </a:r>
            <a:br>
              <a:rPr lang="fr-FR" sz="11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sz="11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Ce sont des interrogations qu’on ne se pose pas quand on est jeune…</a:t>
            </a:r>
            <a:endParaRPr lang="fr-FR" sz="1100" b="1" dirty="0">
              <a:solidFill>
                <a:srgbClr val="00000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1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Je me présente : je m'appelle Carina Pichot, j’ai 51 ans, je suis maman d’une fille de 30 ans et mamie d’une petite-fille de 9 ans. Je suis en invalidité, atteinte de drépanocytose homozygote, et suivie à l’hôpital du Kremlin-Bicêtre. J’y effectue des échanges réguliers toutes les cinq semaines dans le service du docteur </a:t>
            </a:r>
            <a:r>
              <a:rPr lang="fr-FR" sz="1100" b="1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Chantalat</a:t>
            </a:r>
            <a:r>
              <a:rPr lang="fr-FR" sz="11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fr-FR" sz="1100" b="1" dirty="0">
              <a:solidFill>
                <a:srgbClr val="00000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1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Depuis peu, je suis devenue patiente partenaire dans le cadre d’un projet lié à l’accompagnement du vieillissement chez les patients drépanocytaires.</a:t>
            </a:r>
            <a:endParaRPr lang="fr-FR" sz="1100" b="1" dirty="0">
              <a:solidFill>
                <a:srgbClr val="00000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1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Aujourd’hui, beaucoup de choses ont évolué dans la maladie. On vit plus longtemps. C’est une vraie victoire ! Mais comme tout le monde, on vieillit. Et je suis ici pour témoigner des difficultés que l’on rencontre en vieillissant avec la drépanocytose.</a:t>
            </a:r>
            <a:endParaRPr lang="fr-FR" sz="1100" b="1" dirty="0">
              <a:solidFill>
                <a:srgbClr val="00000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1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C’est vrai, les temps ont changé, les choses évoluent : le patient devient de plus en plus acteur de sa maladie. C’est une avancée. Mais la question essentielle reste : dans quelles conditions vieillit-on avec la drépanocytose ?</a:t>
            </a:r>
            <a:endParaRPr lang="fr-FR" sz="1100" b="1" dirty="0">
              <a:solidFill>
                <a:srgbClr val="00000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1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Avec les années, viennent les séquelles :</a:t>
            </a:r>
            <a:endParaRPr lang="fr-FR" sz="1100" b="1" dirty="0">
              <a:solidFill>
                <a:srgbClr val="00000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sz="11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Les effets secondaires des traitements,</a:t>
            </a:r>
            <a:endParaRPr lang="fr-FR" sz="1100" b="1" dirty="0">
              <a:solidFill>
                <a:srgbClr val="00000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sz="11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Les complications organiques (liées aux crises </a:t>
            </a:r>
            <a:r>
              <a:rPr lang="fr-FR" sz="1100" b="1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vaso</a:t>
            </a:r>
            <a:r>
              <a:rPr lang="fr-FR" sz="11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-occlusives, à l’HTAP, aux AVC…),</a:t>
            </a:r>
            <a:endParaRPr lang="fr-FR" sz="1100" b="1" dirty="0">
              <a:solidFill>
                <a:srgbClr val="00000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sz="11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Les douleurs chroniques (osseuses, articulaires, neuropathiques…).</a:t>
            </a:r>
            <a:endParaRPr lang="fr-FR" sz="1100" b="1" dirty="0">
              <a:solidFill>
                <a:srgbClr val="00000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1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Tout cela entraîne une fatigue physique et psychologique importante, et souvent un isolement social dû à la perte d’activités, à la stigmatisation, à la dépression ou à l’anxiété.</a:t>
            </a:r>
            <a:endParaRPr lang="fr-FR" sz="1100" b="1" dirty="0">
              <a:solidFill>
                <a:srgbClr val="00000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1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Pour ma part, chaque jour est un combat pour améliorer ma vie au quotidien.</a:t>
            </a:r>
            <a:br>
              <a:rPr lang="fr-FR" sz="11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sz="11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Chaque matin, je ne sais pas dans quel état je vais me réveiller :</a:t>
            </a:r>
            <a:br>
              <a:rPr lang="fr-FR" sz="11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sz="11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Vais-je avoir mal ? Est-ce que je vais réussir à me lever ? Est-ce que je dois mettre mes bas de contention ? Chaque jour est différent.</a:t>
            </a:r>
            <a:br>
              <a:rPr lang="fr-FR" sz="11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sz="11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Parfois, je peux prendre mon traitement à l’heure, d’autres fois non, à cause de douleurs abdominales ou de coliques…</a:t>
            </a:r>
            <a:br>
              <a:rPr lang="fr-FR" sz="11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sz="11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Je dois sans cesse réorganiser ma journée autour de la maladie.</a:t>
            </a:r>
            <a:endParaRPr lang="fr-FR" sz="1100" b="1" dirty="0">
              <a:solidFill>
                <a:srgbClr val="00000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1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C’est pourquoi il me semble essentiel d’intégrer pleinement la question du vieillissement dans la prise en charge des patients drépanocytaires.</a:t>
            </a:r>
            <a:endParaRPr lang="fr-FR" sz="1100" b="1" dirty="0">
              <a:solidFill>
                <a:srgbClr val="00000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fr-FR" sz="1100" b="1" dirty="0">
              <a:solidFill>
                <a:srgbClr val="000000"/>
              </a:solidFill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9CAC1DF-0D69-4707-9E9D-BE55A15E691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fr-FR" smtClean="0"/>
              <a:pPr/>
              <a:t>9</a:t>
            </a:fld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C0BAE58E-9270-4081-83FA-6F6E85D84C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6227064"/>
            <a:ext cx="1181115" cy="630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1157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1">
  <a:themeElements>
    <a:clrScheme name="MCGRE">
      <a:dk1>
        <a:srgbClr val="666666"/>
      </a:dk1>
      <a:lt1>
        <a:srgbClr val="FFFFFF"/>
      </a:lt1>
      <a:dk2>
        <a:srgbClr val="11425D"/>
      </a:dk2>
      <a:lt2>
        <a:srgbClr val="FFFFFF"/>
      </a:lt2>
      <a:accent1>
        <a:srgbClr val="D21F2E"/>
      </a:accent1>
      <a:accent2>
        <a:srgbClr val="DF626D"/>
      </a:accent2>
      <a:accent3>
        <a:srgbClr val="E88E95"/>
      </a:accent3>
      <a:accent4>
        <a:srgbClr val="12435D"/>
      </a:accent4>
      <a:accent5>
        <a:srgbClr val="597C8E"/>
      </a:accent5>
      <a:accent6>
        <a:srgbClr val="87A0AE"/>
      </a:accent6>
      <a:hlink>
        <a:srgbClr val="D21F2E"/>
      </a:hlink>
      <a:folHlink>
        <a:srgbClr val="E88E9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ème1" id="{16551A25-FB48-4696-9DC7-695DC8C2AD95}" vid="{96B24594-A0A0-4578-A530-1106048FF1DE}"/>
    </a:ext>
  </a:extLst>
</a:theme>
</file>

<file path=ppt/theme/theme2.xml><?xml version="1.0" encoding="utf-8"?>
<a:theme xmlns:a="http://schemas.openxmlformats.org/drawingml/2006/main" name="Thème AP-HP">
  <a:themeElements>
    <a:clrScheme name="APHP">
      <a:dk1>
        <a:srgbClr val="272D31"/>
      </a:dk1>
      <a:lt1>
        <a:sysClr val="window" lastClr="FFFFFF"/>
      </a:lt1>
      <a:dk2>
        <a:srgbClr val="D2D9DA"/>
      </a:dk2>
      <a:lt2>
        <a:srgbClr val="F1F4F5"/>
      </a:lt2>
      <a:accent1>
        <a:srgbClr val="FFD419"/>
      </a:accent1>
      <a:accent2>
        <a:srgbClr val="C01662"/>
      </a:accent2>
      <a:accent3>
        <a:srgbClr val="36BDE8"/>
      </a:accent3>
      <a:accent4>
        <a:srgbClr val="0062AE"/>
      </a:accent4>
      <a:accent5>
        <a:srgbClr val="2C256B"/>
      </a:accent5>
      <a:accent6>
        <a:srgbClr val="D3D800"/>
      </a:accent6>
      <a:hlink>
        <a:srgbClr val="272D31"/>
      </a:hlink>
      <a:folHlink>
        <a:srgbClr val="272D31"/>
      </a:folHlink>
    </a:clrScheme>
    <a:fontScheme name="APHP">
      <a:majorFont>
        <a:latin typeface="Montserrat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Thème1</Template>
  <TotalTime>2046</TotalTime>
  <Words>2089</Words>
  <Application>Microsoft Office PowerPoint</Application>
  <PresentationFormat>Grand écran</PresentationFormat>
  <Paragraphs>200</Paragraphs>
  <Slides>16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10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16</vt:i4>
      </vt:variant>
    </vt:vector>
  </HeadingPairs>
  <TitlesOfParts>
    <vt:vector size="28" baseType="lpstr">
      <vt:lpstr>Algerian</vt:lpstr>
      <vt:lpstr>Arial</vt:lpstr>
      <vt:lpstr>Calibri</vt:lpstr>
      <vt:lpstr>IBM Plex Sans</vt:lpstr>
      <vt:lpstr>Montserrat</vt:lpstr>
      <vt:lpstr>Montserrat Light</vt:lpstr>
      <vt:lpstr>Open Sans</vt:lpstr>
      <vt:lpstr>Symbol</vt:lpstr>
      <vt:lpstr>Wingdings</vt:lpstr>
      <vt:lpstr>Wingdings 3</vt:lpstr>
      <vt:lpstr>Thème1</vt:lpstr>
      <vt:lpstr>Thème AP-HP</vt:lpstr>
      <vt:lpstr>    20e Journée de la filière     FilRougE-MCGRE  20 ème journée de la filière 27 juin 2025  « Fil Rouge Bicêtre- Patient Partenaire/Professionnel de santé (PPP) projet innovant LE PATIENT EN CŒUR DU SOIN  « Vieillissement et Drépanocytose, une révolution silencieuse»  Une alliance pair à pair: Carina Pichot &amp;  Michelle Taba , patientes partenaires &amp;   Dr Christelle Chantalat Auger Marzano /Equipe MCGRE🧓🏾🩺   Vieillir avec la drépanocytose : un défi médical, social, humain et une réalité  Ensemble changer les regards et construisons un avenir …       </vt:lpstr>
      <vt:lpstr>Qu’est-ce qu’un patient partenaire PP ?</vt:lpstr>
      <vt:lpstr>LES PRINCIPES DU PP</vt:lpstr>
      <vt:lpstr>COLLABORATION AVEC UN PP  PPP Patient – Partenaire – Professionnel de soins  *un compagnonnage dans le parcours de vie des patients </vt:lpstr>
      <vt:lpstr>Exemples concrets d’un PP intégré dans un programme d’ETP   GHU Paris Saclay </vt:lpstr>
      <vt:lpstr>Construction du noyau Fil Rouge PPP /Bicêtre  un projet innovant   PPP/VIEILLISSEMENT DANS LA DRÉPANOCYTOSE POURQUOI CE PROJET ?  Un défi émergent : une urgence d’accompagnement “Avec elles, avec eux, et non plus sans eux”   </vt:lpstr>
      <vt:lpstr>Méthodologie</vt:lpstr>
      <vt:lpstr>CONTEXTE   POURQUOI CE PROJET ?   « Vieillir avec la drépanocytose : un défi émergent"   Besoins spécifiques, multiples et complexes liés au vieillissement             UN FIL ROUGE POUR TISSER DEMAIN, ENSEMBLE. </vt:lpstr>
      <vt:lpstr>Temoignages Carina et Michelle </vt:lpstr>
      <vt:lpstr>OBJECTIFS </vt:lpstr>
      <vt:lpstr>Résultats attendus </vt:lpstr>
      <vt:lpstr>Perspectives </vt:lpstr>
      <vt:lpstr>Conclusion : </vt:lpstr>
      <vt:lpstr>Conclusion </vt:lpstr>
      <vt:lpstr>    REMERCIEMENTS   A CARINA ET MICHELLE  pour leur engagement  A TOUS LES PATIENTS  A tous les SOIGNANTS  À MON ÉQUIPE, Baya, Audrey, Aissetou, Sylvie, Florence, Cinzia, Soléne  A Elise, Audrey et toutes les personnes de la formation ETP/PP  À tous les intervenants partenaires dans la chaine du parcours de  soins  A la filière Fil Rouge de l’invitation</vt:lpstr>
      <vt:lpstr>Pictogrammes disponibles dans les masques</vt:lpstr>
    </vt:vector>
  </TitlesOfParts>
  <Company>APHP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20e Journée de la filière  FilRougE-MCGRE</dc:title>
  <dc:creator>CHANTALAT AUGER Christelle</dc:creator>
  <cp:lastModifiedBy>Christelle</cp:lastModifiedBy>
  <cp:revision>365</cp:revision>
  <dcterms:created xsi:type="dcterms:W3CDTF">2025-06-25T11:02:39Z</dcterms:created>
  <dcterms:modified xsi:type="dcterms:W3CDTF">2025-06-27T06:06:44Z</dcterms:modified>
</cp:coreProperties>
</file>