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7" r:id="rId1"/>
  </p:sldMasterIdLst>
  <p:notesMasterIdLst>
    <p:notesMasterId r:id="rId20"/>
  </p:notesMasterIdLst>
  <p:handoutMasterIdLst>
    <p:handoutMasterId r:id="rId21"/>
  </p:handoutMasterIdLst>
  <p:sldIdLst>
    <p:sldId id="290" r:id="rId2"/>
    <p:sldId id="280" r:id="rId3"/>
    <p:sldId id="265" r:id="rId4"/>
    <p:sldId id="281" r:id="rId5"/>
    <p:sldId id="276" r:id="rId6"/>
    <p:sldId id="267" r:id="rId7"/>
    <p:sldId id="282" r:id="rId8"/>
    <p:sldId id="283" r:id="rId9"/>
    <p:sldId id="285" r:id="rId10"/>
    <p:sldId id="286" r:id="rId11"/>
    <p:sldId id="266" r:id="rId12"/>
    <p:sldId id="288" r:id="rId13"/>
    <p:sldId id="275" r:id="rId14"/>
    <p:sldId id="268" r:id="rId15"/>
    <p:sldId id="279" r:id="rId16"/>
    <p:sldId id="271" r:id="rId17"/>
    <p:sldId id="272" r:id="rId18"/>
    <p:sldId id="289" r:id="rId19"/>
  </p:sldIdLst>
  <p:sldSz cx="9144000" cy="5143500" type="screen16x9"/>
  <p:notesSz cx="6794500" cy="9931400"/>
  <p:embeddedFontLst>
    <p:embeddedFont>
      <p:font typeface="IBM Plex Sans" panose="020B0503050203000203" pitchFamily="34"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415B"/>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804"/>
    <p:restoredTop sz="81395" autoAdjust="0"/>
  </p:normalViewPr>
  <p:slideViewPr>
    <p:cSldViewPr snapToGrid="0">
      <p:cViewPr varScale="1">
        <p:scale>
          <a:sx n="63" d="100"/>
          <a:sy n="63" d="100"/>
        </p:scale>
        <p:origin x="1746" y="28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D:\Enquete_SAU_Adultes\DATA_EnqueteUrgencesAdultes210621mefPourR.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D:\Enquete_SAU_Adultes\DATA_EnqueteUrgencesAdultes210621mefPourR.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D:\Enquete_SAU_Adultes\DATA_EnqueteUrgencesAdultes210621mefPourR.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rgbClr val="C00000"/>
                </a:solidFill>
                <a:latin typeface="+mn-lt"/>
                <a:ea typeface="+mn-ea"/>
                <a:cs typeface="+mn-cs"/>
              </a:defRPr>
            </a:pPr>
            <a:r>
              <a:rPr lang="fr-FR" sz="1600" b="1" dirty="0">
                <a:solidFill>
                  <a:srgbClr val="C00000"/>
                </a:solidFill>
              </a:rPr>
              <a:t>Si non, pourquoi</a:t>
            </a:r>
            <a:r>
              <a:rPr lang="fr-FR" sz="1600" b="1" baseline="0" dirty="0">
                <a:solidFill>
                  <a:srgbClr val="C00000"/>
                </a:solidFill>
              </a:rPr>
              <a:t> ?</a:t>
            </a:r>
            <a:endParaRPr lang="fr-FR" sz="1600" b="1" dirty="0">
              <a:solidFill>
                <a:srgbClr val="C00000"/>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rgbClr val="C00000"/>
              </a:solidFill>
              <a:latin typeface="+mn-lt"/>
              <a:ea typeface="+mn-ea"/>
              <a:cs typeface="+mn-cs"/>
            </a:defRPr>
          </a:pPr>
          <a:endParaRPr lang="fr-FR"/>
        </a:p>
      </c:txPr>
    </c:title>
    <c:autoTitleDeleted val="0"/>
    <c:plotArea>
      <c:layout>
        <c:manualLayout>
          <c:layoutTarget val="inner"/>
          <c:xMode val="edge"/>
          <c:yMode val="edge"/>
          <c:x val="0.44540474623349818"/>
          <c:y val="0.23703703703703705"/>
          <c:w val="0.53083110010740908"/>
          <c:h val="0.62728395061728393"/>
        </c:manualLayout>
      </c:layout>
      <c:barChart>
        <c:barDir val="bar"/>
        <c:grouping val="clustered"/>
        <c:varyColors val="0"/>
        <c:ser>
          <c:idx val="0"/>
          <c:order val="0"/>
          <c:spPr>
            <a:solidFill>
              <a:schemeClr val="accent1"/>
            </a:solidFill>
            <a:ln>
              <a:noFill/>
            </a:ln>
            <a:effectLst/>
          </c:spPr>
          <c:invertIfNegative val="0"/>
          <c:cat>
            <c:strRef>
              <c:f>Donnees!$CK$285:$CK$288</c:f>
              <c:strCache>
                <c:ptCount val="4"/>
                <c:pt idx="0">
                  <c:v>Peur de passer pour quelq'un de dépendant, drogué</c:v>
                </c:pt>
                <c:pt idx="1">
                  <c:v>Manque d'écoute</c:v>
                </c:pt>
                <c:pt idx="2">
                  <c:v>Les soignants le proposent d'office</c:v>
                </c:pt>
                <c:pt idx="3">
                  <c:v>Autre</c:v>
                </c:pt>
              </c:strCache>
            </c:strRef>
          </c:cat>
          <c:val>
            <c:numRef>
              <c:f>Donnees!$CL$285:$CL$288</c:f>
              <c:numCache>
                <c:formatCode>General</c:formatCode>
                <c:ptCount val="4"/>
                <c:pt idx="0">
                  <c:v>14.035087719298245</c:v>
                </c:pt>
                <c:pt idx="1">
                  <c:v>19.298245614035089</c:v>
                </c:pt>
                <c:pt idx="2">
                  <c:v>24.561403508771932</c:v>
                </c:pt>
                <c:pt idx="3">
                  <c:v>42.10526315789474</c:v>
                </c:pt>
              </c:numCache>
            </c:numRef>
          </c:val>
          <c:extLst>
            <c:ext xmlns:c16="http://schemas.microsoft.com/office/drawing/2014/chart" uri="{C3380CC4-5D6E-409C-BE32-E72D297353CC}">
              <c16:uniqueId val="{00000000-1CBF-46F0-8BD7-FAC79A6431E2}"/>
            </c:ext>
          </c:extLst>
        </c:ser>
        <c:dLbls>
          <c:showLegendKey val="0"/>
          <c:showVal val="0"/>
          <c:showCatName val="0"/>
          <c:showSerName val="0"/>
          <c:showPercent val="0"/>
          <c:showBubbleSize val="0"/>
        </c:dLbls>
        <c:gapWidth val="182"/>
        <c:axId val="602796720"/>
        <c:axId val="597017952"/>
      </c:barChart>
      <c:catAx>
        <c:axId val="6027967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r-FR"/>
          </a:p>
        </c:txPr>
        <c:crossAx val="597017952"/>
        <c:crosses val="autoZero"/>
        <c:auto val="1"/>
        <c:lblAlgn val="ctr"/>
        <c:lblOffset val="100"/>
        <c:noMultiLvlLbl val="0"/>
      </c:catAx>
      <c:valAx>
        <c:axId val="59701795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6027967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rgbClr val="C00000"/>
                </a:solidFill>
                <a:latin typeface="+mn-lt"/>
                <a:ea typeface="+mn-ea"/>
                <a:cs typeface="+mn-cs"/>
              </a:defRPr>
            </a:pPr>
            <a:r>
              <a:rPr lang="fr-FR" b="1">
                <a:solidFill>
                  <a:srgbClr val="C00000"/>
                </a:solidFill>
              </a:rPr>
              <a:t>Inquiétudes</a:t>
            </a:r>
            <a:r>
              <a:rPr lang="fr-FR" b="1" baseline="0">
                <a:solidFill>
                  <a:srgbClr val="C00000"/>
                </a:solidFill>
              </a:rPr>
              <a:t> dans le SAU</a:t>
            </a:r>
            <a:endParaRPr lang="fr-FR" b="1">
              <a:solidFill>
                <a:srgbClr val="C00000"/>
              </a:solidFill>
            </a:endParaRPr>
          </a:p>
        </c:rich>
      </c:tx>
      <c:overlay val="0"/>
      <c:spPr>
        <a:noFill/>
        <a:ln>
          <a:noFill/>
        </a:ln>
        <a:effectLst/>
      </c:spPr>
      <c:txPr>
        <a:bodyPr rot="0" spcFirstLastPara="1" vertOverflow="ellipsis" vert="horz" wrap="square" anchor="ctr" anchorCtr="1"/>
        <a:lstStyle/>
        <a:p>
          <a:pPr>
            <a:defRPr sz="1400" b="1" i="0" u="none" strike="noStrike" kern="1200" spc="0" baseline="0">
              <a:solidFill>
                <a:srgbClr val="C00000"/>
              </a:solidFill>
              <a:latin typeface="+mn-lt"/>
              <a:ea typeface="+mn-ea"/>
              <a:cs typeface="+mn-cs"/>
            </a:defRPr>
          </a:pPr>
          <a:endParaRPr lang="fr-FR"/>
        </a:p>
      </c:txPr>
    </c:title>
    <c:autoTitleDeleted val="0"/>
    <c:plotArea>
      <c:layout/>
      <c:barChart>
        <c:barDir val="bar"/>
        <c:grouping val="clustered"/>
        <c:varyColors val="0"/>
        <c:ser>
          <c:idx val="0"/>
          <c:order val="0"/>
          <c:spPr>
            <a:solidFill>
              <a:schemeClr val="accent1"/>
            </a:solidFill>
            <a:ln>
              <a:noFill/>
            </a:ln>
            <a:effectLst/>
          </c:spPr>
          <c:invertIfNegative val="0"/>
          <c:cat>
            <c:strRef>
              <c:f>Donnees!$CM$277:$CM$286</c:f>
              <c:strCache>
                <c:ptCount val="10"/>
                <c:pt idx="0">
                  <c:v>Mourir</c:v>
                </c:pt>
                <c:pt idx="1">
                  <c:v>Etre seul ou oublié</c:v>
                </c:pt>
                <c:pt idx="2">
                  <c:v>Le monde/les autres patients</c:v>
                </c:pt>
                <c:pt idx="3">
                  <c:v>Peur contamination</c:v>
                </c:pt>
                <c:pt idx="4">
                  <c:v>Peur hospitalisation</c:v>
                </c:pt>
                <c:pt idx="5">
                  <c:v>Piqûres</c:v>
                </c:pt>
                <c:pt idx="6">
                  <c:v>Manque de connaissance du personnel</c:v>
                </c:pt>
                <c:pt idx="7">
                  <c:v>Ne pas être soulagé</c:v>
                </c:pt>
                <c:pt idx="8">
                  <c:v>Manque d'écoute ou de considération</c:v>
                </c:pt>
                <c:pt idx="9">
                  <c:v>Longueur de la prise en charge</c:v>
                </c:pt>
              </c:strCache>
            </c:strRef>
          </c:cat>
          <c:val>
            <c:numRef>
              <c:f>Donnees!$CN$277:$CN$286</c:f>
              <c:numCache>
                <c:formatCode>General</c:formatCode>
                <c:ptCount val="10"/>
                <c:pt idx="0">
                  <c:v>2</c:v>
                </c:pt>
                <c:pt idx="1">
                  <c:v>3</c:v>
                </c:pt>
                <c:pt idx="2">
                  <c:v>8</c:v>
                </c:pt>
                <c:pt idx="3">
                  <c:v>8</c:v>
                </c:pt>
                <c:pt idx="4">
                  <c:v>11</c:v>
                </c:pt>
                <c:pt idx="5">
                  <c:v>13</c:v>
                </c:pt>
                <c:pt idx="6">
                  <c:v>20</c:v>
                </c:pt>
                <c:pt idx="7">
                  <c:v>23</c:v>
                </c:pt>
                <c:pt idx="8">
                  <c:v>50</c:v>
                </c:pt>
                <c:pt idx="9">
                  <c:v>88</c:v>
                </c:pt>
              </c:numCache>
            </c:numRef>
          </c:val>
          <c:extLst>
            <c:ext xmlns:c16="http://schemas.microsoft.com/office/drawing/2014/chart" uri="{C3380CC4-5D6E-409C-BE32-E72D297353CC}">
              <c16:uniqueId val="{00000000-7B08-4492-80B8-29A800A56EC5}"/>
            </c:ext>
          </c:extLst>
        </c:ser>
        <c:dLbls>
          <c:showLegendKey val="0"/>
          <c:showVal val="0"/>
          <c:showCatName val="0"/>
          <c:showSerName val="0"/>
          <c:showPercent val="0"/>
          <c:showBubbleSize val="0"/>
        </c:dLbls>
        <c:gapWidth val="182"/>
        <c:axId val="411035208"/>
        <c:axId val="411038160"/>
      </c:barChart>
      <c:catAx>
        <c:axId val="41103520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r-FR"/>
          </a:p>
        </c:txPr>
        <c:crossAx val="411038160"/>
        <c:crosses val="autoZero"/>
        <c:auto val="1"/>
        <c:lblAlgn val="ctr"/>
        <c:lblOffset val="100"/>
        <c:noMultiLvlLbl val="0"/>
      </c:catAx>
      <c:valAx>
        <c:axId val="41103816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110352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rgbClr val="C00000"/>
                </a:solidFill>
                <a:latin typeface="+mn-lt"/>
                <a:ea typeface="+mn-ea"/>
                <a:cs typeface="+mn-cs"/>
              </a:defRPr>
            </a:pPr>
            <a:r>
              <a:rPr lang="fr-FR" b="1">
                <a:solidFill>
                  <a:srgbClr val="C00000"/>
                </a:solidFill>
              </a:rPr>
              <a:t>Rassurant dans le SAU</a:t>
            </a:r>
          </a:p>
        </c:rich>
      </c:tx>
      <c:overlay val="0"/>
      <c:spPr>
        <a:noFill/>
        <a:ln>
          <a:noFill/>
        </a:ln>
        <a:effectLst/>
      </c:spPr>
      <c:txPr>
        <a:bodyPr rot="0" spcFirstLastPara="1" vertOverflow="ellipsis" vert="horz" wrap="square" anchor="ctr" anchorCtr="1"/>
        <a:lstStyle/>
        <a:p>
          <a:pPr>
            <a:defRPr sz="1400" b="1" i="0" u="none" strike="noStrike" kern="1200" spc="0" baseline="0">
              <a:solidFill>
                <a:srgbClr val="C00000"/>
              </a:solidFill>
              <a:latin typeface="+mn-lt"/>
              <a:ea typeface="+mn-ea"/>
              <a:cs typeface="+mn-cs"/>
            </a:defRPr>
          </a:pPr>
          <a:endParaRPr lang="fr-FR"/>
        </a:p>
      </c:txPr>
    </c:title>
    <c:autoTitleDeleted val="0"/>
    <c:plotArea>
      <c:layout/>
      <c:barChart>
        <c:barDir val="bar"/>
        <c:grouping val="clustered"/>
        <c:varyColors val="0"/>
        <c:ser>
          <c:idx val="0"/>
          <c:order val="0"/>
          <c:spPr>
            <a:solidFill>
              <a:schemeClr val="accent1"/>
            </a:solidFill>
            <a:ln>
              <a:noFill/>
            </a:ln>
            <a:effectLst/>
          </c:spPr>
          <c:invertIfNegative val="0"/>
          <c:cat>
            <c:strRef>
              <c:f>Donnees!$CO$278:$CO$284</c:f>
              <c:strCache>
                <c:ptCount val="7"/>
                <c:pt idx="0">
                  <c:v>Personnel connu</c:v>
                </c:pt>
                <c:pt idx="1">
                  <c:v>Etre hospitalisé</c:v>
                </c:pt>
                <c:pt idx="2">
                  <c:v>Famille/Proches</c:v>
                </c:pt>
                <c:pt idx="3">
                  <c:v>Personnel formé</c:v>
                </c:pt>
                <c:pt idx="4">
                  <c:v>Rapidité de la prise en charge</c:v>
                </c:pt>
                <c:pt idx="5">
                  <c:v>Pouvoir être soulagé / Traitemement</c:v>
                </c:pt>
                <c:pt idx="6">
                  <c:v>Accueil et écoute</c:v>
                </c:pt>
              </c:strCache>
            </c:strRef>
          </c:cat>
          <c:val>
            <c:numRef>
              <c:f>Donnees!$CP$278:$CP$284</c:f>
              <c:numCache>
                <c:formatCode>General</c:formatCode>
                <c:ptCount val="7"/>
                <c:pt idx="0">
                  <c:v>3</c:v>
                </c:pt>
                <c:pt idx="1">
                  <c:v>7</c:v>
                </c:pt>
                <c:pt idx="2">
                  <c:v>8</c:v>
                </c:pt>
                <c:pt idx="3">
                  <c:v>30</c:v>
                </c:pt>
                <c:pt idx="4">
                  <c:v>38</c:v>
                </c:pt>
                <c:pt idx="5">
                  <c:v>38</c:v>
                </c:pt>
                <c:pt idx="6">
                  <c:v>46</c:v>
                </c:pt>
              </c:numCache>
            </c:numRef>
          </c:val>
          <c:extLst>
            <c:ext xmlns:c16="http://schemas.microsoft.com/office/drawing/2014/chart" uri="{C3380CC4-5D6E-409C-BE32-E72D297353CC}">
              <c16:uniqueId val="{00000000-7B52-47D4-99BB-8C56D40AB301}"/>
            </c:ext>
          </c:extLst>
        </c:ser>
        <c:dLbls>
          <c:showLegendKey val="0"/>
          <c:showVal val="0"/>
          <c:showCatName val="0"/>
          <c:showSerName val="0"/>
          <c:showPercent val="0"/>
          <c:showBubbleSize val="0"/>
        </c:dLbls>
        <c:gapWidth val="182"/>
        <c:axId val="668948424"/>
        <c:axId val="668948752"/>
      </c:barChart>
      <c:catAx>
        <c:axId val="6689484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r-FR"/>
          </a:p>
        </c:txPr>
        <c:crossAx val="668948752"/>
        <c:crosses val="autoZero"/>
        <c:auto val="1"/>
        <c:lblAlgn val="ctr"/>
        <c:lblOffset val="100"/>
        <c:noMultiLvlLbl val="0"/>
      </c:catAx>
      <c:valAx>
        <c:axId val="66894875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6689484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2EA8983A-BB71-1EC3-BD16-6335891651C0}"/>
              </a:ext>
            </a:extLst>
          </p:cNvPr>
          <p:cNvSpPr>
            <a:spLocks noGrp="1"/>
          </p:cNvSpPr>
          <p:nvPr>
            <p:ph type="hdr" sz="quarter"/>
          </p:nvPr>
        </p:nvSpPr>
        <p:spPr>
          <a:xfrm>
            <a:off x="0" y="0"/>
            <a:ext cx="2944283" cy="498295"/>
          </a:xfrm>
          <a:prstGeom prst="rect">
            <a:avLst/>
          </a:prstGeom>
        </p:spPr>
        <p:txBody>
          <a:bodyPr vert="horz" lIns="91440" tIns="45720" rIns="91440" bIns="45720" rtlCol="0"/>
          <a:lstStyle>
            <a:lvl1pPr algn="l">
              <a:defRPr sz="1200"/>
            </a:lvl1pPr>
          </a:lstStyle>
          <a:p>
            <a:endParaRPr lang="fr-FR" dirty="0">
              <a:latin typeface="IBM Plex Sans" panose="020B0503050203000203" pitchFamily="34" charset="0"/>
            </a:endParaRPr>
          </a:p>
        </p:txBody>
      </p:sp>
      <p:sp>
        <p:nvSpPr>
          <p:cNvPr id="3" name="Espace réservé de la date 2">
            <a:extLst>
              <a:ext uri="{FF2B5EF4-FFF2-40B4-BE49-F238E27FC236}">
                <a16:creationId xmlns:a16="http://schemas.microsoft.com/office/drawing/2014/main" id="{7771254D-A10E-8FF5-C066-E237DF06681B}"/>
              </a:ext>
            </a:extLst>
          </p:cNvPr>
          <p:cNvSpPr>
            <a:spLocks noGrp="1"/>
          </p:cNvSpPr>
          <p:nvPr>
            <p:ph type="dt" sz="quarter" idx="1"/>
          </p:nvPr>
        </p:nvSpPr>
        <p:spPr>
          <a:xfrm>
            <a:off x="3848645" y="0"/>
            <a:ext cx="2944283" cy="498295"/>
          </a:xfrm>
          <a:prstGeom prst="rect">
            <a:avLst/>
          </a:prstGeom>
        </p:spPr>
        <p:txBody>
          <a:bodyPr vert="horz" lIns="91440" tIns="45720" rIns="91440" bIns="45720" rtlCol="0"/>
          <a:lstStyle>
            <a:lvl1pPr algn="r">
              <a:defRPr sz="1200"/>
            </a:lvl1pPr>
          </a:lstStyle>
          <a:p>
            <a:fld id="{995BF3FF-D84A-9542-B460-45ADE9638E48}" type="datetimeFigureOut">
              <a:rPr lang="fr-FR" smtClean="0">
                <a:latin typeface="IBM Plex Sans" panose="020B0503050203000203" pitchFamily="34" charset="0"/>
              </a:rPr>
              <a:t>24/06/2025</a:t>
            </a:fld>
            <a:endParaRPr lang="fr-FR" dirty="0">
              <a:latin typeface="IBM Plex Sans" panose="020B0503050203000203" pitchFamily="34" charset="0"/>
            </a:endParaRPr>
          </a:p>
        </p:txBody>
      </p:sp>
      <p:sp>
        <p:nvSpPr>
          <p:cNvPr id="4" name="Espace réservé du pied de page 3">
            <a:extLst>
              <a:ext uri="{FF2B5EF4-FFF2-40B4-BE49-F238E27FC236}">
                <a16:creationId xmlns:a16="http://schemas.microsoft.com/office/drawing/2014/main" id="{389F53D3-EFFC-813D-DCDD-4CEDC1D4F765}"/>
              </a:ext>
            </a:extLst>
          </p:cNvPr>
          <p:cNvSpPr>
            <a:spLocks noGrp="1"/>
          </p:cNvSpPr>
          <p:nvPr>
            <p:ph type="ftr" sz="quarter" idx="2"/>
          </p:nvPr>
        </p:nvSpPr>
        <p:spPr>
          <a:xfrm>
            <a:off x="0" y="9433107"/>
            <a:ext cx="2944283" cy="498294"/>
          </a:xfrm>
          <a:prstGeom prst="rect">
            <a:avLst/>
          </a:prstGeom>
        </p:spPr>
        <p:txBody>
          <a:bodyPr vert="horz" lIns="91440" tIns="45720" rIns="91440" bIns="45720" rtlCol="0" anchor="b"/>
          <a:lstStyle>
            <a:lvl1pPr algn="l">
              <a:defRPr sz="1200"/>
            </a:lvl1pPr>
          </a:lstStyle>
          <a:p>
            <a:endParaRPr lang="fr-FR" dirty="0">
              <a:latin typeface="IBM Plex Sans" panose="020B0503050203000203" pitchFamily="34" charset="0"/>
            </a:endParaRPr>
          </a:p>
        </p:txBody>
      </p:sp>
      <p:sp>
        <p:nvSpPr>
          <p:cNvPr id="5" name="Espace réservé du numéro de diapositive 4">
            <a:extLst>
              <a:ext uri="{FF2B5EF4-FFF2-40B4-BE49-F238E27FC236}">
                <a16:creationId xmlns:a16="http://schemas.microsoft.com/office/drawing/2014/main" id="{2EB3411A-AE55-A83B-7022-DC17E07A3E67}"/>
              </a:ext>
            </a:extLst>
          </p:cNvPr>
          <p:cNvSpPr>
            <a:spLocks noGrp="1"/>
          </p:cNvSpPr>
          <p:nvPr>
            <p:ph type="sldNum" sz="quarter" idx="3"/>
          </p:nvPr>
        </p:nvSpPr>
        <p:spPr>
          <a:xfrm>
            <a:off x="3848645" y="9433107"/>
            <a:ext cx="2944283" cy="498294"/>
          </a:xfrm>
          <a:prstGeom prst="rect">
            <a:avLst/>
          </a:prstGeom>
        </p:spPr>
        <p:txBody>
          <a:bodyPr vert="horz" lIns="91440" tIns="45720" rIns="91440" bIns="45720" rtlCol="0" anchor="b"/>
          <a:lstStyle>
            <a:lvl1pPr algn="r">
              <a:defRPr sz="1200"/>
            </a:lvl1pPr>
          </a:lstStyle>
          <a:p>
            <a:fld id="{37781119-D73F-D844-8E7F-F4F83B73B8EC}" type="slidenum">
              <a:rPr lang="fr-FR" smtClean="0">
                <a:latin typeface="IBM Plex Sans" panose="020B0503050203000203" pitchFamily="34" charset="0"/>
              </a:rPr>
              <a:t>‹N°›</a:t>
            </a:fld>
            <a:endParaRPr lang="fr-FR" dirty="0">
              <a:latin typeface="IBM Plex Sans" panose="020B0503050203000203" pitchFamily="34" charset="0"/>
            </a:endParaRPr>
          </a:p>
        </p:txBody>
      </p:sp>
    </p:spTree>
    <p:extLst>
      <p:ext uri="{BB962C8B-B14F-4D97-AF65-F5344CB8AC3E}">
        <p14:creationId xmlns:p14="http://schemas.microsoft.com/office/powerpoint/2010/main" val="1516972016"/>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87313" y="744538"/>
            <a:ext cx="6619875"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79450" y="4717415"/>
            <a:ext cx="5435600" cy="446913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dirty="0"/>
          </a:p>
        </p:txBody>
      </p:sp>
    </p:spTree>
  </p:cSld>
  <p:clrMap bg1="lt1" tx1="dk1" bg2="dk2" tx2="lt2" accent1="accent1" accent2="accent2" accent3="accent3" accent4="accent4" accent5="accent5" accent6="accent6" hlink="hlink" folHlink="folHlink"/>
  <p:hf sldNum="0" hdr="0" ftr="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IBM Plex Sans" panose="020B0503050203000203" pitchFamily="34" charset="0"/>
        <a:ea typeface="IBM Plex Sans" panose="020B0503050203000203" pitchFamily="34"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notes"/>
          <p:cNvSpPr>
            <a:spLocks noGrp="1" noRot="1" noChangeAspect="1"/>
          </p:cNvSpPr>
          <p:nvPr>
            <p:ph type="sldImg" idx="2"/>
          </p:nvPr>
        </p:nvSpPr>
        <p:spPr>
          <a:xfrm>
            <a:off x="87313" y="744538"/>
            <a:ext cx="6619875" cy="37242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p:notes"/>
          <p:cNvSpPr txBox="1">
            <a:spLocks noGrp="1"/>
          </p:cNvSpPr>
          <p:nvPr>
            <p:ph type="body" idx="1"/>
          </p:nvPr>
        </p:nvSpPr>
        <p:spPr>
          <a:xfrm>
            <a:off x="679450" y="4717415"/>
            <a:ext cx="5435600" cy="446913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r-FR" dirty="0"/>
              <a:t>Pourquoi cela reste t’il un tel problème ?</a:t>
            </a:r>
          </a:p>
          <a:p>
            <a:pPr marL="0" lvl="0" indent="0" algn="ctr" rtl="0">
              <a:spcBef>
                <a:spcPts val="0"/>
              </a:spcBef>
              <a:spcAft>
                <a:spcPts val="0"/>
              </a:spcAft>
              <a:buNone/>
            </a:pPr>
            <a:r>
              <a:rPr lang="fr-FR" dirty="0"/>
              <a:t>Hôpital en crise sanitaire  ?</a:t>
            </a:r>
          </a:p>
          <a:p>
            <a:pPr marL="0" lvl="0" indent="0" algn="ctr" rtl="0">
              <a:spcBef>
                <a:spcPts val="0"/>
              </a:spcBef>
              <a:spcAft>
                <a:spcPts val="0"/>
              </a:spcAft>
              <a:buNone/>
            </a:pPr>
            <a:r>
              <a:rPr lang="fr-FR" dirty="0"/>
              <a:t>La complexité de la maladie drépanocytaire</a:t>
            </a:r>
          </a:p>
          <a:p>
            <a:pPr marL="0" lvl="0" indent="0" algn="ctr" rtl="0">
              <a:spcBef>
                <a:spcPts val="0"/>
              </a:spcBef>
              <a:spcAft>
                <a:spcPts val="0"/>
              </a:spcAft>
              <a:buNone/>
            </a:pPr>
            <a:r>
              <a:rPr lang="fr-FR" dirty="0"/>
              <a:t>La complexité de la douleur drépanocytaire nécessitant de la Morphine </a:t>
            </a:r>
          </a:p>
          <a:p>
            <a:pPr marL="0" lvl="0" indent="0" algn="ctr" rtl="0">
              <a:spcBef>
                <a:spcPts val="0"/>
              </a:spcBef>
              <a:spcAft>
                <a:spcPts val="0"/>
              </a:spcAft>
              <a:buNone/>
            </a:pPr>
            <a:r>
              <a:rPr lang="fr-FR" dirty="0"/>
              <a:t>Le manque de formation </a:t>
            </a:r>
          </a:p>
          <a:p>
            <a:pPr marL="0" lvl="0" indent="0" algn="ctr" rtl="0">
              <a:spcBef>
                <a:spcPts val="0"/>
              </a:spcBef>
              <a:spcAft>
                <a:spcPts val="0"/>
              </a:spcAft>
              <a:buNone/>
            </a:pPr>
            <a:r>
              <a:rPr lang="fr-FR" dirty="0"/>
              <a:t>L’incompréhension </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35441015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87313" y="744538"/>
            <a:ext cx="6619875" cy="3724275"/>
          </a:xfrm>
        </p:spPr>
      </p:sp>
      <p:sp>
        <p:nvSpPr>
          <p:cNvPr id="3" name="Espace réservé des notes 2"/>
          <p:cNvSpPr>
            <a:spLocks noGrp="1"/>
          </p:cNvSpPr>
          <p:nvPr>
            <p:ph type="body" idx="1"/>
          </p:nvPr>
        </p:nvSpPr>
        <p:spPr/>
        <p:txBody>
          <a:bodyPr/>
          <a:lstStyle/>
          <a:p>
            <a:r>
              <a:rPr lang="fr-FR" dirty="0"/>
              <a:t>Ateliers</a:t>
            </a:r>
            <a:r>
              <a:rPr lang="fr-FR" baseline="0" dirty="0"/>
              <a:t> </a:t>
            </a:r>
            <a:r>
              <a:rPr lang="fr-FR" baseline="0" dirty="0" err="1"/>
              <a:t>kuseke</a:t>
            </a:r>
            <a:r>
              <a:rPr lang="fr-FR" baseline="0" dirty="0"/>
              <a:t> </a:t>
            </a:r>
            <a:r>
              <a:rPr lang="fr-FR" baseline="0" dirty="0" err="1"/>
              <a:t>sona</a:t>
            </a:r>
            <a:r>
              <a:rPr lang="fr-FR" baseline="0" dirty="0"/>
              <a:t> en Guadeloupe et KB : </a:t>
            </a:r>
            <a:r>
              <a:rPr lang="fr-FR" dirty="0">
                <a:effectLst/>
              </a:rPr>
              <a:t> où les professionnels de santé nous ont fait un retour très positif (amélioration de la communication, diminution de l’appréhension de prendre en charge une CVO, meilleure compréhension de certaines stratégies d’évitement du patient).</a:t>
            </a:r>
          </a:p>
          <a:p>
            <a:r>
              <a:rPr lang="fr-FR" dirty="0">
                <a:effectLst/>
              </a:rPr>
              <a:t>Protocoles de PEC et d’antalgie pluri modale </a:t>
            </a:r>
            <a:endParaRPr lang="fr-FR" dirty="0"/>
          </a:p>
        </p:txBody>
      </p:sp>
    </p:spTree>
    <p:extLst>
      <p:ext uri="{BB962C8B-B14F-4D97-AF65-F5344CB8AC3E}">
        <p14:creationId xmlns:p14="http://schemas.microsoft.com/office/powerpoint/2010/main" val="40141372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87313" y="744538"/>
            <a:ext cx="6619875" cy="3724275"/>
          </a:xfrm>
        </p:spPr>
      </p:sp>
      <p:sp>
        <p:nvSpPr>
          <p:cNvPr id="3" name="Espace réservé des notes 2"/>
          <p:cNvSpPr>
            <a:spLocks noGrp="1"/>
          </p:cNvSpPr>
          <p:nvPr>
            <p:ph type="body" idx="1"/>
          </p:nvPr>
        </p:nvSpPr>
        <p:spPr/>
        <p:txBody>
          <a:bodyPr/>
          <a:lstStyle/>
          <a:p>
            <a:r>
              <a:rPr lang="fr-FR" dirty="0"/>
              <a:t>Passages des référentes</a:t>
            </a:r>
            <a:r>
              <a:rPr lang="fr-FR" baseline="0" dirty="0"/>
              <a:t> aux urgences, en réa et dans les service </a:t>
            </a:r>
          </a:p>
          <a:p>
            <a:r>
              <a:rPr lang="fr-FR" baseline="0" dirty="0"/>
              <a:t>Formation dans les différents services de spé et de SAU : formations médecins et IDE +++</a:t>
            </a:r>
          </a:p>
          <a:p>
            <a:r>
              <a:rPr lang="fr-FR" baseline="0" dirty="0"/>
              <a:t>Pour le patient : arriver avant douleur intolérable// </a:t>
            </a:r>
            <a:r>
              <a:rPr lang="fr-FR" baseline="0" dirty="0" err="1"/>
              <a:t>Actiskenan</a:t>
            </a:r>
            <a:r>
              <a:rPr lang="fr-FR" baseline="0" dirty="0"/>
              <a:t> dans la poche ? </a:t>
            </a:r>
          </a:p>
          <a:p>
            <a:r>
              <a:rPr lang="fr-FR" baseline="0" dirty="0"/>
              <a:t>Pour les soignants donner une Mo à LR en salle d’attente ? Modifier la titration trop lente bolus plus importants moins souvent ?</a:t>
            </a:r>
            <a:endParaRPr lang="fr-FR" dirty="0"/>
          </a:p>
        </p:txBody>
      </p:sp>
    </p:spTree>
    <p:extLst>
      <p:ext uri="{BB962C8B-B14F-4D97-AF65-F5344CB8AC3E}">
        <p14:creationId xmlns:p14="http://schemas.microsoft.com/office/powerpoint/2010/main" val="29789039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87313" y="744538"/>
            <a:ext cx="6619875" cy="3724275"/>
          </a:xfrm>
        </p:spPr>
      </p:sp>
      <p:sp>
        <p:nvSpPr>
          <p:cNvPr id="3" name="Espace réservé des notes 2"/>
          <p:cNvSpPr>
            <a:spLocks noGrp="1"/>
          </p:cNvSpPr>
          <p:nvPr>
            <p:ph type="body" idx="1"/>
          </p:nvPr>
        </p:nvSpPr>
        <p:spPr/>
        <p:txBody>
          <a:bodyPr/>
          <a:lstStyle/>
          <a:p>
            <a:r>
              <a:rPr lang="fr-FR" dirty="0"/>
              <a:t>PCA +++ qui permettrait d’avoir moins besoin du bon vouloir du</a:t>
            </a:r>
            <a:r>
              <a:rPr lang="fr-FR" baseline="0" dirty="0"/>
              <a:t> soignant  : écrire un protocole « court » avec 40 mg de Mo par exemple </a:t>
            </a:r>
          </a:p>
        </p:txBody>
      </p:sp>
    </p:spTree>
    <p:extLst>
      <p:ext uri="{BB962C8B-B14F-4D97-AF65-F5344CB8AC3E}">
        <p14:creationId xmlns:p14="http://schemas.microsoft.com/office/powerpoint/2010/main" val="36036285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87313" y="744538"/>
            <a:ext cx="6619875" cy="3724275"/>
          </a:xfrm>
        </p:spPr>
      </p:sp>
      <p:sp>
        <p:nvSpPr>
          <p:cNvPr id="3" name="Espace réservé des notes 2"/>
          <p:cNvSpPr>
            <a:spLocks noGrp="1"/>
          </p:cNvSpPr>
          <p:nvPr>
            <p:ph type="body" idx="1"/>
          </p:nvPr>
        </p:nvSpPr>
        <p:spPr/>
        <p:txBody>
          <a:bodyPr/>
          <a:lstStyle/>
          <a:p>
            <a:r>
              <a:rPr lang="fr-FR" dirty="0"/>
              <a:t>Patients souvent malades : nécessité des associations +++</a:t>
            </a:r>
          </a:p>
          <a:p>
            <a:r>
              <a:rPr lang="fr-FR" dirty="0"/>
              <a:t>Nécessité de participer ACTIVEMENT aux groupes de W hospitaliers et comités de pilotage</a:t>
            </a:r>
          </a:p>
          <a:p>
            <a:r>
              <a:rPr lang="fr-FR" dirty="0"/>
              <a:t>Plaidoyer</a:t>
            </a:r>
            <a:r>
              <a:rPr lang="fr-FR" baseline="0" dirty="0"/>
              <a:t> auprès des directions hospitalières pour obtenir des ressources et des temps de formation dédiée </a:t>
            </a:r>
          </a:p>
          <a:p>
            <a:r>
              <a:rPr lang="fr-FR" baseline="0" dirty="0"/>
              <a:t>Créer un réseau de patients relais pour soutenir les nouveaux adultes en transition </a:t>
            </a:r>
            <a:endParaRPr lang="fr-FR" dirty="0"/>
          </a:p>
          <a:p>
            <a:endParaRPr lang="fr-FR" dirty="0"/>
          </a:p>
          <a:p>
            <a:r>
              <a:rPr lang="fr-FR" dirty="0"/>
              <a:t>PCA +++ qui permettrait d’avoir moins besoin du bon vouloir du</a:t>
            </a:r>
            <a:r>
              <a:rPr lang="fr-FR" baseline="0" dirty="0"/>
              <a:t> soignant  : écrire un protocole « court » avec 40 mg de Mo par exemple </a:t>
            </a:r>
          </a:p>
          <a:p>
            <a:r>
              <a:rPr lang="fr-FR" dirty="0"/>
              <a:t>A Toulouse, une patiente experte intervient depuis 3 ans dans un programme d’ETP formation. Une patiente experte intervient également dans le service en cas d’hospitalisation « anormalement longue » pour une CVO (5-6 jours) et si possible au SAU. Les patients experts peuvent intervenir auprès des étudiants en médecine et dans tous</a:t>
            </a:r>
            <a:r>
              <a:rPr lang="fr-FR" baseline="0" dirty="0"/>
              <a:t> les services </a:t>
            </a:r>
          </a:p>
          <a:p>
            <a:endParaRPr lang="fr-FR" dirty="0"/>
          </a:p>
        </p:txBody>
      </p:sp>
    </p:spTree>
    <p:extLst>
      <p:ext uri="{BB962C8B-B14F-4D97-AF65-F5344CB8AC3E}">
        <p14:creationId xmlns:p14="http://schemas.microsoft.com/office/powerpoint/2010/main" val="234386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notes"/>
          <p:cNvSpPr>
            <a:spLocks noGrp="1" noRot="1" noChangeAspect="1"/>
          </p:cNvSpPr>
          <p:nvPr>
            <p:ph type="sldImg" idx="2"/>
          </p:nvPr>
        </p:nvSpPr>
        <p:spPr>
          <a:xfrm>
            <a:off x="87313" y="744538"/>
            <a:ext cx="6619875" cy="37242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p:notes"/>
          <p:cNvSpPr txBox="1">
            <a:spLocks noGrp="1"/>
          </p:cNvSpPr>
          <p:nvPr>
            <p:ph type="body" idx="1"/>
          </p:nvPr>
        </p:nvSpPr>
        <p:spPr>
          <a:xfrm>
            <a:off x="679450" y="4717415"/>
            <a:ext cx="5435600" cy="446913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dirty="0"/>
              <a:t>Projets et axes d’amélioration à discuter </a:t>
            </a:r>
            <a:endParaRPr dirty="0"/>
          </a:p>
        </p:txBody>
      </p:sp>
    </p:spTree>
    <p:extLst>
      <p:ext uri="{BB962C8B-B14F-4D97-AF65-F5344CB8AC3E}">
        <p14:creationId xmlns:p14="http://schemas.microsoft.com/office/powerpoint/2010/main" val="29735875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87313" y="744538"/>
            <a:ext cx="6619875" cy="3724275"/>
          </a:xfrm>
        </p:spPr>
      </p:sp>
      <p:sp>
        <p:nvSpPr>
          <p:cNvPr id="3" name="Espace réservé des notes 2"/>
          <p:cNvSpPr>
            <a:spLocks noGrp="1"/>
          </p:cNvSpPr>
          <p:nvPr>
            <p:ph type="body" idx="1"/>
          </p:nvPr>
        </p:nvSpPr>
        <p:spPr/>
        <p:txBody>
          <a:bodyPr/>
          <a:lstStyle/>
          <a:p>
            <a:r>
              <a:rPr lang="fr-FR" dirty="0">
                <a:sym typeface="Wingdings" panose="05000000000000000000" pitchFamily="2" charset="2"/>
              </a:rPr>
              <a:t>EIGS d’évènements indésirables graves liés aux soins</a:t>
            </a:r>
          </a:p>
          <a:p>
            <a:r>
              <a:rPr lang="fr-FR" dirty="0">
                <a:sym typeface="Wingdings" panose="05000000000000000000" pitchFamily="2" charset="2"/>
              </a:rPr>
              <a:t>* période épidémique de virus respiratoires </a:t>
            </a:r>
          </a:p>
          <a:p>
            <a:pPr marL="285750" indent="-285750">
              <a:buFont typeface="Wingdings" panose="05000000000000000000" pitchFamily="2" charset="2"/>
              <a:buChar char="v"/>
            </a:pPr>
            <a:r>
              <a:rPr lang="fr-FR" dirty="0">
                <a:effectLst>
                  <a:outerShdw blurRad="38100" dist="38100" dir="2700000" algn="tl">
                    <a:srgbClr val="000000">
                      <a:alpha val="43137"/>
                    </a:srgbClr>
                  </a:outerShdw>
                </a:effectLst>
              </a:rPr>
              <a:t>Ressources humaines </a:t>
            </a:r>
            <a:endParaRPr lang="fr-FR" dirty="0"/>
          </a:p>
          <a:p>
            <a:pPr lvl="3"/>
            <a:r>
              <a:rPr lang="fr-FR" dirty="0"/>
              <a:t>              -- 90% des établissements rapportaient des difficultés de recrutement  de personnel médical</a:t>
            </a:r>
          </a:p>
          <a:p>
            <a:r>
              <a:rPr lang="fr-FR" dirty="0"/>
              <a:t>              -- Chute du nombre des internes </a:t>
            </a:r>
          </a:p>
          <a:p>
            <a:r>
              <a:rPr lang="fr-FR" dirty="0"/>
              <a:t>              -- Fatigue accumulée du personnel soignant depuis le COVID</a:t>
            </a:r>
          </a:p>
          <a:p>
            <a:endParaRPr lang="fr-FR" dirty="0"/>
          </a:p>
          <a:p>
            <a:pPr marL="285750" indent="-285750">
              <a:buFont typeface="Wingdings" panose="05000000000000000000" pitchFamily="2" charset="2"/>
              <a:buChar char="v"/>
            </a:pPr>
            <a:r>
              <a:rPr lang="fr-FR" dirty="0">
                <a:effectLst>
                  <a:outerShdw blurRad="38100" dist="38100" dir="2700000" algn="tl">
                    <a:srgbClr val="000000">
                      <a:alpha val="43137"/>
                    </a:srgbClr>
                  </a:outerShdw>
                </a:effectLst>
              </a:rPr>
              <a:t>Enjeux régionaux </a:t>
            </a:r>
            <a:endParaRPr lang="fr-FR" dirty="0"/>
          </a:p>
          <a:p>
            <a:pPr lvl="2"/>
            <a:r>
              <a:rPr lang="fr-FR" dirty="0"/>
              <a:t>          </a:t>
            </a:r>
            <a:r>
              <a:rPr lang="fr-FR" dirty="0">
                <a:sym typeface="Wingdings" panose="05000000000000000000" pitchFamily="2" charset="2"/>
              </a:rPr>
              <a:t>  disparités géographiques : les régions Auvergnes-Rhône-Alpes, Hauts de France et Île de France</a:t>
            </a:r>
          </a:p>
          <a:p>
            <a:pPr lvl="2"/>
            <a:r>
              <a:rPr lang="fr-FR" dirty="0">
                <a:sym typeface="Wingdings" panose="05000000000000000000" pitchFamily="2" charset="2"/>
              </a:rPr>
              <a:t> concentrent le + grand nombre de passages </a:t>
            </a:r>
            <a:endParaRPr lang="fr-FR" dirty="0"/>
          </a:p>
          <a:p>
            <a:pPr lvl="2"/>
            <a:r>
              <a:rPr lang="fr-FR" dirty="0"/>
              <a:t>          </a:t>
            </a:r>
            <a:r>
              <a:rPr lang="fr-FR" dirty="0">
                <a:sym typeface="Wingdings" panose="05000000000000000000" pitchFamily="2" charset="2"/>
              </a:rPr>
              <a:t>  </a:t>
            </a:r>
            <a:r>
              <a:rPr lang="fr-FR" dirty="0"/>
              <a:t>en 2022, 42 services ont du fermer la nuit </a:t>
            </a:r>
          </a:p>
          <a:p>
            <a:pPr lvl="1"/>
            <a:r>
              <a:rPr lang="fr-FR" dirty="0"/>
              <a:t>          </a:t>
            </a:r>
            <a:r>
              <a:rPr lang="fr-FR" dirty="0">
                <a:sym typeface="Wingdings" panose="05000000000000000000" pitchFamily="2" charset="2"/>
              </a:rPr>
              <a:t>  Déserts médicaux : </a:t>
            </a:r>
            <a:r>
              <a:rPr lang="fr-FR" dirty="0">
                <a:effectLst>
                  <a:outerShdw blurRad="38100" dist="38100" dir="2700000" algn="tl">
                    <a:srgbClr val="000000">
                      <a:alpha val="43137"/>
                    </a:srgbClr>
                  </a:outerShdw>
                </a:effectLst>
                <a:sym typeface="Wingdings" panose="05000000000000000000" pitchFamily="2" charset="2"/>
              </a:rPr>
              <a:t>accès inégal aux soins </a:t>
            </a:r>
            <a:r>
              <a:rPr lang="fr-FR" dirty="0">
                <a:sym typeface="Wingdings" panose="05000000000000000000" pitchFamily="2" charset="2"/>
              </a:rPr>
              <a:t>dans les zones rurales et certaines régions (Haute Loire) </a:t>
            </a:r>
            <a:endParaRPr lang="fr-FR" dirty="0"/>
          </a:p>
          <a:p>
            <a:endParaRPr lang="fr-FR" dirty="0"/>
          </a:p>
        </p:txBody>
      </p:sp>
    </p:spTree>
    <p:extLst>
      <p:ext uri="{BB962C8B-B14F-4D97-AF65-F5344CB8AC3E}">
        <p14:creationId xmlns:p14="http://schemas.microsoft.com/office/powerpoint/2010/main" val="580227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87313" y="744538"/>
            <a:ext cx="6619875" cy="3724275"/>
          </a:xfrm>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2559084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Moyenne d’âge 35 ans </a:t>
            </a:r>
          </a:p>
          <a:p>
            <a:r>
              <a:rPr lang="fr-FR" dirty="0"/>
              <a:t>71 p des Antilles</a:t>
            </a:r>
          </a:p>
          <a:p>
            <a:r>
              <a:rPr lang="fr-FR" dirty="0"/>
              <a:t>47 de </a:t>
            </a:r>
            <a:r>
              <a:rPr lang="fr-FR" dirty="0" err="1"/>
              <a:t>toulouse</a:t>
            </a:r>
            <a:r>
              <a:rPr lang="fr-FR" dirty="0"/>
              <a:t> et 45 de l’HEGP</a:t>
            </a:r>
          </a:p>
        </p:txBody>
      </p:sp>
    </p:spTree>
    <p:extLst>
      <p:ext uri="{BB962C8B-B14F-4D97-AF65-F5344CB8AC3E}">
        <p14:creationId xmlns:p14="http://schemas.microsoft.com/office/powerpoint/2010/main" val="5371672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87313" y="744538"/>
            <a:ext cx="6619875" cy="3724275"/>
          </a:xfrm>
        </p:spPr>
      </p:sp>
      <p:sp>
        <p:nvSpPr>
          <p:cNvPr id="3" name="Espace réservé des notes 2"/>
          <p:cNvSpPr>
            <a:spLocks noGrp="1"/>
          </p:cNvSpPr>
          <p:nvPr>
            <p:ph type="body" idx="1"/>
          </p:nvPr>
        </p:nvSpPr>
        <p:spPr/>
        <p:txBody>
          <a:bodyPr/>
          <a:lstStyle/>
          <a:p>
            <a:r>
              <a:rPr lang="fr-FR" dirty="0"/>
              <a:t>Raisons invoquées les plus fréquentes : Peur de l’attente, gère sa douleur soi même mauvais accueil peur d’être hospitalisé …</a:t>
            </a:r>
          </a:p>
          <a:p>
            <a:r>
              <a:rPr lang="fr-FR" dirty="0"/>
              <a:t>En moyenne 4 passages par an </a:t>
            </a:r>
          </a:p>
        </p:txBody>
      </p:sp>
    </p:spTree>
    <p:extLst>
      <p:ext uri="{BB962C8B-B14F-4D97-AF65-F5344CB8AC3E}">
        <p14:creationId xmlns:p14="http://schemas.microsoft.com/office/powerpoint/2010/main" val="39153433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87313" y="744538"/>
            <a:ext cx="6619875" cy="3724275"/>
          </a:xfrm>
        </p:spPr>
      </p:sp>
      <p:sp>
        <p:nvSpPr>
          <p:cNvPr id="3" name="Espace réservé des notes 2"/>
          <p:cNvSpPr>
            <a:spLocks noGrp="1"/>
          </p:cNvSpPr>
          <p:nvPr>
            <p:ph type="body" idx="1"/>
          </p:nvPr>
        </p:nvSpPr>
        <p:spPr/>
        <p:txBody>
          <a:bodyPr/>
          <a:lstStyle/>
          <a:p>
            <a:r>
              <a:rPr lang="fr-FR" dirty="0"/>
              <a:t>Premier item : longueur de la PEC </a:t>
            </a:r>
          </a:p>
          <a:p>
            <a:r>
              <a:rPr lang="fr-FR" dirty="0"/>
              <a:t>Manque d’écoute ou de considération</a:t>
            </a:r>
            <a:r>
              <a:rPr lang="fr-FR" baseline="0" dirty="0"/>
              <a:t> </a:t>
            </a:r>
            <a:endParaRPr lang="fr-FR" dirty="0"/>
          </a:p>
        </p:txBody>
      </p:sp>
    </p:spTree>
    <p:extLst>
      <p:ext uri="{BB962C8B-B14F-4D97-AF65-F5344CB8AC3E}">
        <p14:creationId xmlns:p14="http://schemas.microsoft.com/office/powerpoint/2010/main" val="42782466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87313" y="744538"/>
            <a:ext cx="6619875" cy="3724275"/>
          </a:xfrm>
        </p:spPr>
      </p:sp>
      <p:sp>
        <p:nvSpPr>
          <p:cNvPr id="3" name="Espace réservé des notes 2"/>
          <p:cNvSpPr>
            <a:spLocks noGrp="1"/>
          </p:cNvSpPr>
          <p:nvPr>
            <p:ph type="body" idx="1"/>
          </p:nvPr>
        </p:nvSpPr>
        <p:spPr/>
        <p:txBody>
          <a:bodyPr/>
          <a:lstStyle/>
          <a:p>
            <a:r>
              <a:rPr lang="fr-FR" dirty="0"/>
              <a:t>150/170 R provenaient</a:t>
            </a:r>
            <a:r>
              <a:rPr lang="fr-FR" baseline="0" dirty="0"/>
              <a:t> du chu de Guadeloupe </a:t>
            </a:r>
            <a:endParaRPr lang="fr-FR" dirty="0"/>
          </a:p>
          <a:p>
            <a:r>
              <a:rPr lang="fr-FR" dirty="0"/>
              <a:t>50% d’IDE 22% de médecins </a:t>
            </a:r>
          </a:p>
          <a:p>
            <a:pPr marL="158750" indent="0">
              <a:buNone/>
            </a:pPr>
            <a:endParaRPr lang="fr-FR" dirty="0"/>
          </a:p>
        </p:txBody>
      </p:sp>
    </p:spTree>
    <p:extLst>
      <p:ext uri="{BB962C8B-B14F-4D97-AF65-F5344CB8AC3E}">
        <p14:creationId xmlns:p14="http://schemas.microsoft.com/office/powerpoint/2010/main" val="15369931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87313" y="744538"/>
            <a:ext cx="6619875" cy="3724275"/>
          </a:xfrm>
        </p:spPr>
      </p:sp>
      <p:sp>
        <p:nvSpPr>
          <p:cNvPr id="3" name="Espace réservé des notes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fr-FR" sz="1100" b="0" i="0" u="none" strike="noStrike" cap="none" dirty="0">
                <a:solidFill>
                  <a:srgbClr val="000000"/>
                </a:solidFill>
                <a:effectLst/>
                <a:latin typeface="IBM Plex Sans" panose="020B0503050203000203" pitchFamily="34" charset="0"/>
                <a:ea typeface="IBM Plex Sans" panose="020B0503050203000203" pitchFamily="34" charset="0"/>
                <a:cs typeface="Arial"/>
                <a:sym typeface="Arial"/>
              </a:rPr>
              <a:t>Parmi les pistes d’amélioration suggérées par les soignants interrogés pour trouver une aisance et des sentiments positifs dans la prise en charge du patient drépanocytaire douloureux, sont retrouvées :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fr-FR" sz="1100" b="0" i="0" u="none" strike="noStrike" cap="none" dirty="0">
                <a:solidFill>
                  <a:srgbClr val="000000"/>
                </a:solidFill>
                <a:effectLst/>
                <a:latin typeface="IBM Plex Sans" panose="020B0503050203000203" pitchFamily="34" charset="0"/>
                <a:ea typeface="IBM Plex Sans" panose="020B0503050203000203" pitchFamily="34" charset="0"/>
                <a:cs typeface="Arial"/>
                <a:sym typeface="Arial"/>
              </a:rPr>
              <a:t>des formations techniques (97%),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fr-FR" sz="1100" b="0" i="0" u="none" strike="noStrike" cap="none" dirty="0">
                <a:solidFill>
                  <a:srgbClr val="000000"/>
                </a:solidFill>
                <a:effectLst/>
                <a:latin typeface="IBM Plex Sans" panose="020B0503050203000203" pitchFamily="34" charset="0"/>
                <a:ea typeface="IBM Plex Sans" panose="020B0503050203000203" pitchFamily="34" charset="0"/>
                <a:cs typeface="Arial"/>
                <a:sym typeface="Arial"/>
              </a:rPr>
              <a:t>un renforcement de la prise en charge multidisciplinaire avec des référents « Drépanocytose » (87%),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fr-FR" sz="1100" b="0" i="0" u="none" strike="noStrike" cap="none" dirty="0">
                <a:solidFill>
                  <a:srgbClr val="000000"/>
                </a:solidFill>
                <a:effectLst/>
                <a:latin typeface="IBM Plex Sans" panose="020B0503050203000203" pitchFamily="34" charset="0"/>
                <a:ea typeface="IBM Plex Sans" panose="020B0503050203000203" pitchFamily="34" charset="0"/>
                <a:cs typeface="Arial"/>
                <a:sym typeface="Arial"/>
              </a:rPr>
              <a:t>la création de rencontres entre soignants et patients (63%) et d’ateliers pratiques de mise en situation (55%).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fr-FR" sz="1100" b="0" i="0" u="none" strike="noStrike" cap="none" dirty="0">
                <a:solidFill>
                  <a:srgbClr val="000000"/>
                </a:solidFill>
                <a:effectLst/>
                <a:latin typeface="IBM Plex Sans" panose="020B0503050203000203" pitchFamily="34" charset="0"/>
                <a:ea typeface="IBM Plex Sans" panose="020B0503050203000203" pitchFamily="34" charset="0"/>
                <a:cs typeface="Arial"/>
                <a:sym typeface="Arial"/>
              </a:rPr>
              <a:t>Pour 97% des soignants interrogés, la création d’un parcours de soins spécifique aux Urgences améliorerait la prise en charge ; 71% d’entre eux sont d’accord pour y participer. </a:t>
            </a:r>
          </a:p>
          <a:p>
            <a:endParaRPr lang="fr-FR" dirty="0"/>
          </a:p>
        </p:txBody>
      </p:sp>
    </p:spTree>
    <p:extLst>
      <p:ext uri="{BB962C8B-B14F-4D97-AF65-F5344CB8AC3E}">
        <p14:creationId xmlns:p14="http://schemas.microsoft.com/office/powerpoint/2010/main" val="3685198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12.emf"/><Relationship Id="rId13" Type="http://schemas.openxmlformats.org/officeDocument/2006/relationships/image" Target="../media/image17.emf"/><Relationship Id="rId18" Type="http://schemas.openxmlformats.org/officeDocument/2006/relationships/image" Target="../media/image22.emf"/><Relationship Id="rId3" Type="http://schemas.openxmlformats.org/officeDocument/2006/relationships/image" Target="../media/image7.emf"/><Relationship Id="rId7" Type="http://schemas.openxmlformats.org/officeDocument/2006/relationships/image" Target="../media/image11.emf"/><Relationship Id="rId12" Type="http://schemas.openxmlformats.org/officeDocument/2006/relationships/image" Target="../media/image16.emf"/><Relationship Id="rId17" Type="http://schemas.openxmlformats.org/officeDocument/2006/relationships/image" Target="../media/image21.emf"/><Relationship Id="rId2" Type="http://schemas.openxmlformats.org/officeDocument/2006/relationships/image" Target="../media/image6.emf"/><Relationship Id="rId16" Type="http://schemas.openxmlformats.org/officeDocument/2006/relationships/image" Target="../media/image20.emf"/><Relationship Id="rId1" Type="http://schemas.openxmlformats.org/officeDocument/2006/relationships/slideMaster" Target="../slideMasters/slideMaster1.xml"/><Relationship Id="rId6" Type="http://schemas.openxmlformats.org/officeDocument/2006/relationships/image" Target="../media/image10.emf"/><Relationship Id="rId11" Type="http://schemas.openxmlformats.org/officeDocument/2006/relationships/image" Target="../media/image15.emf"/><Relationship Id="rId5" Type="http://schemas.openxmlformats.org/officeDocument/2006/relationships/image" Target="../media/image9.emf"/><Relationship Id="rId15" Type="http://schemas.openxmlformats.org/officeDocument/2006/relationships/image" Target="../media/image19.emf"/><Relationship Id="rId10" Type="http://schemas.openxmlformats.org/officeDocument/2006/relationships/image" Target="../media/image14.emf"/><Relationship Id="rId19" Type="http://schemas.openxmlformats.org/officeDocument/2006/relationships/image" Target="../media/image23.emf"/><Relationship Id="rId4" Type="http://schemas.openxmlformats.org/officeDocument/2006/relationships/image" Target="../media/image8.emf"/><Relationship Id="rId9" Type="http://schemas.openxmlformats.org/officeDocument/2006/relationships/image" Target="../media/image13.emf"/><Relationship Id="rId14" Type="http://schemas.openxmlformats.org/officeDocument/2006/relationships/image" Target="../media/image18.emf"/></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12.emf"/><Relationship Id="rId13" Type="http://schemas.openxmlformats.org/officeDocument/2006/relationships/image" Target="../media/image17.emf"/><Relationship Id="rId18" Type="http://schemas.openxmlformats.org/officeDocument/2006/relationships/image" Target="../media/image22.emf"/><Relationship Id="rId3" Type="http://schemas.openxmlformats.org/officeDocument/2006/relationships/image" Target="../media/image7.emf"/><Relationship Id="rId7" Type="http://schemas.openxmlformats.org/officeDocument/2006/relationships/image" Target="../media/image11.emf"/><Relationship Id="rId12" Type="http://schemas.openxmlformats.org/officeDocument/2006/relationships/image" Target="../media/image16.emf"/><Relationship Id="rId17" Type="http://schemas.openxmlformats.org/officeDocument/2006/relationships/image" Target="../media/image21.emf"/><Relationship Id="rId2" Type="http://schemas.openxmlformats.org/officeDocument/2006/relationships/image" Target="../media/image6.emf"/><Relationship Id="rId16" Type="http://schemas.openxmlformats.org/officeDocument/2006/relationships/image" Target="../media/image20.emf"/><Relationship Id="rId1" Type="http://schemas.openxmlformats.org/officeDocument/2006/relationships/slideMaster" Target="../slideMasters/slideMaster1.xml"/><Relationship Id="rId6" Type="http://schemas.openxmlformats.org/officeDocument/2006/relationships/image" Target="../media/image10.emf"/><Relationship Id="rId11" Type="http://schemas.openxmlformats.org/officeDocument/2006/relationships/image" Target="../media/image15.emf"/><Relationship Id="rId5" Type="http://schemas.openxmlformats.org/officeDocument/2006/relationships/image" Target="../media/image9.emf"/><Relationship Id="rId15" Type="http://schemas.openxmlformats.org/officeDocument/2006/relationships/image" Target="../media/image19.emf"/><Relationship Id="rId10" Type="http://schemas.openxmlformats.org/officeDocument/2006/relationships/image" Target="../media/image14.emf"/><Relationship Id="rId19" Type="http://schemas.openxmlformats.org/officeDocument/2006/relationships/image" Target="../media/image23.emf"/><Relationship Id="rId4" Type="http://schemas.openxmlformats.org/officeDocument/2006/relationships/image" Target="../media/image8.emf"/><Relationship Id="rId9" Type="http://schemas.openxmlformats.org/officeDocument/2006/relationships/image" Target="../media/image13.emf"/><Relationship Id="rId14" Type="http://schemas.openxmlformats.org/officeDocument/2006/relationships/image" Target="../media/image18.emf"/></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D21F2E"/>
        </a:solidFill>
        <a:effectLst/>
      </p:bgPr>
    </p:bg>
    <p:spTree>
      <p:nvGrpSpPr>
        <p:cNvPr id="1" name="Shape 9"/>
        <p:cNvGrpSpPr/>
        <p:nvPr/>
      </p:nvGrpSpPr>
      <p:grpSpPr>
        <a:xfrm>
          <a:off x="0" y="0"/>
          <a:ext cx="0" cy="0"/>
          <a:chOff x="0" y="0"/>
          <a:chExt cx="0" cy="0"/>
        </a:xfrm>
      </p:grpSpPr>
      <p:pic>
        <p:nvPicPr>
          <p:cNvPr id="10" name="Google Shape;10;p2"/>
          <p:cNvPicPr preferRelativeResize="0"/>
          <p:nvPr/>
        </p:nvPicPr>
        <p:blipFill rotWithShape="1">
          <a:blip r:embed="rId2">
            <a:alphaModFix amt="20000"/>
          </a:blip>
          <a:srcRect t="18633" b="13923"/>
          <a:stretch/>
        </p:blipFill>
        <p:spPr>
          <a:xfrm>
            <a:off x="413625" y="1"/>
            <a:ext cx="8591150" cy="5143500"/>
          </a:xfrm>
          <a:prstGeom prst="rect">
            <a:avLst/>
          </a:prstGeom>
          <a:noFill/>
          <a:ln>
            <a:noFill/>
          </a:ln>
        </p:spPr>
      </p:pic>
      <p:sp>
        <p:nvSpPr>
          <p:cNvPr id="11" name="Google Shape;11;p2"/>
          <p:cNvSpPr txBox="1">
            <a:spLocks noGrp="1"/>
          </p:cNvSpPr>
          <p:nvPr>
            <p:ph type="ctrTitle"/>
          </p:nvPr>
        </p:nvSpPr>
        <p:spPr>
          <a:xfrm>
            <a:off x="1455250" y="2283294"/>
            <a:ext cx="6507900" cy="707856"/>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1"/>
              </a:buClr>
              <a:buSzPts val="3400"/>
              <a:buNone/>
              <a:defRPr sz="3400">
                <a:solidFill>
                  <a:schemeClr val="lt1"/>
                </a:solidFill>
              </a:defRPr>
            </a:lvl1pPr>
            <a:lvl2pPr lvl="1" algn="ctr">
              <a:spcBef>
                <a:spcPts val="0"/>
              </a:spcBef>
              <a:spcAft>
                <a:spcPts val="0"/>
              </a:spcAft>
              <a:buClr>
                <a:schemeClr val="lt1"/>
              </a:buClr>
              <a:buSzPts val="4200"/>
              <a:buNone/>
              <a:defRPr sz="4200">
                <a:solidFill>
                  <a:schemeClr val="lt1"/>
                </a:solidFill>
              </a:defRPr>
            </a:lvl2pPr>
            <a:lvl3pPr lvl="2" algn="ctr">
              <a:spcBef>
                <a:spcPts val="0"/>
              </a:spcBef>
              <a:spcAft>
                <a:spcPts val="0"/>
              </a:spcAft>
              <a:buClr>
                <a:schemeClr val="lt1"/>
              </a:buClr>
              <a:buSzPts val="4200"/>
              <a:buNone/>
              <a:defRPr sz="4200">
                <a:solidFill>
                  <a:schemeClr val="lt1"/>
                </a:solidFill>
              </a:defRPr>
            </a:lvl3pPr>
            <a:lvl4pPr lvl="3" algn="ctr">
              <a:spcBef>
                <a:spcPts val="0"/>
              </a:spcBef>
              <a:spcAft>
                <a:spcPts val="0"/>
              </a:spcAft>
              <a:buClr>
                <a:schemeClr val="lt1"/>
              </a:buClr>
              <a:buSzPts val="4200"/>
              <a:buNone/>
              <a:defRPr sz="4200">
                <a:solidFill>
                  <a:schemeClr val="lt1"/>
                </a:solidFill>
              </a:defRPr>
            </a:lvl4pPr>
            <a:lvl5pPr lvl="4" algn="ctr">
              <a:spcBef>
                <a:spcPts val="0"/>
              </a:spcBef>
              <a:spcAft>
                <a:spcPts val="0"/>
              </a:spcAft>
              <a:buClr>
                <a:schemeClr val="lt1"/>
              </a:buClr>
              <a:buSzPts val="4200"/>
              <a:buNone/>
              <a:defRPr sz="4200">
                <a:solidFill>
                  <a:schemeClr val="lt1"/>
                </a:solidFill>
              </a:defRPr>
            </a:lvl5pPr>
            <a:lvl6pPr lvl="5" algn="ctr">
              <a:spcBef>
                <a:spcPts val="0"/>
              </a:spcBef>
              <a:spcAft>
                <a:spcPts val="0"/>
              </a:spcAft>
              <a:buClr>
                <a:schemeClr val="lt1"/>
              </a:buClr>
              <a:buSzPts val="4200"/>
              <a:buNone/>
              <a:defRPr sz="4200">
                <a:solidFill>
                  <a:schemeClr val="lt1"/>
                </a:solidFill>
              </a:defRPr>
            </a:lvl6pPr>
            <a:lvl7pPr lvl="6" algn="ctr">
              <a:spcBef>
                <a:spcPts val="0"/>
              </a:spcBef>
              <a:spcAft>
                <a:spcPts val="0"/>
              </a:spcAft>
              <a:buClr>
                <a:schemeClr val="lt1"/>
              </a:buClr>
              <a:buSzPts val="4200"/>
              <a:buNone/>
              <a:defRPr sz="4200">
                <a:solidFill>
                  <a:schemeClr val="lt1"/>
                </a:solidFill>
              </a:defRPr>
            </a:lvl7pPr>
            <a:lvl8pPr lvl="7" algn="ctr">
              <a:spcBef>
                <a:spcPts val="0"/>
              </a:spcBef>
              <a:spcAft>
                <a:spcPts val="0"/>
              </a:spcAft>
              <a:buClr>
                <a:schemeClr val="lt1"/>
              </a:buClr>
              <a:buSzPts val="4200"/>
              <a:buNone/>
              <a:defRPr sz="4200">
                <a:solidFill>
                  <a:schemeClr val="lt1"/>
                </a:solidFill>
              </a:defRPr>
            </a:lvl8pPr>
            <a:lvl9pPr lvl="8" algn="ctr">
              <a:spcBef>
                <a:spcPts val="0"/>
              </a:spcBef>
              <a:spcAft>
                <a:spcPts val="0"/>
              </a:spcAft>
              <a:buClr>
                <a:schemeClr val="lt1"/>
              </a:buClr>
              <a:buSzPts val="4200"/>
              <a:buNone/>
              <a:defRPr sz="4200">
                <a:solidFill>
                  <a:schemeClr val="lt1"/>
                </a:solidFill>
              </a:defRPr>
            </a:lvl9pPr>
          </a:lstStyle>
          <a:p>
            <a:r>
              <a:rPr lang="fr-FR" dirty="0"/>
              <a:t>Modifiez le style du titre</a:t>
            </a:r>
            <a:endParaRPr dirty="0"/>
          </a:p>
        </p:txBody>
      </p:sp>
      <p:sp>
        <p:nvSpPr>
          <p:cNvPr id="12" name="Google Shape;12;p2"/>
          <p:cNvSpPr txBox="1">
            <a:spLocks noGrp="1"/>
          </p:cNvSpPr>
          <p:nvPr>
            <p:ph type="subTitle" idx="1"/>
          </p:nvPr>
        </p:nvSpPr>
        <p:spPr>
          <a:xfrm>
            <a:off x="2202100" y="2991150"/>
            <a:ext cx="5014200" cy="4329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2000"/>
              <a:buNone/>
              <a:defRPr sz="2000">
                <a:solidFill>
                  <a:schemeClr val="lt1"/>
                </a:solidFill>
              </a:defRPr>
            </a:lvl1pPr>
            <a:lvl2pPr lvl="1">
              <a:lnSpc>
                <a:spcPct val="100000"/>
              </a:lnSpc>
              <a:spcBef>
                <a:spcPts val="0"/>
              </a:spcBef>
              <a:spcAft>
                <a:spcPts val="0"/>
              </a:spcAft>
              <a:buClr>
                <a:schemeClr val="lt1"/>
              </a:buClr>
              <a:buSzPts val="2100"/>
              <a:buNone/>
              <a:defRPr sz="2100">
                <a:solidFill>
                  <a:schemeClr val="lt1"/>
                </a:solidFill>
              </a:defRPr>
            </a:lvl2pPr>
            <a:lvl3pPr lvl="2">
              <a:lnSpc>
                <a:spcPct val="100000"/>
              </a:lnSpc>
              <a:spcBef>
                <a:spcPts val="0"/>
              </a:spcBef>
              <a:spcAft>
                <a:spcPts val="0"/>
              </a:spcAft>
              <a:buClr>
                <a:schemeClr val="lt1"/>
              </a:buClr>
              <a:buSzPts val="2100"/>
              <a:buNone/>
              <a:defRPr sz="2100">
                <a:solidFill>
                  <a:schemeClr val="lt1"/>
                </a:solidFill>
              </a:defRPr>
            </a:lvl3pPr>
            <a:lvl4pPr lvl="3">
              <a:lnSpc>
                <a:spcPct val="100000"/>
              </a:lnSpc>
              <a:spcBef>
                <a:spcPts val="0"/>
              </a:spcBef>
              <a:spcAft>
                <a:spcPts val="0"/>
              </a:spcAft>
              <a:buClr>
                <a:schemeClr val="lt1"/>
              </a:buClr>
              <a:buSzPts val="2100"/>
              <a:buNone/>
              <a:defRPr sz="2100">
                <a:solidFill>
                  <a:schemeClr val="lt1"/>
                </a:solidFill>
              </a:defRPr>
            </a:lvl4pPr>
            <a:lvl5pPr lvl="4">
              <a:lnSpc>
                <a:spcPct val="100000"/>
              </a:lnSpc>
              <a:spcBef>
                <a:spcPts val="0"/>
              </a:spcBef>
              <a:spcAft>
                <a:spcPts val="0"/>
              </a:spcAft>
              <a:buClr>
                <a:schemeClr val="lt1"/>
              </a:buClr>
              <a:buSzPts val="2100"/>
              <a:buNone/>
              <a:defRPr sz="2100">
                <a:solidFill>
                  <a:schemeClr val="lt1"/>
                </a:solidFill>
              </a:defRPr>
            </a:lvl5pPr>
            <a:lvl6pPr lvl="5">
              <a:lnSpc>
                <a:spcPct val="100000"/>
              </a:lnSpc>
              <a:spcBef>
                <a:spcPts val="0"/>
              </a:spcBef>
              <a:spcAft>
                <a:spcPts val="0"/>
              </a:spcAft>
              <a:buClr>
                <a:schemeClr val="lt1"/>
              </a:buClr>
              <a:buSzPts val="2100"/>
              <a:buNone/>
              <a:defRPr sz="2100">
                <a:solidFill>
                  <a:schemeClr val="lt1"/>
                </a:solidFill>
              </a:defRPr>
            </a:lvl6pPr>
            <a:lvl7pPr lvl="6">
              <a:lnSpc>
                <a:spcPct val="100000"/>
              </a:lnSpc>
              <a:spcBef>
                <a:spcPts val="0"/>
              </a:spcBef>
              <a:spcAft>
                <a:spcPts val="0"/>
              </a:spcAft>
              <a:buClr>
                <a:schemeClr val="lt1"/>
              </a:buClr>
              <a:buSzPts val="2100"/>
              <a:buNone/>
              <a:defRPr sz="2100">
                <a:solidFill>
                  <a:schemeClr val="lt1"/>
                </a:solidFill>
              </a:defRPr>
            </a:lvl7pPr>
            <a:lvl8pPr lvl="7">
              <a:lnSpc>
                <a:spcPct val="100000"/>
              </a:lnSpc>
              <a:spcBef>
                <a:spcPts val="0"/>
              </a:spcBef>
              <a:spcAft>
                <a:spcPts val="0"/>
              </a:spcAft>
              <a:buClr>
                <a:schemeClr val="lt1"/>
              </a:buClr>
              <a:buSzPts val="2100"/>
              <a:buNone/>
              <a:defRPr sz="2100">
                <a:solidFill>
                  <a:schemeClr val="lt1"/>
                </a:solidFill>
              </a:defRPr>
            </a:lvl8pPr>
            <a:lvl9pPr lvl="8">
              <a:lnSpc>
                <a:spcPct val="100000"/>
              </a:lnSpc>
              <a:spcBef>
                <a:spcPts val="0"/>
              </a:spcBef>
              <a:spcAft>
                <a:spcPts val="0"/>
              </a:spcAft>
              <a:buClr>
                <a:schemeClr val="lt1"/>
              </a:buClr>
              <a:buSzPts val="2100"/>
              <a:buNone/>
              <a:defRPr sz="2100">
                <a:solidFill>
                  <a:schemeClr val="lt1"/>
                </a:solidFill>
              </a:defRPr>
            </a:lvl9pPr>
          </a:lstStyle>
          <a:p>
            <a:r>
              <a:rPr lang="fr-FR" dirty="0"/>
              <a:t>Modifiez le style des sous-titres du masque</a:t>
            </a:r>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Gros chiffre 1 1 1">
  <p:cSld name="BIG_NUMBER_1_1_1">
    <p:bg>
      <p:bgPr>
        <a:solidFill>
          <a:srgbClr val="12415B"/>
        </a:solidFill>
        <a:effectLst/>
      </p:bgPr>
    </p:bg>
    <p:spTree>
      <p:nvGrpSpPr>
        <p:cNvPr id="1" name="Shape 95"/>
        <p:cNvGrpSpPr/>
        <p:nvPr/>
      </p:nvGrpSpPr>
      <p:grpSpPr>
        <a:xfrm>
          <a:off x="0" y="0"/>
          <a:ext cx="0" cy="0"/>
          <a:chOff x="0" y="0"/>
          <a:chExt cx="0" cy="0"/>
        </a:xfrm>
      </p:grpSpPr>
      <p:pic>
        <p:nvPicPr>
          <p:cNvPr id="96" name="Google Shape;96;p19"/>
          <p:cNvPicPr preferRelativeResize="0"/>
          <p:nvPr/>
        </p:nvPicPr>
        <p:blipFill rotWithShape="1">
          <a:blip r:embed="rId2">
            <a:alphaModFix/>
          </a:blip>
          <a:srcRect t="10530" b="10530"/>
          <a:stretch/>
        </p:blipFill>
        <p:spPr>
          <a:xfrm>
            <a:off x="901750" y="0"/>
            <a:ext cx="7340498" cy="5143499"/>
          </a:xfrm>
          <a:prstGeom prst="rect">
            <a:avLst/>
          </a:prstGeom>
          <a:noFill/>
          <a:ln>
            <a:noFill/>
          </a:ln>
        </p:spPr>
      </p:pic>
      <p:sp>
        <p:nvSpPr>
          <p:cNvPr id="97" name="Google Shape;97;p19"/>
          <p:cNvSpPr txBox="1">
            <a:spLocks noGrp="1"/>
          </p:cNvSpPr>
          <p:nvPr>
            <p:ph type="title" hasCustomPrompt="1"/>
          </p:nvPr>
        </p:nvSpPr>
        <p:spPr>
          <a:xfrm>
            <a:off x="311700" y="1256050"/>
            <a:ext cx="8520600" cy="20307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rgbClr val="D21F2E"/>
              </a:buClr>
              <a:buSzPts val="12000"/>
              <a:buNone/>
              <a:defRPr sz="12000">
                <a:solidFill>
                  <a:srgbClr val="D21F2E"/>
                </a:solidFill>
              </a:defRPr>
            </a:lvl1pPr>
            <a:lvl2pPr lvl="1" algn="ctr" rtl="0">
              <a:spcBef>
                <a:spcPts val="0"/>
              </a:spcBef>
              <a:spcAft>
                <a:spcPts val="0"/>
              </a:spcAft>
              <a:buClr>
                <a:srgbClr val="D21F2E"/>
              </a:buClr>
              <a:buSzPts val="12000"/>
              <a:buNone/>
              <a:defRPr sz="12000">
                <a:solidFill>
                  <a:srgbClr val="D21F2E"/>
                </a:solidFill>
              </a:defRPr>
            </a:lvl2pPr>
            <a:lvl3pPr lvl="2" algn="ctr" rtl="0">
              <a:spcBef>
                <a:spcPts val="0"/>
              </a:spcBef>
              <a:spcAft>
                <a:spcPts val="0"/>
              </a:spcAft>
              <a:buClr>
                <a:srgbClr val="D21F2E"/>
              </a:buClr>
              <a:buSzPts val="12000"/>
              <a:buNone/>
              <a:defRPr sz="12000">
                <a:solidFill>
                  <a:srgbClr val="D21F2E"/>
                </a:solidFill>
              </a:defRPr>
            </a:lvl3pPr>
            <a:lvl4pPr lvl="3" algn="ctr" rtl="0">
              <a:spcBef>
                <a:spcPts val="0"/>
              </a:spcBef>
              <a:spcAft>
                <a:spcPts val="0"/>
              </a:spcAft>
              <a:buClr>
                <a:srgbClr val="D21F2E"/>
              </a:buClr>
              <a:buSzPts val="12000"/>
              <a:buNone/>
              <a:defRPr sz="12000">
                <a:solidFill>
                  <a:srgbClr val="D21F2E"/>
                </a:solidFill>
              </a:defRPr>
            </a:lvl4pPr>
            <a:lvl5pPr lvl="4" algn="ctr" rtl="0">
              <a:spcBef>
                <a:spcPts val="0"/>
              </a:spcBef>
              <a:spcAft>
                <a:spcPts val="0"/>
              </a:spcAft>
              <a:buClr>
                <a:srgbClr val="D21F2E"/>
              </a:buClr>
              <a:buSzPts val="12000"/>
              <a:buNone/>
              <a:defRPr sz="12000">
                <a:solidFill>
                  <a:srgbClr val="D21F2E"/>
                </a:solidFill>
              </a:defRPr>
            </a:lvl5pPr>
            <a:lvl6pPr lvl="5" algn="ctr" rtl="0">
              <a:spcBef>
                <a:spcPts val="0"/>
              </a:spcBef>
              <a:spcAft>
                <a:spcPts val="0"/>
              </a:spcAft>
              <a:buClr>
                <a:srgbClr val="D21F2E"/>
              </a:buClr>
              <a:buSzPts val="12000"/>
              <a:buNone/>
              <a:defRPr sz="12000">
                <a:solidFill>
                  <a:srgbClr val="D21F2E"/>
                </a:solidFill>
              </a:defRPr>
            </a:lvl6pPr>
            <a:lvl7pPr lvl="6" algn="ctr" rtl="0">
              <a:spcBef>
                <a:spcPts val="0"/>
              </a:spcBef>
              <a:spcAft>
                <a:spcPts val="0"/>
              </a:spcAft>
              <a:buClr>
                <a:srgbClr val="D21F2E"/>
              </a:buClr>
              <a:buSzPts val="12000"/>
              <a:buNone/>
              <a:defRPr sz="12000">
                <a:solidFill>
                  <a:srgbClr val="D21F2E"/>
                </a:solidFill>
              </a:defRPr>
            </a:lvl7pPr>
            <a:lvl8pPr lvl="7" algn="ctr" rtl="0">
              <a:spcBef>
                <a:spcPts val="0"/>
              </a:spcBef>
              <a:spcAft>
                <a:spcPts val="0"/>
              </a:spcAft>
              <a:buClr>
                <a:srgbClr val="D21F2E"/>
              </a:buClr>
              <a:buSzPts val="12000"/>
              <a:buNone/>
              <a:defRPr sz="12000">
                <a:solidFill>
                  <a:srgbClr val="D21F2E"/>
                </a:solidFill>
              </a:defRPr>
            </a:lvl8pPr>
            <a:lvl9pPr lvl="8" algn="ctr" rtl="0">
              <a:spcBef>
                <a:spcPts val="0"/>
              </a:spcBef>
              <a:spcAft>
                <a:spcPts val="0"/>
              </a:spcAft>
              <a:buClr>
                <a:srgbClr val="D21F2E"/>
              </a:buClr>
              <a:buSzPts val="12000"/>
              <a:buNone/>
              <a:defRPr sz="12000">
                <a:solidFill>
                  <a:srgbClr val="D21F2E"/>
                </a:solidFill>
              </a:defRPr>
            </a:lvl9pPr>
          </a:lstStyle>
          <a:p>
            <a:r>
              <a:rPr dirty="0"/>
              <a:t>xx%</a:t>
            </a:r>
          </a:p>
        </p:txBody>
      </p:sp>
      <p:sp>
        <p:nvSpPr>
          <p:cNvPr id="98" name="Google Shape;98;p19"/>
          <p:cNvSpPr txBox="1">
            <a:spLocks noGrp="1"/>
          </p:cNvSpPr>
          <p:nvPr>
            <p:ph type="body" idx="1"/>
          </p:nvPr>
        </p:nvSpPr>
        <p:spPr>
          <a:xfrm>
            <a:off x="311700" y="3056350"/>
            <a:ext cx="8520600" cy="1281900"/>
          </a:xfrm>
          <a:prstGeom prst="rect">
            <a:avLst/>
          </a:prstGeom>
        </p:spPr>
        <p:txBody>
          <a:bodyPr spcFirstLastPara="1" wrap="square" lIns="91425" tIns="91425" rIns="91425" bIns="91425" anchor="t" anchorCtr="0">
            <a:normAutofit/>
          </a:bodyPr>
          <a:lstStyle>
            <a:lvl1pPr marL="127000" lvl="0" indent="0" algn="ctr" rtl="0">
              <a:spcBef>
                <a:spcPts val="0"/>
              </a:spcBef>
              <a:spcAft>
                <a:spcPts val="0"/>
              </a:spcAft>
              <a:buClr>
                <a:srgbClr val="D21F2E"/>
              </a:buClr>
              <a:buSzPts val="1600"/>
              <a:buNone/>
              <a:defRPr b="1">
                <a:solidFill>
                  <a:srgbClr val="D21F2E"/>
                </a:solidFill>
              </a:defRPr>
            </a:lvl1pPr>
            <a:lvl2pPr marL="914400" lvl="1" indent="-311150" algn="ctr" rtl="0">
              <a:spcBef>
                <a:spcPts val="0"/>
              </a:spcBef>
              <a:spcAft>
                <a:spcPts val="0"/>
              </a:spcAft>
              <a:buClr>
                <a:srgbClr val="666666"/>
              </a:buClr>
              <a:buSzPts val="1300"/>
              <a:buChar char="●"/>
              <a:defRPr/>
            </a:lvl2pPr>
            <a:lvl3pPr marL="1371600" lvl="2" indent="-304800" algn="ctr" rtl="0">
              <a:spcBef>
                <a:spcPts val="0"/>
              </a:spcBef>
              <a:spcAft>
                <a:spcPts val="0"/>
              </a:spcAft>
              <a:buClr>
                <a:srgbClr val="666666"/>
              </a:buClr>
              <a:buSzPts val="1200"/>
              <a:buChar char="○"/>
              <a:defRPr/>
            </a:lvl3pPr>
            <a:lvl4pPr marL="1828800" lvl="3" indent="-292100" algn="ctr" rtl="0">
              <a:spcBef>
                <a:spcPts val="0"/>
              </a:spcBef>
              <a:spcAft>
                <a:spcPts val="0"/>
              </a:spcAft>
              <a:buClr>
                <a:srgbClr val="666666"/>
              </a:buClr>
              <a:buSzPts val="1000"/>
              <a:buChar char="●"/>
              <a:defRPr/>
            </a:lvl4pPr>
            <a:lvl5pPr marL="2286000" lvl="4" indent="-292100" algn="ctr" rtl="0">
              <a:spcBef>
                <a:spcPts val="0"/>
              </a:spcBef>
              <a:spcAft>
                <a:spcPts val="0"/>
              </a:spcAft>
              <a:buClr>
                <a:srgbClr val="666666"/>
              </a:buClr>
              <a:buSzPts val="1000"/>
              <a:buChar char="○"/>
              <a:defRPr/>
            </a:lvl5pPr>
            <a:lvl6pPr marL="2743200" lvl="5" indent="-292100" algn="ctr" rtl="0">
              <a:spcBef>
                <a:spcPts val="0"/>
              </a:spcBef>
              <a:spcAft>
                <a:spcPts val="0"/>
              </a:spcAft>
              <a:buClr>
                <a:srgbClr val="666666"/>
              </a:buClr>
              <a:buSzPts val="1000"/>
              <a:buChar char="■"/>
              <a:defRPr/>
            </a:lvl6pPr>
            <a:lvl7pPr marL="3200400" lvl="6" indent="-292100" algn="ctr" rtl="0">
              <a:spcBef>
                <a:spcPts val="0"/>
              </a:spcBef>
              <a:spcAft>
                <a:spcPts val="0"/>
              </a:spcAft>
              <a:buClr>
                <a:srgbClr val="666666"/>
              </a:buClr>
              <a:buSzPts val="1000"/>
              <a:buChar char="●"/>
              <a:defRPr/>
            </a:lvl7pPr>
            <a:lvl8pPr marL="3657600" lvl="7" indent="-292100" algn="ctr" rtl="0">
              <a:spcBef>
                <a:spcPts val="0"/>
              </a:spcBef>
              <a:spcAft>
                <a:spcPts val="0"/>
              </a:spcAft>
              <a:buSzPts val="1000"/>
              <a:buChar char="○"/>
              <a:defRPr/>
            </a:lvl8pPr>
            <a:lvl9pPr marL="4114800" lvl="8" indent="-292100" algn="ctr" rtl="0">
              <a:spcBef>
                <a:spcPts val="0"/>
              </a:spcBef>
              <a:spcAft>
                <a:spcPts val="0"/>
              </a:spcAft>
              <a:buSzPts val="1000"/>
              <a:buChar char="■"/>
              <a:defRPr/>
            </a:lvl9pPr>
          </a:lstStyle>
          <a:p>
            <a:pPr lvl="0"/>
            <a:r>
              <a:rPr lang="fr-FR" dirty="0"/>
              <a:t>Cliquez pour modifier les styles du texte du masque</a:t>
            </a:r>
          </a:p>
        </p:txBody>
      </p:sp>
      <p:pic>
        <p:nvPicPr>
          <p:cNvPr id="2" name="Google Shape;46;p9">
            <a:extLst>
              <a:ext uri="{FF2B5EF4-FFF2-40B4-BE49-F238E27FC236}">
                <a16:creationId xmlns:a16="http://schemas.microsoft.com/office/drawing/2014/main" id="{6CC09846-36C8-80EF-A16C-C2F7629E6D2E}"/>
              </a:ext>
            </a:extLst>
          </p:cNvPr>
          <p:cNvPicPr preferRelativeResize="0"/>
          <p:nvPr userDrawn="1"/>
        </p:nvPicPr>
        <p:blipFill>
          <a:blip r:embed="rId3">
            <a:alphaModFix amt="50000"/>
          </a:blip>
          <a:srcRect/>
          <a:stretch/>
        </p:blipFill>
        <p:spPr>
          <a:xfrm rot="10800000" flipH="1">
            <a:off x="8625430" y="4793949"/>
            <a:ext cx="614639" cy="545850"/>
          </a:xfrm>
          <a:prstGeom prst="rect">
            <a:avLst/>
          </a:prstGeom>
          <a:noFill/>
          <a:ln>
            <a:noFill/>
          </a:ln>
        </p:spPr>
      </p:pic>
      <p:sp>
        <p:nvSpPr>
          <p:cNvPr id="3" name="Google Shape;47;p9">
            <a:extLst>
              <a:ext uri="{FF2B5EF4-FFF2-40B4-BE49-F238E27FC236}">
                <a16:creationId xmlns:a16="http://schemas.microsoft.com/office/drawing/2014/main" id="{0DAD4C16-72C2-6434-804D-956FD586A43E}"/>
              </a:ext>
            </a:extLst>
          </p:cNvPr>
          <p:cNvSpPr txBox="1">
            <a:spLocks noGrp="1"/>
          </p:cNvSpPr>
          <p:nvPr>
            <p:ph type="sldNum" idx="12"/>
          </p:nvPr>
        </p:nvSpPr>
        <p:spPr>
          <a:xfrm>
            <a:off x="8658406" y="4793951"/>
            <a:ext cx="548700" cy="393600"/>
          </a:xfrm>
          <a:prstGeom prst="rect">
            <a:avLst/>
          </a:prstGeom>
          <a:noFill/>
          <a:ln>
            <a:noFill/>
          </a:ln>
        </p:spPr>
        <p:txBody>
          <a:bodyPr spcFirstLastPara="1" wrap="square" lIns="91425" tIns="91425" rIns="91425" bIns="91425" anchor="ctr" anchorCtr="0">
            <a:noAutofit/>
          </a:bodyPr>
          <a:lstStyle>
            <a:lvl1pPr lvl="0" algn="ctr" rtl="0">
              <a:buNone/>
              <a:defRPr b="0" i="0">
                <a:solidFill>
                  <a:schemeClr val="lt1"/>
                </a:solidFill>
                <a:latin typeface="IBM Plex Sans" panose="020B0503050203000203" pitchFamily="34" charset="0"/>
              </a:defRPr>
            </a:lvl1pPr>
            <a:lvl2pPr lvl="1" algn="ctr" rtl="0">
              <a:buNone/>
              <a:defRPr b="1">
                <a:solidFill>
                  <a:schemeClr val="lt1"/>
                </a:solidFill>
              </a:defRPr>
            </a:lvl2pPr>
            <a:lvl3pPr lvl="2" algn="ctr" rtl="0">
              <a:buNone/>
              <a:defRPr b="1">
                <a:solidFill>
                  <a:schemeClr val="lt1"/>
                </a:solidFill>
              </a:defRPr>
            </a:lvl3pPr>
            <a:lvl4pPr lvl="3" algn="ctr" rtl="0">
              <a:buNone/>
              <a:defRPr b="1">
                <a:solidFill>
                  <a:schemeClr val="lt1"/>
                </a:solidFill>
              </a:defRPr>
            </a:lvl4pPr>
            <a:lvl5pPr lvl="4" algn="ctr" rtl="0">
              <a:buNone/>
              <a:defRPr b="1">
                <a:solidFill>
                  <a:schemeClr val="lt1"/>
                </a:solidFill>
              </a:defRPr>
            </a:lvl5pPr>
            <a:lvl6pPr lvl="5" algn="ctr" rtl="0">
              <a:buNone/>
              <a:defRPr b="1">
                <a:solidFill>
                  <a:schemeClr val="lt1"/>
                </a:solidFill>
              </a:defRPr>
            </a:lvl6pPr>
            <a:lvl7pPr lvl="6" algn="ctr" rtl="0">
              <a:buNone/>
              <a:defRPr b="1">
                <a:solidFill>
                  <a:schemeClr val="lt1"/>
                </a:solidFill>
              </a:defRPr>
            </a:lvl7pPr>
            <a:lvl8pPr lvl="7" algn="ctr" rtl="0">
              <a:buNone/>
              <a:defRPr b="1">
                <a:solidFill>
                  <a:schemeClr val="lt1"/>
                </a:solidFill>
              </a:defRPr>
            </a:lvl8pPr>
            <a:lvl9pPr lvl="8" algn="ctr" rtl="0">
              <a:buNone/>
              <a:defRPr b="1">
                <a:solidFill>
                  <a:schemeClr val="lt1"/>
                </a:solidFill>
              </a:defRPr>
            </a:lvl9pPr>
          </a:lstStyle>
          <a:p>
            <a:fld id="{00000000-1234-1234-1234-123412341234}" type="slidenum">
              <a:rPr lang="fr-FR" smtClean="0"/>
              <a:pPr/>
              <a:t>‹N°›</a:t>
            </a:fld>
            <a:endParaRPr lang="fr-F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One column text" preserve="1" userDrawn="1">
  <p:cSld name="1_One column text">
    <p:spTree>
      <p:nvGrpSpPr>
        <p:cNvPr id="1" name="Shape 69"/>
        <p:cNvGrpSpPr/>
        <p:nvPr/>
      </p:nvGrpSpPr>
      <p:grpSpPr>
        <a:xfrm>
          <a:off x="0" y="0"/>
          <a:ext cx="0" cy="0"/>
          <a:chOff x="0" y="0"/>
          <a:chExt cx="0" cy="0"/>
        </a:xfrm>
      </p:grpSpPr>
      <p:pic>
        <p:nvPicPr>
          <p:cNvPr id="4" name="Image 3">
            <a:extLst>
              <a:ext uri="{FF2B5EF4-FFF2-40B4-BE49-F238E27FC236}">
                <a16:creationId xmlns:a16="http://schemas.microsoft.com/office/drawing/2014/main" id="{749B74B3-B4CB-CA9C-8345-E454395AF4F2}"/>
              </a:ext>
            </a:extLst>
          </p:cNvPr>
          <p:cNvPicPr>
            <a:picLocks noChangeAspect="1"/>
          </p:cNvPicPr>
          <p:nvPr userDrawn="1"/>
        </p:nvPicPr>
        <p:blipFill>
          <a:blip r:embed="rId2"/>
          <a:stretch>
            <a:fillRect/>
          </a:stretch>
        </p:blipFill>
        <p:spPr>
          <a:xfrm>
            <a:off x="4652439" y="739274"/>
            <a:ext cx="1061139" cy="1061139"/>
          </a:xfrm>
          <a:prstGeom prst="rect">
            <a:avLst/>
          </a:prstGeom>
        </p:spPr>
      </p:pic>
      <p:pic>
        <p:nvPicPr>
          <p:cNvPr id="8" name="Image 7">
            <a:extLst>
              <a:ext uri="{FF2B5EF4-FFF2-40B4-BE49-F238E27FC236}">
                <a16:creationId xmlns:a16="http://schemas.microsoft.com/office/drawing/2014/main" id="{0FAC6F33-744C-413A-B96B-AC208C191BF9}"/>
              </a:ext>
            </a:extLst>
          </p:cNvPr>
          <p:cNvPicPr>
            <a:picLocks noChangeAspect="1"/>
          </p:cNvPicPr>
          <p:nvPr userDrawn="1"/>
        </p:nvPicPr>
        <p:blipFill>
          <a:blip r:embed="rId3"/>
          <a:stretch>
            <a:fillRect/>
          </a:stretch>
        </p:blipFill>
        <p:spPr>
          <a:xfrm>
            <a:off x="2079797" y="3333098"/>
            <a:ext cx="1061139" cy="1061139"/>
          </a:xfrm>
          <a:prstGeom prst="rect">
            <a:avLst/>
          </a:prstGeom>
        </p:spPr>
      </p:pic>
      <p:pic>
        <p:nvPicPr>
          <p:cNvPr id="10" name="Image 9">
            <a:extLst>
              <a:ext uri="{FF2B5EF4-FFF2-40B4-BE49-F238E27FC236}">
                <a16:creationId xmlns:a16="http://schemas.microsoft.com/office/drawing/2014/main" id="{3B8F9413-D4C4-FC30-4614-3218727EEA2F}"/>
              </a:ext>
            </a:extLst>
          </p:cNvPr>
          <p:cNvPicPr>
            <a:picLocks noChangeAspect="1"/>
          </p:cNvPicPr>
          <p:nvPr userDrawn="1"/>
        </p:nvPicPr>
        <p:blipFill>
          <a:blip r:embed="rId4"/>
          <a:stretch>
            <a:fillRect/>
          </a:stretch>
        </p:blipFill>
        <p:spPr>
          <a:xfrm>
            <a:off x="793476" y="3333098"/>
            <a:ext cx="1061139" cy="1061139"/>
          </a:xfrm>
          <a:prstGeom prst="rect">
            <a:avLst/>
          </a:prstGeom>
        </p:spPr>
      </p:pic>
      <p:pic>
        <p:nvPicPr>
          <p:cNvPr id="12" name="Image 11">
            <a:extLst>
              <a:ext uri="{FF2B5EF4-FFF2-40B4-BE49-F238E27FC236}">
                <a16:creationId xmlns:a16="http://schemas.microsoft.com/office/drawing/2014/main" id="{BB444068-5055-E69D-6FC0-A24B372CFD35}"/>
              </a:ext>
            </a:extLst>
          </p:cNvPr>
          <p:cNvPicPr>
            <a:picLocks noChangeAspect="1"/>
          </p:cNvPicPr>
          <p:nvPr userDrawn="1"/>
        </p:nvPicPr>
        <p:blipFill>
          <a:blip r:embed="rId5"/>
          <a:stretch>
            <a:fillRect/>
          </a:stretch>
        </p:blipFill>
        <p:spPr>
          <a:xfrm>
            <a:off x="793476" y="2036186"/>
            <a:ext cx="1061139" cy="1061139"/>
          </a:xfrm>
          <a:prstGeom prst="rect">
            <a:avLst/>
          </a:prstGeom>
        </p:spPr>
      </p:pic>
      <p:pic>
        <p:nvPicPr>
          <p:cNvPr id="14" name="Image 13">
            <a:extLst>
              <a:ext uri="{FF2B5EF4-FFF2-40B4-BE49-F238E27FC236}">
                <a16:creationId xmlns:a16="http://schemas.microsoft.com/office/drawing/2014/main" id="{A8B6C7FF-71FF-E779-0448-361FE154F6F4}"/>
              </a:ext>
            </a:extLst>
          </p:cNvPr>
          <p:cNvPicPr>
            <a:picLocks noChangeAspect="1"/>
          </p:cNvPicPr>
          <p:nvPr userDrawn="1"/>
        </p:nvPicPr>
        <p:blipFill>
          <a:blip r:embed="rId6"/>
          <a:stretch>
            <a:fillRect/>
          </a:stretch>
        </p:blipFill>
        <p:spPr>
          <a:xfrm>
            <a:off x="3366118" y="739274"/>
            <a:ext cx="1061139" cy="1061139"/>
          </a:xfrm>
          <a:prstGeom prst="rect">
            <a:avLst/>
          </a:prstGeom>
        </p:spPr>
      </p:pic>
      <p:pic>
        <p:nvPicPr>
          <p:cNvPr id="16" name="Image 15">
            <a:extLst>
              <a:ext uri="{FF2B5EF4-FFF2-40B4-BE49-F238E27FC236}">
                <a16:creationId xmlns:a16="http://schemas.microsoft.com/office/drawing/2014/main" id="{1457C2F2-0490-5C8E-41DE-8C2459C7BEF3}"/>
              </a:ext>
            </a:extLst>
          </p:cNvPr>
          <p:cNvPicPr>
            <a:picLocks noChangeAspect="1"/>
          </p:cNvPicPr>
          <p:nvPr userDrawn="1"/>
        </p:nvPicPr>
        <p:blipFill>
          <a:blip r:embed="rId7"/>
          <a:stretch>
            <a:fillRect/>
          </a:stretch>
        </p:blipFill>
        <p:spPr>
          <a:xfrm>
            <a:off x="3366118" y="2036186"/>
            <a:ext cx="1061139" cy="1061139"/>
          </a:xfrm>
          <a:prstGeom prst="rect">
            <a:avLst/>
          </a:prstGeom>
        </p:spPr>
      </p:pic>
      <p:pic>
        <p:nvPicPr>
          <p:cNvPr id="18" name="Image 17">
            <a:extLst>
              <a:ext uri="{FF2B5EF4-FFF2-40B4-BE49-F238E27FC236}">
                <a16:creationId xmlns:a16="http://schemas.microsoft.com/office/drawing/2014/main" id="{D5A520FC-5E78-B570-4C3F-F82E63825D41}"/>
              </a:ext>
            </a:extLst>
          </p:cNvPr>
          <p:cNvPicPr>
            <a:picLocks noChangeAspect="1"/>
          </p:cNvPicPr>
          <p:nvPr userDrawn="1"/>
        </p:nvPicPr>
        <p:blipFill>
          <a:blip r:embed="rId8"/>
          <a:stretch>
            <a:fillRect/>
          </a:stretch>
        </p:blipFill>
        <p:spPr>
          <a:xfrm>
            <a:off x="5938760" y="2036186"/>
            <a:ext cx="1061139" cy="1061139"/>
          </a:xfrm>
          <a:prstGeom prst="rect">
            <a:avLst/>
          </a:prstGeom>
        </p:spPr>
      </p:pic>
      <p:pic>
        <p:nvPicPr>
          <p:cNvPr id="20" name="Image 19">
            <a:extLst>
              <a:ext uri="{FF2B5EF4-FFF2-40B4-BE49-F238E27FC236}">
                <a16:creationId xmlns:a16="http://schemas.microsoft.com/office/drawing/2014/main" id="{685D4963-0F8F-4AA8-E3EC-B091FE8C0B38}"/>
              </a:ext>
            </a:extLst>
          </p:cNvPr>
          <p:cNvPicPr>
            <a:picLocks noChangeAspect="1"/>
          </p:cNvPicPr>
          <p:nvPr userDrawn="1"/>
        </p:nvPicPr>
        <p:blipFill>
          <a:blip r:embed="rId9"/>
          <a:stretch>
            <a:fillRect/>
          </a:stretch>
        </p:blipFill>
        <p:spPr>
          <a:xfrm>
            <a:off x="5938760" y="739274"/>
            <a:ext cx="1061139" cy="1061139"/>
          </a:xfrm>
          <a:prstGeom prst="rect">
            <a:avLst/>
          </a:prstGeom>
        </p:spPr>
      </p:pic>
      <p:pic>
        <p:nvPicPr>
          <p:cNvPr id="22" name="Image 21">
            <a:extLst>
              <a:ext uri="{FF2B5EF4-FFF2-40B4-BE49-F238E27FC236}">
                <a16:creationId xmlns:a16="http://schemas.microsoft.com/office/drawing/2014/main" id="{4BD4EB39-F5AE-0481-D909-071F37450660}"/>
              </a:ext>
            </a:extLst>
          </p:cNvPr>
          <p:cNvPicPr>
            <a:picLocks noChangeAspect="1"/>
          </p:cNvPicPr>
          <p:nvPr userDrawn="1"/>
        </p:nvPicPr>
        <p:blipFill>
          <a:blip r:embed="rId10"/>
          <a:stretch>
            <a:fillRect/>
          </a:stretch>
        </p:blipFill>
        <p:spPr>
          <a:xfrm>
            <a:off x="793476" y="739274"/>
            <a:ext cx="1061139" cy="1061139"/>
          </a:xfrm>
          <a:prstGeom prst="rect">
            <a:avLst/>
          </a:prstGeom>
        </p:spPr>
      </p:pic>
      <p:pic>
        <p:nvPicPr>
          <p:cNvPr id="24" name="Image 23">
            <a:extLst>
              <a:ext uri="{FF2B5EF4-FFF2-40B4-BE49-F238E27FC236}">
                <a16:creationId xmlns:a16="http://schemas.microsoft.com/office/drawing/2014/main" id="{EACB0571-EDD2-821B-37DA-AC876936F309}"/>
              </a:ext>
            </a:extLst>
          </p:cNvPr>
          <p:cNvPicPr>
            <a:picLocks noChangeAspect="1"/>
          </p:cNvPicPr>
          <p:nvPr userDrawn="1"/>
        </p:nvPicPr>
        <p:blipFill>
          <a:blip r:embed="rId11"/>
          <a:stretch>
            <a:fillRect/>
          </a:stretch>
        </p:blipFill>
        <p:spPr>
          <a:xfrm>
            <a:off x="2079797" y="739274"/>
            <a:ext cx="1061139" cy="1061139"/>
          </a:xfrm>
          <a:prstGeom prst="rect">
            <a:avLst/>
          </a:prstGeom>
        </p:spPr>
      </p:pic>
      <p:pic>
        <p:nvPicPr>
          <p:cNvPr id="26" name="Image 25">
            <a:extLst>
              <a:ext uri="{FF2B5EF4-FFF2-40B4-BE49-F238E27FC236}">
                <a16:creationId xmlns:a16="http://schemas.microsoft.com/office/drawing/2014/main" id="{3E06F8D0-739C-2CFA-D8D3-E5264BEBEF7D}"/>
              </a:ext>
            </a:extLst>
          </p:cNvPr>
          <p:cNvPicPr>
            <a:picLocks noChangeAspect="1"/>
          </p:cNvPicPr>
          <p:nvPr userDrawn="1"/>
        </p:nvPicPr>
        <p:blipFill>
          <a:blip r:embed="rId12"/>
          <a:stretch>
            <a:fillRect/>
          </a:stretch>
        </p:blipFill>
        <p:spPr>
          <a:xfrm>
            <a:off x="2079797" y="2036186"/>
            <a:ext cx="1061139" cy="1061139"/>
          </a:xfrm>
          <a:prstGeom prst="rect">
            <a:avLst/>
          </a:prstGeom>
        </p:spPr>
      </p:pic>
      <p:pic>
        <p:nvPicPr>
          <p:cNvPr id="28" name="Image 27">
            <a:extLst>
              <a:ext uri="{FF2B5EF4-FFF2-40B4-BE49-F238E27FC236}">
                <a16:creationId xmlns:a16="http://schemas.microsoft.com/office/drawing/2014/main" id="{AC365378-E984-9057-8585-3ECAB9FC0EFB}"/>
              </a:ext>
            </a:extLst>
          </p:cNvPr>
          <p:cNvPicPr>
            <a:picLocks noChangeAspect="1"/>
          </p:cNvPicPr>
          <p:nvPr userDrawn="1"/>
        </p:nvPicPr>
        <p:blipFill>
          <a:blip r:embed="rId13"/>
          <a:stretch>
            <a:fillRect/>
          </a:stretch>
        </p:blipFill>
        <p:spPr>
          <a:xfrm>
            <a:off x="4652439" y="3333098"/>
            <a:ext cx="1061139" cy="1061139"/>
          </a:xfrm>
          <a:prstGeom prst="rect">
            <a:avLst/>
          </a:prstGeom>
        </p:spPr>
      </p:pic>
      <p:pic>
        <p:nvPicPr>
          <p:cNvPr id="30" name="Image 29">
            <a:extLst>
              <a:ext uri="{FF2B5EF4-FFF2-40B4-BE49-F238E27FC236}">
                <a16:creationId xmlns:a16="http://schemas.microsoft.com/office/drawing/2014/main" id="{A88CC433-83FD-40A9-A5CC-8E5D524934CE}"/>
              </a:ext>
            </a:extLst>
          </p:cNvPr>
          <p:cNvPicPr>
            <a:picLocks noChangeAspect="1"/>
          </p:cNvPicPr>
          <p:nvPr userDrawn="1"/>
        </p:nvPicPr>
        <p:blipFill>
          <a:blip r:embed="rId14"/>
          <a:stretch>
            <a:fillRect/>
          </a:stretch>
        </p:blipFill>
        <p:spPr>
          <a:xfrm>
            <a:off x="7225081" y="3333098"/>
            <a:ext cx="1061139" cy="1061139"/>
          </a:xfrm>
          <a:prstGeom prst="rect">
            <a:avLst/>
          </a:prstGeom>
        </p:spPr>
      </p:pic>
      <p:pic>
        <p:nvPicPr>
          <p:cNvPr id="32" name="Image 31">
            <a:extLst>
              <a:ext uri="{FF2B5EF4-FFF2-40B4-BE49-F238E27FC236}">
                <a16:creationId xmlns:a16="http://schemas.microsoft.com/office/drawing/2014/main" id="{4DD6D2DB-6804-931B-5561-57F4CDA54205}"/>
              </a:ext>
            </a:extLst>
          </p:cNvPr>
          <p:cNvPicPr>
            <a:picLocks noChangeAspect="1"/>
          </p:cNvPicPr>
          <p:nvPr userDrawn="1"/>
        </p:nvPicPr>
        <p:blipFill>
          <a:blip r:embed="rId15"/>
          <a:stretch>
            <a:fillRect/>
          </a:stretch>
        </p:blipFill>
        <p:spPr>
          <a:xfrm>
            <a:off x="4652439" y="2036186"/>
            <a:ext cx="1061139" cy="1061139"/>
          </a:xfrm>
          <a:prstGeom prst="rect">
            <a:avLst/>
          </a:prstGeom>
        </p:spPr>
      </p:pic>
      <p:pic>
        <p:nvPicPr>
          <p:cNvPr id="34" name="Image 33">
            <a:extLst>
              <a:ext uri="{FF2B5EF4-FFF2-40B4-BE49-F238E27FC236}">
                <a16:creationId xmlns:a16="http://schemas.microsoft.com/office/drawing/2014/main" id="{ACE35E4F-B8A4-3D79-ED09-0FCFF1F260CF}"/>
              </a:ext>
            </a:extLst>
          </p:cNvPr>
          <p:cNvPicPr>
            <a:picLocks noChangeAspect="1"/>
          </p:cNvPicPr>
          <p:nvPr userDrawn="1"/>
        </p:nvPicPr>
        <p:blipFill>
          <a:blip r:embed="rId16"/>
          <a:stretch>
            <a:fillRect/>
          </a:stretch>
        </p:blipFill>
        <p:spPr>
          <a:xfrm>
            <a:off x="5938760" y="3333098"/>
            <a:ext cx="1061139" cy="1061139"/>
          </a:xfrm>
          <a:prstGeom prst="rect">
            <a:avLst/>
          </a:prstGeom>
        </p:spPr>
      </p:pic>
      <p:pic>
        <p:nvPicPr>
          <p:cNvPr id="36" name="Image 35">
            <a:extLst>
              <a:ext uri="{FF2B5EF4-FFF2-40B4-BE49-F238E27FC236}">
                <a16:creationId xmlns:a16="http://schemas.microsoft.com/office/drawing/2014/main" id="{0D5F48AC-7FA7-4783-9D8A-6D56A1667E57}"/>
              </a:ext>
            </a:extLst>
          </p:cNvPr>
          <p:cNvPicPr>
            <a:picLocks noChangeAspect="1"/>
          </p:cNvPicPr>
          <p:nvPr userDrawn="1"/>
        </p:nvPicPr>
        <p:blipFill>
          <a:blip r:embed="rId17"/>
          <a:stretch>
            <a:fillRect/>
          </a:stretch>
        </p:blipFill>
        <p:spPr>
          <a:xfrm>
            <a:off x="7225081" y="2036186"/>
            <a:ext cx="1061139" cy="1061139"/>
          </a:xfrm>
          <a:prstGeom prst="rect">
            <a:avLst/>
          </a:prstGeom>
        </p:spPr>
      </p:pic>
      <p:pic>
        <p:nvPicPr>
          <p:cNvPr id="38" name="Image 37">
            <a:extLst>
              <a:ext uri="{FF2B5EF4-FFF2-40B4-BE49-F238E27FC236}">
                <a16:creationId xmlns:a16="http://schemas.microsoft.com/office/drawing/2014/main" id="{92BB80C2-07DE-7110-8F13-E33C82F58B66}"/>
              </a:ext>
            </a:extLst>
          </p:cNvPr>
          <p:cNvPicPr>
            <a:picLocks noChangeAspect="1"/>
          </p:cNvPicPr>
          <p:nvPr userDrawn="1"/>
        </p:nvPicPr>
        <p:blipFill>
          <a:blip r:embed="rId18"/>
          <a:stretch>
            <a:fillRect/>
          </a:stretch>
        </p:blipFill>
        <p:spPr>
          <a:xfrm>
            <a:off x="3366118" y="3333098"/>
            <a:ext cx="1061139" cy="1061139"/>
          </a:xfrm>
          <a:prstGeom prst="rect">
            <a:avLst/>
          </a:prstGeom>
        </p:spPr>
      </p:pic>
      <p:pic>
        <p:nvPicPr>
          <p:cNvPr id="40" name="Image 39">
            <a:extLst>
              <a:ext uri="{FF2B5EF4-FFF2-40B4-BE49-F238E27FC236}">
                <a16:creationId xmlns:a16="http://schemas.microsoft.com/office/drawing/2014/main" id="{A1856681-2705-0B35-F0C7-D33AB9025465}"/>
              </a:ext>
            </a:extLst>
          </p:cNvPr>
          <p:cNvPicPr>
            <a:picLocks noChangeAspect="1"/>
          </p:cNvPicPr>
          <p:nvPr userDrawn="1"/>
        </p:nvPicPr>
        <p:blipFill>
          <a:blip r:embed="rId19"/>
          <a:stretch>
            <a:fillRect/>
          </a:stretch>
        </p:blipFill>
        <p:spPr>
          <a:xfrm>
            <a:off x="7225081" y="739274"/>
            <a:ext cx="1061139" cy="1061139"/>
          </a:xfrm>
          <a:prstGeom prst="rect">
            <a:avLst/>
          </a:prstGeom>
        </p:spPr>
      </p:pic>
    </p:spTree>
    <p:extLst>
      <p:ext uri="{BB962C8B-B14F-4D97-AF65-F5344CB8AC3E}">
        <p14:creationId xmlns:p14="http://schemas.microsoft.com/office/powerpoint/2010/main" val="6532208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One column text" preserve="1" userDrawn="1">
  <p:cSld name="1_One column text">
    <p:bg>
      <p:bgPr>
        <a:solidFill>
          <a:schemeClr val="bg2"/>
        </a:solidFill>
        <a:effectLst/>
      </p:bgPr>
    </p:bg>
    <p:spTree>
      <p:nvGrpSpPr>
        <p:cNvPr id="1" name="Shape 69"/>
        <p:cNvGrpSpPr/>
        <p:nvPr/>
      </p:nvGrpSpPr>
      <p:grpSpPr>
        <a:xfrm>
          <a:off x="0" y="0"/>
          <a:ext cx="0" cy="0"/>
          <a:chOff x="0" y="0"/>
          <a:chExt cx="0" cy="0"/>
        </a:xfrm>
      </p:grpSpPr>
      <p:pic>
        <p:nvPicPr>
          <p:cNvPr id="4" name="Image 3">
            <a:extLst>
              <a:ext uri="{FF2B5EF4-FFF2-40B4-BE49-F238E27FC236}">
                <a16:creationId xmlns:a16="http://schemas.microsoft.com/office/drawing/2014/main" id="{749B74B3-B4CB-CA9C-8345-E454395AF4F2}"/>
              </a:ext>
            </a:extLst>
          </p:cNvPr>
          <p:cNvPicPr>
            <a:picLocks noChangeAspect="1"/>
          </p:cNvPicPr>
          <p:nvPr userDrawn="1"/>
        </p:nvPicPr>
        <p:blipFill>
          <a:blip r:embed="rId2"/>
          <a:stretch>
            <a:fillRect/>
          </a:stretch>
        </p:blipFill>
        <p:spPr>
          <a:xfrm>
            <a:off x="4652439" y="739274"/>
            <a:ext cx="1061139" cy="1061139"/>
          </a:xfrm>
          <a:prstGeom prst="rect">
            <a:avLst/>
          </a:prstGeom>
        </p:spPr>
      </p:pic>
      <p:pic>
        <p:nvPicPr>
          <p:cNvPr id="8" name="Image 7">
            <a:extLst>
              <a:ext uri="{FF2B5EF4-FFF2-40B4-BE49-F238E27FC236}">
                <a16:creationId xmlns:a16="http://schemas.microsoft.com/office/drawing/2014/main" id="{0FAC6F33-744C-413A-B96B-AC208C191BF9}"/>
              </a:ext>
            </a:extLst>
          </p:cNvPr>
          <p:cNvPicPr>
            <a:picLocks noChangeAspect="1"/>
          </p:cNvPicPr>
          <p:nvPr userDrawn="1"/>
        </p:nvPicPr>
        <p:blipFill>
          <a:blip r:embed="rId3"/>
          <a:stretch>
            <a:fillRect/>
          </a:stretch>
        </p:blipFill>
        <p:spPr>
          <a:xfrm>
            <a:off x="2079797" y="3333098"/>
            <a:ext cx="1061139" cy="1061139"/>
          </a:xfrm>
          <a:prstGeom prst="rect">
            <a:avLst/>
          </a:prstGeom>
        </p:spPr>
      </p:pic>
      <p:pic>
        <p:nvPicPr>
          <p:cNvPr id="10" name="Image 9">
            <a:extLst>
              <a:ext uri="{FF2B5EF4-FFF2-40B4-BE49-F238E27FC236}">
                <a16:creationId xmlns:a16="http://schemas.microsoft.com/office/drawing/2014/main" id="{3B8F9413-D4C4-FC30-4614-3218727EEA2F}"/>
              </a:ext>
            </a:extLst>
          </p:cNvPr>
          <p:cNvPicPr>
            <a:picLocks noChangeAspect="1"/>
          </p:cNvPicPr>
          <p:nvPr userDrawn="1"/>
        </p:nvPicPr>
        <p:blipFill>
          <a:blip r:embed="rId4"/>
          <a:stretch>
            <a:fillRect/>
          </a:stretch>
        </p:blipFill>
        <p:spPr>
          <a:xfrm>
            <a:off x="793476" y="3333098"/>
            <a:ext cx="1061139" cy="1061139"/>
          </a:xfrm>
          <a:prstGeom prst="rect">
            <a:avLst/>
          </a:prstGeom>
        </p:spPr>
      </p:pic>
      <p:pic>
        <p:nvPicPr>
          <p:cNvPr id="12" name="Image 11">
            <a:extLst>
              <a:ext uri="{FF2B5EF4-FFF2-40B4-BE49-F238E27FC236}">
                <a16:creationId xmlns:a16="http://schemas.microsoft.com/office/drawing/2014/main" id="{BB444068-5055-E69D-6FC0-A24B372CFD35}"/>
              </a:ext>
            </a:extLst>
          </p:cNvPr>
          <p:cNvPicPr>
            <a:picLocks noChangeAspect="1"/>
          </p:cNvPicPr>
          <p:nvPr userDrawn="1"/>
        </p:nvPicPr>
        <p:blipFill>
          <a:blip r:embed="rId5"/>
          <a:stretch>
            <a:fillRect/>
          </a:stretch>
        </p:blipFill>
        <p:spPr>
          <a:xfrm>
            <a:off x="793476" y="2036186"/>
            <a:ext cx="1061139" cy="1061139"/>
          </a:xfrm>
          <a:prstGeom prst="rect">
            <a:avLst/>
          </a:prstGeom>
        </p:spPr>
      </p:pic>
      <p:pic>
        <p:nvPicPr>
          <p:cNvPr id="14" name="Image 13">
            <a:extLst>
              <a:ext uri="{FF2B5EF4-FFF2-40B4-BE49-F238E27FC236}">
                <a16:creationId xmlns:a16="http://schemas.microsoft.com/office/drawing/2014/main" id="{A8B6C7FF-71FF-E779-0448-361FE154F6F4}"/>
              </a:ext>
            </a:extLst>
          </p:cNvPr>
          <p:cNvPicPr>
            <a:picLocks noChangeAspect="1"/>
          </p:cNvPicPr>
          <p:nvPr userDrawn="1"/>
        </p:nvPicPr>
        <p:blipFill>
          <a:blip r:embed="rId6"/>
          <a:stretch>
            <a:fillRect/>
          </a:stretch>
        </p:blipFill>
        <p:spPr>
          <a:xfrm>
            <a:off x="3366118" y="739274"/>
            <a:ext cx="1061139" cy="1061139"/>
          </a:xfrm>
          <a:prstGeom prst="rect">
            <a:avLst/>
          </a:prstGeom>
        </p:spPr>
      </p:pic>
      <p:pic>
        <p:nvPicPr>
          <p:cNvPr id="16" name="Image 15">
            <a:extLst>
              <a:ext uri="{FF2B5EF4-FFF2-40B4-BE49-F238E27FC236}">
                <a16:creationId xmlns:a16="http://schemas.microsoft.com/office/drawing/2014/main" id="{1457C2F2-0490-5C8E-41DE-8C2459C7BEF3}"/>
              </a:ext>
            </a:extLst>
          </p:cNvPr>
          <p:cNvPicPr>
            <a:picLocks noChangeAspect="1"/>
          </p:cNvPicPr>
          <p:nvPr userDrawn="1"/>
        </p:nvPicPr>
        <p:blipFill>
          <a:blip r:embed="rId7"/>
          <a:stretch>
            <a:fillRect/>
          </a:stretch>
        </p:blipFill>
        <p:spPr>
          <a:xfrm>
            <a:off x="3366118" y="2036186"/>
            <a:ext cx="1061139" cy="1061139"/>
          </a:xfrm>
          <a:prstGeom prst="rect">
            <a:avLst/>
          </a:prstGeom>
        </p:spPr>
      </p:pic>
      <p:pic>
        <p:nvPicPr>
          <p:cNvPr id="18" name="Image 17">
            <a:extLst>
              <a:ext uri="{FF2B5EF4-FFF2-40B4-BE49-F238E27FC236}">
                <a16:creationId xmlns:a16="http://schemas.microsoft.com/office/drawing/2014/main" id="{D5A520FC-5E78-B570-4C3F-F82E63825D41}"/>
              </a:ext>
            </a:extLst>
          </p:cNvPr>
          <p:cNvPicPr>
            <a:picLocks noChangeAspect="1"/>
          </p:cNvPicPr>
          <p:nvPr userDrawn="1"/>
        </p:nvPicPr>
        <p:blipFill>
          <a:blip r:embed="rId8"/>
          <a:stretch>
            <a:fillRect/>
          </a:stretch>
        </p:blipFill>
        <p:spPr>
          <a:xfrm>
            <a:off x="5938760" y="2036186"/>
            <a:ext cx="1061139" cy="1061139"/>
          </a:xfrm>
          <a:prstGeom prst="rect">
            <a:avLst/>
          </a:prstGeom>
        </p:spPr>
      </p:pic>
      <p:pic>
        <p:nvPicPr>
          <p:cNvPr id="20" name="Image 19">
            <a:extLst>
              <a:ext uri="{FF2B5EF4-FFF2-40B4-BE49-F238E27FC236}">
                <a16:creationId xmlns:a16="http://schemas.microsoft.com/office/drawing/2014/main" id="{685D4963-0F8F-4AA8-E3EC-B091FE8C0B38}"/>
              </a:ext>
            </a:extLst>
          </p:cNvPr>
          <p:cNvPicPr>
            <a:picLocks noChangeAspect="1"/>
          </p:cNvPicPr>
          <p:nvPr userDrawn="1"/>
        </p:nvPicPr>
        <p:blipFill>
          <a:blip r:embed="rId9"/>
          <a:stretch>
            <a:fillRect/>
          </a:stretch>
        </p:blipFill>
        <p:spPr>
          <a:xfrm>
            <a:off x="5938760" y="739274"/>
            <a:ext cx="1061139" cy="1061139"/>
          </a:xfrm>
          <a:prstGeom prst="rect">
            <a:avLst/>
          </a:prstGeom>
        </p:spPr>
      </p:pic>
      <p:pic>
        <p:nvPicPr>
          <p:cNvPr id="22" name="Image 21">
            <a:extLst>
              <a:ext uri="{FF2B5EF4-FFF2-40B4-BE49-F238E27FC236}">
                <a16:creationId xmlns:a16="http://schemas.microsoft.com/office/drawing/2014/main" id="{4BD4EB39-F5AE-0481-D909-071F37450660}"/>
              </a:ext>
            </a:extLst>
          </p:cNvPr>
          <p:cNvPicPr>
            <a:picLocks noChangeAspect="1"/>
          </p:cNvPicPr>
          <p:nvPr userDrawn="1"/>
        </p:nvPicPr>
        <p:blipFill>
          <a:blip r:embed="rId10"/>
          <a:stretch>
            <a:fillRect/>
          </a:stretch>
        </p:blipFill>
        <p:spPr>
          <a:xfrm>
            <a:off x="793476" y="739274"/>
            <a:ext cx="1061139" cy="1061139"/>
          </a:xfrm>
          <a:prstGeom prst="rect">
            <a:avLst/>
          </a:prstGeom>
        </p:spPr>
      </p:pic>
      <p:pic>
        <p:nvPicPr>
          <p:cNvPr id="24" name="Image 23">
            <a:extLst>
              <a:ext uri="{FF2B5EF4-FFF2-40B4-BE49-F238E27FC236}">
                <a16:creationId xmlns:a16="http://schemas.microsoft.com/office/drawing/2014/main" id="{EACB0571-EDD2-821B-37DA-AC876936F309}"/>
              </a:ext>
            </a:extLst>
          </p:cNvPr>
          <p:cNvPicPr>
            <a:picLocks noChangeAspect="1"/>
          </p:cNvPicPr>
          <p:nvPr userDrawn="1"/>
        </p:nvPicPr>
        <p:blipFill>
          <a:blip r:embed="rId11"/>
          <a:stretch>
            <a:fillRect/>
          </a:stretch>
        </p:blipFill>
        <p:spPr>
          <a:xfrm>
            <a:off x="2079797" y="739274"/>
            <a:ext cx="1061139" cy="1061139"/>
          </a:xfrm>
          <a:prstGeom prst="rect">
            <a:avLst/>
          </a:prstGeom>
        </p:spPr>
      </p:pic>
      <p:pic>
        <p:nvPicPr>
          <p:cNvPr id="26" name="Image 25">
            <a:extLst>
              <a:ext uri="{FF2B5EF4-FFF2-40B4-BE49-F238E27FC236}">
                <a16:creationId xmlns:a16="http://schemas.microsoft.com/office/drawing/2014/main" id="{3E06F8D0-739C-2CFA-D8D3-E5264BEBEF7D}"/>
              </a:ext>
            </a:extLst>
          </p:cNvPr>
          <p:cNvPicPr>
            <a:picLocks noChangeAspect="1"/>
          </p:cNvPicPr>
          <p:nvPr userDrawn="1"/>
        </p:nvPicPr>
        <p:blipFill>
          <a:blip r:embed="rId12"/>
          <a:stretch>
            <a:fillRect/>
          </a:stretch>
        </p:blipFill>
        <p:spPr>
          <a:xfrm>
            <a:off x="2079797" y="2036186"/>
            <a:ext cx="1061139" cy="1061139"/>
          </a:xfrm>
          <a:prstGeom prst="rect">
            <a:avLst/>
          </a:prstGeom>
        </p:spPr>
      </p:pic>
      <p:pic>
        <p:nvPicPr>
          <p:cNvPr id="28" name="Image 27">
            <a:extLst>
              <a:ext uri="{FF2B5EF4-FFF2-40B4-BE49-F238E27FC236}">
                <a16:creationId xmlns:a16="http://schemas.microsoft.com/office/drawing/2014/main" id="{AC365378-E984-9057-8585-3ECAB9FC0EFB}"/>
              </a:ext>
            </a:extLst>
          </p:cNvPr>
          <p:cNvPicPr>
            <a:picLocks noChangeAspect="1"/>
          </p:cNvPicPr>
          <p:nvPr userDrawn="1"/>
        </p:nvPicPr>
        <p:blipFill>
          <a:blip r:embed="rId13"/>
          <a:stretch>
            <a:fillRect/>
          </a:stretch>
        </p:blipFill>
        <p:spPr>
          <a:xfrm>
            <a:off x="4652439" y="3333098"/>
            <a:ext cx="1061139" cy="1061139"/>
          </a:xfrm>
          <a:prstGeom prst="rect">
            <a:avLst/>
          </a:prstGeom>
        </p:spPr>
      </p:pic>
      <p:pic>
        <p:nvPicPr>
          <p:cNvPr id="30" name="Image 29">
            <a:extLst>
              <a:ext uri="{FF2B5EF4-FFF2-40B4-BE49-F238E27FC236}">
                <a16:creationId xmlns:a16="http://schemas.microsoft.com/office/drawing/2014/main" id="{A88CC433-83FD-40A9-A5CC-8E5D524934CE}"/>
              </a:ext>
            </a:extLst>
          </p:cNvPr>
          <p:cNvPicPr>
            <a:picLocks noChangeAspect="1"/>
          </p:cNvPicPr>
          <p:nvPr userDrawn="1"/>
        </p:nvPicPr>
        <p:blipFill>
          <a:blip r:embed="rId14"/>
          <a:stretch>
            <a:fillRect/>
          </a:stretch>
        </p:blipFill>
        <p:spPr>
          <a:xfrm>
            <a:off x="7225081" y="3333098"/>
            <a:ext cx="1061139" cy="1061139"/>
          </a:xfrm>
          <a:prstGeom prst="rect">
            <a:avLst/>
          </a:prstGeom>
        </p:spPr>
      </p:pic>
      <p:pic>
        <p:nvPicPr>
          <p:cNvPr id="32" name="Image 31">
            <a:extLst>
              <a:ext uri="{FF2B5EF4-FFF2-40B4-BE49-F238E27FC236}">
                <a16:creationId xmlns:a16="http://schemas.microsoft.com/office/drawing/2014/main" id="{4DD6D2DB-6804-931B-5561-57F4CDA54205}"/>
              </a:ext>
            </a:extLst>
          </p:cNvPr>
          <p:cNvPicPr>
            <a:picLocks noChangeAspect="1"/>
          </p:cNvPicPr>
          <p:nvPr userDrawn="1"/>
        </p:nvPicPr>
        <p:blipFill>
          <a:blip r:embed="rId15"/>
          <a:stretch>
            <a:fillRect/>
          </a:stretch>
        </p:blipFill>
        <p:spPr>
          <a:xfrm>
            <a:off x="4652439" y="2036186"/>
            <a:ext cx="1061139" cy="1061139"/>
          </a:xfrm>
          <a:prstGeom prst="rect">
            <a:avLst/>
          </a:prstGeom>
        </p:spPr>
      </p:pic>
      <p:pic>
        <p:nvPicPr>
          <p:cNvPr id="34" name="Image 33">
            <a:extLst>
              <a:ext uri="{FF2B5EF4-FFF2-40B4-BE49-F238E27FC236}">
                <a16:creationId xmlns:a16="http://schemas.microsoft.com/office/drawing/2014/main" id="{ACE35E4F-B8A4-3D79-ED09-0FCFF1F260CF}"/>
              </a:ext>
            </a:extLst>
          </p:cNvPr>
          <p:cNvPicPr>
            <a:picLocks noChangeAspect="1"/>
          </p:cNvPicPr>
          <p:nvPr userDrawn="1"/>
        </p:nvPicPr>
        <p:blipFill>
          <a:blip r:embed="rId16"/>
          <a:stretch>
            <a:fillRect/>
          </a:stretch>
        </p:blipFill>
        <p:spPr>
          <a:xfrm>
            <a:off x="5938760" y="3333098"/>
            <a:ext cx="1061139" cy="1061139"/>
          </a:xfrm>
          <a:prstGeom prst="rect">
            <a:avLst/>
          </a:prstGeom>
        </p:spPr>
      </p:pic>
      <p:pic>
        <p:nvPicPr>
          <p:cNvPr id="36" name="Image 35">
            <a:extLst>
              <a:ext uri="{FF2B5EF4-FFF2-40B4-BE49-F238E27FC236}">
                <a16:creationId xmlns:a16="http://schemas.microsoft.com/office/drawing/2014/main" id="{0D5F48AC-7FA7-4783-9D8A-6D56A1667E57}"/>
              </a:ext>
            </a:extLst>
          </p:cNvPr>
          <p:cNvPicPr>
            <a:picLocks noChangeAspect="1"/>
          </p:cNvPicPr>
          <p:nvPr userDrawn="1"/>
        </p:nvPicPr>
        <p:blipFill>
          <a:blip r:embed="rId17"/>
          <a:stretch>
            <a:fillRect/>
          </a:stretch>
        </p:blipFill>
        <p:spPr>
          <a:xfrm>
            <a:off x="7225081" y="2036186"/>
            <a:ext cx="1061139" cy="1061139"/>
          </a:xfrm>
          <a:prstGeom prst="rect">
            <a:avLst/>
          </a:prstGeom>
        </p:spPr>
      </p:pic>
      <p:pic>
        <p:nvPicPr>
          <p:cNvPr id="38" name="Image 37">
            <a:extLst>
              <a:ext uri="{FF2B5EF4-FFF2-40B4-BE49-F238E27FC236}">
                <a16:creationId xmlns:a16="http://schemas.microsoft.com/office/drawing/2014/main" id="{92BB80C2-07DE-7110-8F13-E33C82F58B66}"/>
              </a:ext>
            </a:extLst>
          </p:cNvPr>
          <p:cNvPicPr>
            <a:picLocks noChangeAspect="1"/>
          </p:cNvPicPr>
          <p:nvPr userDrawn="1"/>
        </p:nvPicPr>
        <p:blipFill>
          <a:blip r:embed="rId18"/>
          <a:stretch>
            <a:fillRect/>
          </a:stretch>
        </p:blipFill>
        <p:spPr>
          <a:xfrm>
            <a:off x="3366118" y="3333098"/>
            <a:ext cx="1061139" cy="1061139"/>
          </a:xfrm>
          <a:prstGeom prst="rect">
            <a:avLst/>
          </a:prstGeom>
        </p:spPr>
      </p:pic>
      <p:pic>
        <p:nvPicPr>
          <p:cNvPr id="40" name="Image 39">
            <a:extLst>
              <a:ext uri="{FF2B5EF4-FFF2-40B4-BE49-F238E27FC236}">
                <a16:creationId xmlns:a16="http://schemas.microsoft.com/office/drawing/2014/main" id="{A1856681-2705-0B35-F0C7-D33AB9025465}"/>
              </a:ext>
            </a:extLst>
          </p:cNvPr>
          <p:cNvPicPr>
            <a:picLocks noChangeAspect="1"/>
          </p:cNvPicPr>
          <p:nvPr userDrawn="1"/>
        </p:nvPicPr>
        <p:blipFill>
          <a:blip r:embed="rId19"/>
          <a:stretch>
            <a:fillRect/>
          </a:stretch>
        </p:blipFill>
        <p:spPr>
          <a:xfrm>
            <a:off x="7225081" y="739274"/>
            <a:ext cx="1061139" cy="1061139"/>
          </a:xfrm>
          <a:prstGeom prst="rect">
            <a:avLst/>
          </a:prstGeom>
        </p:spPr>
      </p:pic>
    </p:spTree>
    <p:extLst>
      <p:ext uri="{BB962C8B-B14F-4D97-AF65-F5344CB8AC3E}">
        <p14:creationId xmlns:p14="http://schemas.microsoft.com/office/powerpoint/2010/main" val="40029288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C1E55442-38A6-448D-8D8D-6F81E4D50F1D}" type="datetime1">
              <a:rPr lang="fr-FR" smtClean="0"/>
              <a:t>24/06/2025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D571E57-6EFD-4419-BBCF-1C0A0C02AC52}" type="slidenum">
              <a:rPr lang="fr-FR" smtClean="0"/>
              <a:t>‹N°›</a:t>
            </a:fld>
            <a:endParaRPr lang="fr-FR"/>
          </a:p>
        </p:txBody>
      </p:sp>
    </p:spTree>
    <p:extLst>
      <p:ext uri="{BB962C8B-B14F-4D97-AF65-F5344CB8AC3E}">
        <p14:creationId xmlns:p14="http://schemas.microsoft.com/office/powerpoint/2010/main" val="272095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iapositive de titre 1 1" preserve="1" userDrawn="1">
  <p:cSld name="1_Diapositive de titre 1 1">
    <p:bg>
      <p:bgPr>
        <a:solidFill>
          <a:srgbClr val="D21F2E"/>
        </a:solidFill>
        <a:effectLst/>
      </p:bgPr>
    </p:bg>
    <p:spTree>
      <p:nvGrpSpPr>
        <p:cNvPr id="1" name="Shape 19"/>
        <p:cNvGrpSpPr/>
        <p:nvPr/>
      </p:nvGrpSpPr>
      <p:grpSpPr>
        <a:xfrm>
          <a:off x="0" y="0"/>
          <a:ext cx="0" cy="0"/>
          <a:chOff x="0" y="0"/>
          <a:chExt cx="0" cy="0"/>
        </a:xfrm>
      </p:grpSpPr>
      <p:sp>
        <p:nvSpPr>
          <p:cNvPr id="8" name="Espace réservé pour une image  7">
            <a:extLst>
              <a:ext uri="{FF2B5EF4-FFF2-40B4-BE49-F238E27FC236}">
                <a16:creationId xmlns:a16="http://schemas.microsoft.com/office/drawing/2014/main" id="{1EEDF91A-B077-4348-BEB2-2DCAF6E92949}"/>
              </a:ext>
            </a:extLst>
          </p:cNvPr>
          <p:cNvSpPr>
            <a:spLocks noGrp="1"/>
          </p:cNvSpPr>
          <p:nvPr>
            <p:ph type="pic" sz="quarter" idx="13"/>
          </p:nvPr>
        </p:nvSpPr>
        <p:spPr>
          <a:xfrm>
            <a:off x="4647227" y="-21399"/>
            <a:ext cx="4496938" cy="5175171"/>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90"/>
              <a:gd name="connsiteY0" fmla="*/ 0 h 10000"/>
              <a:gd name="connsiteX1" fmla="*/ 10000 w 10090"/>
              <a:gd name="connsiteY1" fmla="*/ 0 h 10000"/>
              <a:gd name="connsiteX2" fmla="*/ 10090 w 10090"/>
              <a:gd name="connsiteY2" fmla="*/ 4793 h 10000"/>
              <a:gd name="connsiteX3" fmla="*/ 10000 w 10090"/>
              <a:gd name="connsiteY3" fmla="*/ 10000 h 10000"/>
              <a:gd name="connsiteX4" fmla="*/ 1667 w 10090"/>
              <a:gd name="connsiteY4" fmla="*/ 10000 h 10000"/>
              <a:gd name="connsiteX5" fmla="*/ 0 w 10090"/>
              <a:gd name="connsiteY5" fmla="*/ 5000 h 10000"/>
              <a:gd name="connsiteX6" fmla="*/ 1667 w 10090"/>
              <a:gd name="connsiteY6" fmla="*/ 0 h 10000"/>
              <a:gd name="connsiteX0" fmla="*/ 1667 w 10090"/>
              <a:gd name="connsiteY0" fmla="*/ 0 h 10000"/>
              <a:gd name="connsiteX1" fmla="*/ 10000 w 10090"/>
              <a:gd name="connsiteY1" fmla="*/ 0 h 10000"/>
              <a:gd name="connsiteX2" fmla="*/ 10090 w 10090"/>
              <a:gd name="connsiteY2" fmla="*/ 4793 h 10000"/>
              <a:gd name="connsiteX3" fmla="*/ 10000 w 10090"/>
              <a:gd name="connsiteY3" fmla="*/ 10000 h 10000"/>
              <a:gd name="connsiteX4" fmla="*/ 1667 w 10090"/>
              <a:gd name="connsiteY4" fmla="*/ 10000 h 10000"/>
              <a:gd name="connsiteX5" fmla="*/ 0 w 10090"/>
              <a:gd name="connsiteY5" fmla="*/ 5000 h 10000"/>
              <a:gd name="connsiteX6" fmla="*/ 1667 w 10090"/>
              <a:gd name="connsiteY6" fmla="*/ 0 h 10000"/>
              <a:gd name="connsiteX0" fmla="*/ 1667 w 10022"/>
              <a:gd name="connsiteY0" fmla="*/ 0 h 10000"/>
              <a:gd name="connsiteX1" fmla="*/ 10000 w 10022"/>
              <a:gd name="connsiteY1" fmla="*/ 0 h 10000"/>
              <a:gd name="connsiteX2" fmla="*/ 10022 w 10022"/>
              <a:gd name="connsiteY2" fmla="*/ 4793 h 10000"/>
              <a:gd name="connsiteX3" fmla="*/ 10000 w 10022"/>
              <a:gd name="connsiteY3" fmla="*/ 10000 h 10000"/>
              <a:gd name="connsiteX4" fmla="*/ 1667 w 10022"/>
              <a:gd name="connsiteY4" fmla="*/ 10000 h 10000"/>
              <a:gd name="connsiteX5" fmla="*/ 0 w 10022"/>
              <a:gd name="connsiteY5" fmla="*/ 5000 h 10000"/>
              <a:gd name="connsiteX6" fmla="*/ 1667 w 10022"/>
              <a:gd name="connsiteY6" fmla="*/ 0 h 10000"/>
              <a:gd name="connsiteX0" fmla="*/ 1667 w 10022"/>
              <a:gd name="connsiteY0" fmla="*/ 0 h 10000"/>
              <a:gd name="connsiteX1" fmla="*/ 10000 w 10022"/>
              <a:gd name="connsiteY1" fmla="*/ 0 h 10000"/>
              <a:gd name="connsiteX2" fmla="*/ 10022 w 10022"/>
              <a:gd name="connsiteY2" fmla="*/ 4793 h 10000"/>
              <a:gd name="connsiteX3" fmla="*/ 10000 w 10022"/>
              <a:gd name="connsiteY3" fmla="*/ 10000 h 10000"/>
              <a:gd name="connsiteX4" fmla="*/ 1667 w 10022"/>
              <a:gd name="connsiteY4" fmla="*/ 10000 h 10000"/>
              <a:gd name="connsiteX5" fmla="*/ 0 w 10022"/>
              <a:gd name="connsiteY5" fmla="*/ 5000 h 10000"/>
              <a:gd name="connsiteX6" fmla="*/ 1667 w 10022"/>
              <a:gd name="connsiteY6" fmla="*/ 0 h 10000"/>
              <a:gd name="connsiteX0" fmla="*/ 5132 w 10155"/>
              <a:gd name="connsiteY0" fmla="*/ 0 h 10021"/>
              <a:gd name="connsiteX1" fmla="*/ 10133 w 10155"/>
              <a:gd name="connsiteY1" fmla="*/ 21 h 10021"/>
              <a:gd name="connsiteX2" fmla="*/ 10155 w 10155"/>
              <a:gd name="connsiteY2" fmla="*/ 4814 h 10021"/>
              <a:gd name="connsiteX3" fmla="*/ 10133 w 10155"/>
              <a:gd name="connsiteY3" fmla="*/ 10021 h 10021"/>
              <a:gd name="connsiteX4" fmla="*/ 1800 w 10155"/>
              <a:gd name="connsiteY4" fmla="*/ 10021 h 10021"/>
              <a:gd name="connsiteX5" fmla="*/ 133 w 10155"/>
              <a:gd name="connsiteY5" fmla="*/ 5021 h 10021"/>
              <a:gd name="connsiteX6" fmla="*/ 5132 w 10155"/>
              <a:gd name="connsiteY6" fmla="*/ 0 h 10021"/>
              <a:gd name="connsiteX0" fmla="*/ 5012 w 10035"/>
              <a:gd name="connsiteY0" fmla="*/ 0 h 10062"/>
              <a:gd name="connsiteX1" fmla="*/ 10013 w 10035"/>
              <a:gd name="connsiteY1" fmla="*/ 21 h 10062"/>
              <a:gd name="connsiteX2" fmla="*/ 10035 w 10035"/>
              <a:gd name="connsiteY2" fmla="*/ 4814 h 10062"/>
              <a:gd name="connsiteX3" fmla="*/ 10013 w 10035"/>
              <a:gd name="connsiteY3" fmla="*/ 10021 h 10062"/>
              <a:gd name="connsiteX4" fmla="*/ 6678 w 10035"/>
              <a:gd name="connsiteY4" fmla="*/ 10062 h 10062"/>
              <a:gd name="connsiteX5" fmla="*/ 13 w 10035"/>
              <a:gd name="connsiteY5" fmla="*/ 5021 h 10062"/>
              <a:gd name="connsiteX6" fmla="*/ 5012 w 10035"/>
              <a:gd name="connsiteY6" fmla="*/ 0 h 10062"/>
              <a:gd name="connsiteX0" fmla="*/ 5411 w 10434"/>
              <a:gd name="connsiteY0" fmla="*/ 0 h 10062"/>
              <a:gd name="connsiteX1" fmla="*/ 10412 w 10434"/>
              <a:gd name="connsiteY1" fmla="*/ 21 h 10062"/>
              <a:gd name="connsiteX2" fmla="*/ 10434 w 10434"/>
              <a:gd name="connsiteY2" fmla="*/ 4814 h 10062"/>
              <a:gd name="connsiteX3" fmla="*/ 10412 w 10434"/>
              <a:gd name="connsiteY3" fmla="*/ 10021 h 10062"/>
              <a:gd name="connsiteX4" fmla="*/ 7077 w 10434"/>
              <a:gd name="connsiteY4" fmla="*/ 10062 h 10062"/>
              <a:gd name="connsiteX5" fmla="*/ 412 w 10434"/>
              <a:gd name="connsiteY5" fmla="*/ 5021 h 10062"/>
              <a:gd name="connsiteX6" fmla="*/ 5411 w 10434"/>
              <a:gd name="connsiteY6" fmla="*/ 0 h 10062"/>
              <a:gd name="connsiteX0" fmla="*/ 4747 w 9770"/>
              <a:gd name="connsiteY0" fmla="*/ 0 h 10075"/>
              <a:gd name="connsiteX1" fmla="*/ 9748 w 9770"/>
              <a:gd name="connsiteY1" fmla="*/ 21 h 10075"/>
              <a:gd name="connsiteX2" fmla="*/ 9770 w 9770"/>
              <a:gd name="connsiteY2" fmla="*/ 4814 h 10075"/>
              <a:gd name="connsiteX3" fmla="*/ 9748 w 9770"/>
              <a:gd name="connsiteY3" fmla="*/ 10021 h 10075"/>
              <a:gd name="connsiteX4" fmla="*/ 6413 w 9770"/>
              <a:gd name="connsiteY4" fmla="*/ 10062 h 10075"/>
              <a:gd name="connsiteX5" fmla="*/ 455 w 9770"/>
              <a:gd name="connsiteY5" fmla="*/ 6344 h 10075"/>
              <a:gd name="connsiteX6" fmla="*/ 4747 w 9770"/>
              <a:gd name="connsiteY6" fmla="*/ 0 h 10075"/>
              <a:gd name="connsiteX0" fmla="*/ 5101 w 10242"/>
              <a:gd name="connsiteY0" fmla="*/ 0 h 10000"/>
              <a:gd name="connsiteX1" fmla="*/ 10219 w 10242"/>
              <a:gd name="connsiteY1" fmla="*/ 21 h 10000"/>
              <a:gd name="connsiteX2" fmla="*/ 10242 w 10242"/>
              <a:gd name="connsiteY2" fmla="*/ 4778 h 10000"/>
              <a:gd name="connsiteX3" fmla="*/ 10219 w 10242"/>
              <a:gd name="connsiteY3" fmla="*/ 9946 h 10000"/>
              <a:gd name="connsiteX4" fmla="*/ 6806 w 10242"/>
              <a:gd name="connsiteY4" fmla="*/ 9987 h 10000"/>
              <a:gd name="connsiteX5" fmla="*/ 708 w 10242"/>
              <a:gd name="connsiteY5" fmla="*/ 6297 h 10000"/>
              <a:gd name="connsiteX6" fmla="*/ 5101 w 10242"/>
              <a:gd name="connsiteY6" fmla="*/ 0 h 10000"/>
              <a:gd name="connsiteX0" fmla="*/ 4424 w 9565"/>
              <a:gd name="connsiteY0" fmla="*/ 400 h 10387"/>
              <a:gd name="connsiteX1" fmla="*/ 9542 w 9565"/>
              <a:gd name="connsiteY1" fmla="*/ 421 h 10387"/>
              <a:gd name="connsiteX2" fmla="*/ 9565 w 9565"/>
              <a:gd name="connsiteY2" fmla="*/ 5178 h 10387"/>
              <a:gd name="connsiteX3" fmla="*/ 9542 w 9565"/>
              <a:gd name="connsiteY3" fmla="*/ 10346 h 10387"/>
              <a:gd name="connsiteX4" fmla="*/ 6129 w 9565"/>
              <a:gd name="connsiteY4" fmla="*/ 10387 h 10387"/>
              <a:gd name="connsiteX5" fmla="*/ 545 w 9565"/>
              <a:gd name="connsiteY5" fmla="*/ 5876 h 10387"/>
              <a:gd name="connsiteX6" fmla="*/ 4424 w 9565"/>
              <a:gd name="connsiteY6" fmla="*/ 400 h 10387"/>
              <a:gd name="connsiteX0" fmla="*/ 4915 w 9435"/>
              <a:gd name="connsiteY0" fmla="*/ 412 h 9928"/>
              <a:gd name="connsiteX1" fmla="*/ 9411 w 9435"/>
              <a:gd name="connsiteY1" fmla="*/ 333 h 9928"/>
              <a:gd name="connsiteX2" fmla="*/ 9435 w 9435"/>
              <a:gd name="connsiteY2" fmla="*/ 4913 h 9928"/>
              <a:gd name="connsiteX3" fmla="*/ 9411 w 9435"/>
              <a:gd name="connsiteY3" fmla="*/ 9889 h 9928"/>
              <a:gd name="connsiteX4" fmla="*/ 5843 w 9435"/>
              <a:gd name="connsiteY4" fmla="*/ 9928 h 9928"/>
              <a:gd name="connsiteX5" fmla="*/ 5 w 9435"/>
              <a:gd name="connsiteY5" fmla="*/ 5585 h 9928"/>
              <a:gd name="connsiteX6" fmla="*/ 4915 w 9435"/>
              <a:gd name="connsiteY6" fmla="*/ 412 h 9928"/>
              <a:gd name="connsiteX0" fmla="*/ 5214 w 10005"/>
              <a:gd name="connsiteY0" fmla="*/ 81 h 9666"/>
              <a:gd name="connsiteX1" fmla="*/ 9980 w 10005"/>
              <a:gd name="connsiteY1" fmla="*/ 1 h 9666"/>
              <a:gd name="connsiteX2" fmla="*/ 10005 w 10005"/>
              <a:gd name="connsiteY2" fmla="*/ 4615 h 9666"/>
              <a:gd name="connsiteX3" fmla="*/ 9980 w 10005"/>
              <a:gd name="connsiteY3" fmla="*/ 9627 h 9666"/>
              <a:gd name="connsiteX4" fmla="*/ 6198 w 10005"/>
              <a:gd name="connsiteY4" fmla="*/ 9666 h 9666"/>
              <a:gd name="connsiteX5" fmla="*/ 10 w 10005"/>
              <a:gd name="connsiteY5" fmla="*/ 5292 h 9666"/>
              <a:gd name="connsiteX6" fmla="*/ 5214 w 10005"/>
              <a:gd name="connsiteY6" fmla="*/ 81 h 9666"/>
              <a:gd name="connsiteX0" fmla="*/ 3513 w 10191"/>
              <a:gd name="connsiteY0" fmla="*/ 0 h 10019"/>
              <a:gd name="connsiteX1" fmla="*/ 10166 w 10191"/>
              <a:gd name="connsiteY1" fmla="*/ 20 h 10019"/>
              <a:gd name="connsiteX2" fmla="*/ 10191 w 10191"/>
              <a:gd name="connsiteY2" fmla="*/ 4793 h 10019"/>
              <a:gd name="connsiteX3" fmla="*/ 10166 w 10191"/>
              <a:gd name="connsiteY3" fmla="*/ 9979 h 10019"/>
              <a:gd name="connsiteX4" fmla="*/ 6386 w 10191"/>
              <a:gd name="connsiteY4" fmla="*/ 10019 h 10019"/>
              <a:gd name="connsiteX5" fmla="*/ 201 w 10191"/>
              <a:gd name="connsiteY5" fmla="*/ 5494 h 10019"/>
              <a:gd name="connsiteX6" fmla="*/ 3513 w 10191"/>
              <a:gd name="connsiteY6" fmla="*/ 0 h 10019"/>
              <a:gd name="connsiteX0" fmla="*/ 3507 w 10185"/>
              <a:gd name="connsiteY0" fmla="*/ 0 h 10019"/>
              <a:gd name="connsiteX1" fmla="*/ 10160 w 10185"/>
              <a:gd name="connsiteY1" fmla="*/ 20 h 10019"/>
              <a:gd name="connsiteX2" fmla="*/ 10185 w 10185"/>
              <a:gd name="connsiteY2" fmla="*/ 4793 h 10019"/>
              <a:gd name="connsiteX3" fmla="*/ 10160 w 10185"/>
              <a:gd name="connsiteY3" fmla="*/ 9979 h 10019"/>
              <a:gd name="connsiteX4" fmla="*/ 6380 w 10185"/>
              <a:gd name="connsiteY4" fmla="*/ 10019 h 10019"/>
              <a:gd name="connsiteX5" fmla="*/ 195 w 10185"/>
              <a:gd name="connsiteY5" fmla="*/ 5494 h 10019"/>
              <a:gd name="connsiteX6" fmla="*/ 3507 w 10185"/>
              <a:gd name="connsiteY6" fmla="*/ 0 h 10019"/>
              <a:gd name="connsiteX0" fmla="*/ 3583 w 10261"/>
              <a:gd name="connsiteY0" fmla="*/ 409 h 10428"/>
              <a:gd name="connsiteX1" fmla="*/ 10236 w 10261"/>
              <a:gd name="connsiteY1" fmla="*/ 429 h 10428"/>
              <a:gd name="connsiteX2" fmla="*/ 10261 w 10261"/>
              <a:gd name="connsiteY2" fmla="*/ 5202 h 10428"/>
              <a:gd name="connsiteX3" fmla="*/ 10236 w 10261"/>
              <a:gd name="connsiteY3" fmla="*/ 10388 h 10428"/>
              <a:gd name="connsiteX4" fmla="*/ 6456 w 10261"/>
              <a:gd name="connsiteY4" fmla="*/ 10428 h 10428"/>
              <a:gd name="connsiteX5" fmla="*/ 64 w 10261"/>
              <a:gd name="connsiteY5" fmla="*/ 6006 h 10428"/>
              <a:gd name="connsiteX6" fmla="*/ 3583 w 10261"/>
              <a:gd name="connsiteY6" fmla="*/ 409 h 10428"/>
              <a:gd name="connsiteX0" fmla="*/ 3583 w 10261"/>
              <a:gd name="connsiteY0" fmla="*/ 409 h 10428"/>
              <a:gd name="connsiteX1" fmla="*/ 10236 w 10261"/>
              <a:gd name="connsiteY1" fmla="*/ 429 h 10428"/>
              <a:gd name="connsiteX2" fmla="*/ 10261 w 10261"/>
              <a:gd name="connsiteY2" fmla="*/ 5202 h 10428"/>
              <a:gd name="connsiteX3" fmla="*/ 10236 w 10261"/>
              <a:gd name="connsiteY3" fmla="*/ 10388 h 10428"/>
              <a:gd name="connsiteX4" fmla="*/ 6456 w 10261"/>
              <a:gd name="connsiteY4" fmla="*/ 10428 h 10428"/>
              <a:gd name="connsiteX5" fmla="*/ 64 w 10261"/>
              <a:gd name="connsiteY5" fmla="*/ 6006 h 10428"/>
              <a:gd name="connsiteX6" fmla="*/ 3583 w 10261"/>
              <a:gd name="connsiteY6" fmla="*/ 409 h 10428"/>
              <a:gd name="connsiteX0" fmla="*/ 3583 w 10261"/>
              <a:gd name="connsiteY0" fmla="*/ 409 h 10428"/>
              <a:gd name="connsiteX1" fmla="*/ 10236 w 10261"/>
              <a:gd name="connsiteY1" fmla="*/ 429 h 10428"/>
              <a:gd name="connsiteX2" fmla="*/ 10261 w 10261"/>
              <a:gd name="connsiteY2" fmla="*/ 5202 h 10428"/>
              <a:gd name="connsiteX3" fmla="*/ 10236 w 10261"/>
              <a:gd name="connsiteY3" fmla="*/ 10388 h 10428"/>
              <a:gd name="connsiteX4" fmla="*/ 6456 w 10261"/>
              <a:gd name="connsiteY4" fmla="*/ 10428 h 10428"/>
              <a:gd name="connsiteX5" fmla="*/ 64 w 10261"/>
              <a:gd name="connsiteY5" fmla="*/ 6006 h 10428"/>
              <a:gd name="connsiteX6" fmla="*/ 3583 w 10261"/>
              <a:gd name="connsiteY6" fmla="*/ 409 h 10428"/>
              <a:gd name="connsiteX0" fmla="*/ 3583 w 10261"/>
              <a:gd name="connsiteY0" fmla="*/ 409 h 11091"/>
              <a:gd name="connsiteX1" fmla="*/ 10236 w 10261"/>
              <a:gd name="connsiteY1" fmla="*/ 429 h 11091"/>
              <a:gd name="connsiteX2" fmla="*/ 10261 w 10261"/>
              <a:gd name="connsiteY2" fmla="*/ 5202 h 11091"/>
              <a:gd name="connsiteX3" fmla="*/ 10236 w 10261"/>
              <a:gd name="connsiteY3" fmla="*/ 10388 h 11091"/>
              <a:gd name="connsiteX4" fmla="*/ 6456 w 10261"/>
              <a:gd name="connsiteY4" fmla="*/ 10428 h 11091"/>
              <a:gd name="connsiteX5" fmla="*/ 64 w 10261"/>
              <a:gd name="connsiteY5" fmla="*/ 6006 h 11091"/>
              <a:gd name="connsiteX6" fmla="*/ 3583 w 10261"/>
              <a:gd name="connsiteY6" fmla="*/ 409 h 11091"/>
              <a:gd name="connsiteX0" fmla="*/ 3583 w 10261"/>
              <a:gd name="connsiteY0" fmla="*/ 409 h 10467"/>
              <a:gd name="connsiteX1" fmla="*/ 10236 w 10261"/>
              <a:gd name="connsiteY1" fmla="*/ 429 h 10467"/>
              <a:gd name="connsiteX2" fmla="*/ 10261 w 10261"/>
              <a:gd name="connsiteY2" fmla="*/ 5202 h 10467"/>
              <a:gd name="connsiteX3" fmla="*/ 10236 w 10261"/>
              <a:gd name="connsiteY3" fmla="*/ 10388 h 10467"/>
              <a:gd name="connsiteX4" fmla="*/ 6456 w 10261"/>
              <a:gd name="connsiteY4" fmla="*/ 10428 h 10467"/>
              <a:gd name="connsiteX5" fmla="*/ 64 w 10261"/>
              <a:gd name="connsiteY5" fmla="*/ 6006 h 10467"/>
              <a:gd name="connsiteX6" fmla="*/ 3583 w 10261"/>
              <a:gd name="connsiteY6" fmla="*/ 409 h 10467"/>
              <a:gd name="connsiteX0" fmla="*/ 3540 w 10218"/>
              <a:gd name="connsiteY0" fmla="*/ 409 h 10388"/>
              <a:gd name="connsiteX1" fmla="*/ 10193 w 10218"/>
              <a:gd name="connsiteY1" fmla="*/ 429 h 10388"/>
              <a:gd name="connsiteX2" fmla="*/ 10218 w 10218"/>
              <a:gd name="connsiteY2" fmla="*/ 5202 h 10388"/>
              <a:gd name="connsiteX3" fmla="*/ 10193 w 10218"/>
              <a:gd name="connsiteY3" fmla="*/ 10388 h 10388"/>
              <a:gd name="connsiteX4" fmla="*/ 5042 w 10218"/>
              <a:gd name="connsiteY4" fmla="*/ 8061 h 10388"/>
              <a:gd name="connsiteX5" fmla="*/ 21 w 10218"/>
              <a:gd name="connsiteY5" fmla="*/ 6006 h 10388"/>
              <a:gd name="connsiteX6" fmla="*/ 3540 w 10218"/>
              <a:gd name="connsiteY6" fmla="*/ 409 h 10388"/>
              <a:gd name="connsiteX0" fmla="*/ 3540 w 10218"/>
              <a:gd name="connsiteY0" fmla="*/ 409 h 10388"/>
              <a:gd name="connsiteX1" fmla="*/ 10193 w 10218"/>
              <a:gd name="connsiteY1" fmla="*/ 429 h 10388"/>
              <a:gd name="connsiteX2" fmla="*/ 10218 w 10218"/>
              <a:gd name="connsiteY2" fmla="*/ 5202 h 10388"/>
              <a:gd name="connsiteX3" fmla="*/ 10193 w 10218"/>
              <a:gd name="connsiteY3" fmla="*/ 10388 h 10388"/>
              <a:gd name="connsiteX4" fmla="*/ 5042 w 10218"/>
              <a:gd name="connsiteY4" fmla="*/ 8061 h 10388"/>
              <a:gd name="connsiteX5" fmla="*/ 21 w 10218"/>
              <a:gd name="connsiteY5" fmla="*/ 6006 h 10388"/>
              <a:gd name="connsiteX6" fmla="*/ 3540 w 10218"/>
              <a:gd name="connsiteY6" fmla="*/ 409 h 10388"/>
              <a:gd name="connsiteX0" fmla="*/ 3540 w 10218"/>
              <a:gd name="connsiteY0" fmla="*/ 409 h 10388"/>
              <a:gd name="connsiteX1" fmla="*/ 10193 w 10218"/>
              <a:gd name="connsiteY1" fmla="*/ 429 h 10388"/>
              <a:gd name="connsiteX2" fmla="*/ 10218 w 10218"/>
              <a:gd name="connsiteY2" fmla="*/ 5202 h 10388"/>
              <a:gd name="connsiteX3" fmla="*/ 10193 w 10218"/>
              <a:gd name="connsiteY3" fmla="*/ 10388 h 10388"/>
              <a:gd name="connsiteX4" fmla="*/ 5042 w 10218"/>
              <a:gd name="connsiteY4" fmla="*/ 8061 h 10388"/>
              <a:gd name="connsiteX5" fmla="*/ 21 w 10218"/>
              <a:gd name="connsiteY5" fmla="*/ 6006 h 10388"/>
              <a:gd name="connsiteX6" fmla="*/ 3540 w 10218"/>
              <a:gd name="connsiteY6" fmla="*/ 409 h 10388"/>
              <a:gd name="connsiteX0" fmla="*/ 3365 w 10224"/>
              <a:gd name="connsiteY0" fmla="*/ 523 h 10152"/>
              <a:gd name="connsiteX1" fmla="*/ 10199 w 10224"/>
              <a:gd name="connsiteY1" fmla="*/ 193 h 10152"/>
              <a:gd name="connsiteX2" fmla="*/ 10224 w 10224"/>
              <a:gd name="connsiteY2" fmla="*/ 4966 h 10152"/>
              <a:gd name="connsiteX3" fmla="*/ 10199 w 10224"/>
              <a:gd name="connsiteY3" fmla="*/ 10152 h 10152"/>
              <a:gd name="connsiteX4" fmla="*/ 5048 w 10224"/>
              <a:gd name="connsiteY4" fmla="*/ 7825 h 10152"/>
              <a:gd name="connsiteX5" fmla="*/ 27 w 10224"/>
              <a:gd name="connsiteY5" fmla="*/ 5770 h 10152"/>
              <a:gd name="connsiteX6" fmla="*/ 3365 w 10224"/>
              <a:gd name="connsiteY6" fmla="*/ 523 h 10152"/>
              <a:gd name="connsiteX0" fmla="*/ 3365 w 10224"/>
              <a:gd name="connsiteY0" fmla="*/ 331 h 9960"/>
              <a:gd name="connsiteX1" fmla="*/ 10199 w 10224"/>
              <a:gd name="connsiteY1" fmla="*/ 1 h 9960"/>
              <a:gd name="connsiteX2" fmla="*/ 10224 w 10224"/>
              <a:gd name="connsiteY2" fmla="*/ 4774 h 9960"/>
              <a:gd name="connsiteX3" fmla="*/ 10199 w 10224"/>
              <a:gd name="connsiteY3" fmla="*/ 9960 h 9960"/>
              <a:gd name="connsiteX4" fmla="*/ 5048 w 10224"/>
              <a:gd name="connsiteY4" fmla="*/ 7633 h 9960"/>
              <a:gd name="connsiteX5" fmla="*/ 27 w 10224"/>
              <a:gd name="connsiteY5" fmla="*/ 5578 h 9960"/>
              <a:gd name="connsiteX6" fmla="*/ 3365 w 10224"/>
              <a:gd name="connsiteY6" fmla="*/ 331 h 9960"/>
              <a:gd name="connsiteX0" fmla="*/ 3293 w 10002"/>
              <a:gd name="connsiteY0" fmla="*/ 332 h 10000"/>
              <a:gd name="connsiteX1" fmla="*/ 9978 w 10002"/>
              <a:gd name="connsiteY1" fmla="*/ 1 h 10000"/>
              <a:gd name="connsiteX2" fmla="*/ 10002 w 10002"/>
              <a:gd name="connsiteY2" fmla="*/ 4793 h 10000"/>
              <a:gd name="connsiteX3" fmla="*/ 9978 w 10002"/>
              <a:gd name="connsiteY3" fmla="*/ 10000 h 10000"/>
              <a:gd name="connsiteX4" fmla="*/ 4939 w 10002"/>
              <a:gd name="connsiteY4" fmla="*/ 7664 h 10000"/>
              <a:gd name="connsiteX5" fmla="*/ 28 w 10002"/>
              <a:gd name="connsiteY5" fmla="*/ 5600 h 10000"/>
              <a:gd name="connsiteX6" fmla="*/ 3293 w 10002"/>
              <a:gd name="connsiteY6" fmla="*/ 332 h 10000"/>
              <a:gd name="connsiteX0" fmla="*/ 3291 w 10000"/>
              <a:gd name="connsiteY0" fmla="*/ 332 h 10000"/>
              <a:gd name="connsiteX1" fmla="*/ 9976 w 10000"/>
              <a:gd name="connsiteY1" fmla="*/ 1 h 10000"/>
              <a:gd name="connsiteX2" fmla="*/ 10000 w 10000"/>
              <a:gd name="connsiteY2" fmla="*/ 4793 h 10000"/>
              <a:gd name="connsiteX3" fmla="*/ 9976 w 10000"/>
              <a:gd name="connsiteY3" fmla="*/ 10000 h 10000"/>
              <a:gd name="connsiteX4" fmla="*/ 4937 w 10000"/>
              <a:gd name="connsiteY4" fmla="*/ 7664 h 10000"/>
              <a:gd name="connsiteX5" fmla="*/ 26 w 10000"/>
              <a:gd name="connsiteY5" fmla="*/ 5600 h 10000"/>
              <a:gd name="connsiteX6" fmla="*/ 3291 w 10000"/>
              <a:gd name="connsiteY6" fmla="*/ 332 h 10000"/>
              <a:gd name="connsiteX0" fmla="*/ 3291 w 10000"/>
              <a:gd name="connsiteY0" fmla="*/ 332 h 10000"/>
              <a:gd name="connsiteX1" fmla="*/ 9976 w 10000"/>
              <a:gd name="connsiteY1" fmla="*/ 1 h 10000"/>
              <a:gd name="connsiteX2" fmla="*/ 10000 w 10000"/>
              <a:gd name="connsiteY2" fmla="*/ 4793 h 10000"/>
              <a:gd name="connsiteX3" fmla="*/ 9976 w 10000"/>
              <a:gd name="connsiteY3" fmla="*/ 10000 h 10000"/>
              <a:gd name="connsiteX4" fmla="*/ 4937 w 10000"/>
              <a:gd name="connsiteY4" fmla="*/ 7664 h 10000"/>
              <a:gd name="connsiteX5" fmla="*/ 26 w 10000"/>
              <a:gd name="connsiteY5" fmla="*/ 5600 h 10000"/>
              <a:gd name="connsiteX6" fmla="*/ 3291 w 10000"/>
              <a:gd name="connsiteY6" fmla="*/ 332 h 10000"/>
              <a:gd name="connsiteX0" fmla="*/ 3316 w 10000"/>
              <a:gd name="connsiteY0" fmla="*/ 1 h 10000"/>
              <a:gd name="connsiteX1" fmla="*/ 9976 w 10000"/>
              <a:gd name="connsiteY1" fmla="*/ 1 h 10000"/>
              <a:gd name="connsiteX2" fmla="*/ 10000 w 10000"/>
              <a:gd name="connsiteY2" fmla="*/ 4793 h 10000"/>
              <a:gd name="connsiteX3" fmla="*/ 9976 w 10000"/>
              <a:gd name="connsiteY3" fmla="*/ 10000 h 10000"/>
              <a:gd name="connsiteX4" fmla="*/ 4937 w 10000"/>
              <a:gd name="connsiteY4" fmla="*/ 7664 h 10000"/>
              <a:gd name="connsiteX5" fmla="*/ 26 w 10000"/>
              <a:gd name="connsiteY5" fmla="*/ 5600 h 10000"/>
              <a:gd name="connsiteX6" fmla="*/ 3316 w 10000"/>
              <a:gd name="connsiteY6" fmla="*/ 1 h 10000"/>
              <a:gd name="connsiteX0" fmla="*/ 3319 w 10003"/>
              <a:gd name="connsiteY0" fmla="*/ 0 h 9999"/>
              <a:gd name="connsiteX1" fmla="*/ 9979 w 10003"/>
              <a:gd name="connsiteY1" fmla="*/ 0 h 9999"/>
              <a:gd name="connsiteX2" fmla="*/ 10003 w 10003"/>
              <a:gd name="connsiteY2" fmla="*/ 4792 h 9999"/>
              <a:gd name="connsiteX3" fmla="*/ 9979 w 10003"/>
              <a:gd name="connsiteY3" fmla="*/ 9999 h 9999"/>
              <a:gd name="connsiteX4" fmla="*/ 4940 w 10003"/>
              <a:gd name="connsiteY4" fmla="*/ 7663 h 9999"/>
              <a:gd name="connsiteX5" fmla="*/ 29 w 10003"/>
              <a:gd name="connsiteY5" fmla="*/ 5599 h 9999"/>
              <a:gd name="connsiteX6" fmla="*/ 3319 w 10003"/>
              <a:gd name="connsiteY6" fmla="*/ 0 h 9999"/>
              <a:gd name="connsiteX0" fmla="*/ 3316 w 9998"/>
              <a:gd name="connsiteY0" fmla="*/ 0 h 10063"/>
              <a:gd name="connsiteX1" fmla="*/ 9974 w 9998"/>
              <a:gd name="connsiteY1" fmla="*/ 0 h 10063"/>
              <a:gd name="connsiteX2" fmla="*/ 9998 w 9998"/>
              <a:gd name="connsiteY2" fmla="*/ 4792 h 10063"/>
              <a:gd name="connsiteX3" fmla="*/ 9974 w 9998"/>
              <a:gd name="connsiteY3" fmla="*/ 10000 h 10063"/>
              <a:gd name="connsiteX4" fmla="*/ 4836 w 9998"/>
              <a:gd name="connsiteY4" fmla="*/ 10020 h 10063"/>
              <a:gd name="connsiteX5" fmla="*/ 27 w 9998"/>
              <a:gd name="connsiteY5" fmla="*/ 5600 h 10063"/>
              <a:gd name="connsiteX6" fmla="*/ 3316 w 9998"/>
              <a:gd name="connsiteY6" fmla="*/ 0 h 10063"/>
              <a:gd name="connsiteX0" fmla="*/ 3317 w 10000"/>
              <a:gd name="connsiteY0" fmla="*/ 0 h 9964"/>
              <a:gd name="connsiteX1" fmla="*/ 9976 w 10000"/>
              <a:gd name="connsiteY1" fmla="*/ 0 h 9964"/>
              <a:gd name="connsiteX2" fmla="*/ 10000 w 10000"/>
              <a:gd name="connsiteY2" fmla="*/ 4762 h 9964"/>
              <a:gd name="connsiteX3" fmla="*/ 9976 w 10000"/>
              <a:gd name="connsiteY3" fmla="*/ 9937 h 9964"/>
              <a:gd name="connsiteX4" fmla="*/ 4837 w 10000"/>
              <a:gd name="connsiteY4" fmla="*/ 9957 h 9964"/>
              <a:gd name="connsiteX5" fmla="*/ 27 w 10000"/>
              <a:gd name="connsiteY5" fmla="*/ 5565 h 9964"/>
              <a:gd name="connsiteX6" fmla="*/ 3317 w 10000"/>
              <a:gd name="connsiteY6" fmla="*/ 0 h 9964"/>
              <a:gd name="connsiteX0" fmla="*/ 3317 w 10000"/>
              <a:gd name="connsiteY0" fmla="*/ 0 h 9993"/>
              <a:gd name="connsiteX1" fmla="*/ 9976 w 10000"/>
              <a:gd name="connsiteY1" fmla="*/ 0 h 9993"/>
              <a:gd name="connsiteX2" fmla="*/ 10000 w 10000"/>
              <a:gd name="connsiteY2" fmla="*/ 4779 h 9993"/>
              <a:gd name="connsiteX3" fmla="*/ 9976 w 10000"/>
              <a:gd name="connsiteY3" fmla="*/ 9973 h 9993"/>
              <a:gd name="connsiteX4" fmla="*/ 4837 w 10000"/>
              <a:gd name="connsiteY4" fmla="*/ 9993 h 9993"/>
              <a:gd name="connsiteX5" fmla="*/ 27 w 10000"/>
              <a:gd name="connsiteY5" fmla="*/ 5585 h 9993"/>
              <a:gd name="connsiteX6" fmla="*/ 3317 w 10000"/>
              <a:gd name="connsiteY6" fmla="*/ 0 h 9993"/>
              <a:gd name="connsiteX0" fmla="*/ 3317 w 10716"/>
              <a:gd name="connsiteY0" fmla="*/ 0 h 10000"/>
              <a:gd name="connsiteX1" fmla="*/ 9976 w 10716"/>
              <a:gd name="connsiteY1" fmla="*/ 0 h 10000"/>
              <a:gd name="connsiteX2" fmla="*/ 9976 w 10716"/>
              <a:gd name="connsiteY2" fmla="*/ 9980 h 10000"/>
              <a:gd name="connsiteX3" fmla="*/ 4837 w 10716"/>
              <a:gd name="connsiteY3" fmla="*/ 10000 h 10000"/>
              <a:gd name="connsiteX4" fmla="*/ 27 w 10716"/>
              <a:gd name="connsiteY4" fmla="*/ 5589 h 10000"/>
              <a:gd name="connsiteX5" fmla="*/ 3317 w 10716"/>
              <a:gd name="connsiteY5" fmla="*/ 0 h 10000"/>
              <a:gd name="connsiteX0" fmla="*/ 3317 w 10356"/>
              <a:gd name="connsiteY0" fmla="*/ 0 h 10000"/>
              <a:gd name="connsiteX1" fmla="*/ 9976 w 10356"/>
              <a:gd name="connsiteY1" fmla="*/ 0 h 10000"/>
              <a:gd name="connsiteX2" fmla="*/ 9976 w 10356"/>
              <a:gd name="connsiteY2" fmla="*/ 9980 h 10000"/>
              <a:gd name="connsiteX3" fmla="*/ 4837 w 10356"/>
              <a:gd name="connsiteY3" fmla="*/ 10000 h 10000"/>
              <a:gd name="connsiteX4" fmla="*/ 27 w 10356"/>
              <a:gd name="connsiteY4" fmla="*/ 5589 h 10000"/>
              <a:gd name="connsiteX5" fmla="*/ 3317 w 10356"/>
              <a:gd name="connsiteY5" fmla="*/ 0 h 10000"/>
              <a:gd name="connsiteX0" fmla="*/ 3317 w 9976"/>
              <a:gd name="connsiteY0" fmla="*/ 0 h 10000"/>
              <a:gd name="connsiteX1" fmla="*/ 9976 w 9976"/>
              <a:gd name="connsiteY1" fmla="*/ 0 h 10000"/>
              <a:gd name="connsiteX2" fmla="*/ 9976 w 9976"/>
              <a:gd name="connsiteY2" fmla="*/ 9980 h 10000"/>
              <a:gd name="connsiteX3" fmla="*/ 4837 w 9976"/>
              <a:gd name="connsiteY3" fmla="*/ 10000 h 10000"/>
              <a:gd name="connsiteX4" fmla="*/ 27 w 9976"/>
              <a:gd name="connsiteY4" fmla="*/ 5589 h 10000"/>
              <a:gd name="connsiteX5" fmla="*/ 3317 w 9976"/>
              <a:gd name="connsiteY5" fmla="*/ 0 h 10000"/>
              <a:gd name="connsiteX0" fmla="*/ 3325 w 10000"/>
              <a:gd name="connsiteY0" fmla="*/ 0 h 9980"/>
              <a:gd name="connsiteX1" fmla="*/ 10000 w 10000"/>
              <a:gd name="connsiteY1" fmla="*/ 0 h 9980"/>
              <a:gd name="connsiteX2" fmla="*/ 10000 w 10000"/>
              <a:gd name="connsiteY2" fmla="*/ 9980 h 9980"/>
              <a:gd name="connsiteX3" fmla="*/ 4849 w 10000"/>
              <a:gd name="connsiteY3" fmla="*/ 9979 h 9980"/>
              <a:gd name="connsiteX4" fmla="*/ 27 w 10000"/>
              <a:gd name="connsiteY4" fmla="*/ 5589 h 9980"/>
              <a:gd name="connsiteX5" fmla="*/ 3325 w 10000"/>
              <a:gd name="connsiteY5" fmla="*/ 0 h 9980"/>
              <a:gd name="connsiteX0" fmla="*/ 3348 w 10023"/>
              <a:gd name="connsiteY0" fmla="*/ 0 h 10000"/>
              <a:gd name="connsiteX1" fmla="*/ 10023 w 10023"/>
              <a:gd name="connsiteY1" fmla="*/ 0 h 10000"/>
              <a:gd name="connsiteX2" fmla="*/ 10023 w 10023"/>
              <a:gd name="connsiteY2" fmla="*/ 10000 h 10000"/>
              <a:gd name="connsiteX3" fmla="*/ 4872 w 10023"/>
              <a:gd name="connsiteY3" fmla="*/ 9999 h 10000"/>
              <a:gd name="connsiteX4" fmla="*/ 50 w 10023"/>
              <a:gd name="connsiteY4" fmla="*/ 5600 h 10000"/>
              <a:gd name="connsiteX5" fmla="*/ 3348 w 10023"/>
              <a:gd name="connsiteY5" fmla="*/ 0 h 10000"/>
              <a:gd name="connsiteX0" fmla="*/ 5113 w 9974"/>
              <a:gd name="connsiteY0" fmla="*/ 0 h 10000"/>
              <a:gd name="connsiteX1" fmla="*/ 9974 w 9974"/>
              <a:gd name="connsiteY1" fmla="*/ 0 h 10000"/>
              <a:gd name="connsiteX2" fmla="*/ 9974 w 9974"/>
              <a:gd name="connsiteY2" fmla="*/ 10000 h 10000"/>
              <a:gd name="connsiteX3" fmla="*/ 4823 w 9974"/>
              <a:gd name="connsiteY3" fmla="*/ 9999 h 10000"/>
              <a:gd name="connsiteX4" fmla="*/ 1 w 9974"/>
              <a:gd name="connsiteY4" fmla="*/ 5600 h 10000"/>
              <a:gd name="connsiteX5" fmla="*/ 5113 w 9974"/>
              <a:gd name="connsiteY5" fmla="*/ 0 h 10000"/>
              <a:gd name="connsiteX0" fmla="*/ 5155 w 10029"/>
              <a:gd name="connsiteY0" fmla="*/ 0 h 10000"/>
              <a:gd name="connsiteX1" fmla="*/ 10029 w 10029"/>
              <a:gd name="connsiteY1" fmla="*/ 0 h 10000"/>
              <a:gd name="connsiteX2" fmla="*/ 10029 w 10029"/>
              <a:gd name="connsiteY2" fmla="*/ 10000 h 10000"/>
              <a:gd name="connsiteX3" fmla="*/ 4865 w 10029"/>
              <a:gd name="connsiteY3" fmla="*/ 9999 h 10000"/>
              <a:gd name="connsiteX4" fmla="*/ 30 w 10029"/>
              <a:gd name="connsiteY4" fmla="*/ 5600 h 10000"/>
              <a:gd name="connsiteX5" fmla="*/ 5155 w 10029"/>
              <a:gd name="connsiteY5" fmla="*/ 0 h 10000"/>
              <a:gd name="connsiteX0" fmla="*/ 5176 w 10050"/>
              <a:gd name="connsiteY0" fmla="*/ 378 h 10739"/>
              <a:gd name="connsiteX1" fmla="*/ 10050 w 10050"/>
              <a:gd name="connsiteY1" fmla="*/ 378 h 10739"/>
              <a:gd name="connsiteX2" fmla="*/ 10050 w 10050"/>
              <a:gd name="connsiteY2" fmla="*/ 10378 h 10739"/>
              <a:gd name="connsiteX3" fmla="*/ 4886 w 10050"/>
              <a:gd name="connsiteY3" fmla="*/ 10377 h 10739"/>
              <a:gd name="connsiteX4" fmla="*/ 28 w 10050"/>
              <a:gd name="connsiteY4" fmla="*/ 5482 h 10739"/>
              <a:gd name="connsiteX5" fmla="*/ 5176 w 10050"/>
              <a:gd name="connsiteY5" fmla="*/ 378 h 10739"/>
              <a:gd name="connsiteX0" fmla="*/ 5176 w 10050"/>
              <a:gd name="connsiteY0" fmla="*/ 378 h 10739"/>
              <a:gd name="connsiteX1" fmla="*/ 10050 w 10050"/>
              <a:gd name="connsiteY1" fmla="*/ 378 h 10739"/>
              <a:gd name="connsiteX2" fmla="*/ 10050 w 10050"/>
              <a:gd name="connsiteY2" fmla="*/ 10378 h 10739"/>
              <a:gd name="connsiteX3" fmla="*/ 4886 w 10050"/>
              <a:gd name="connsiteY3" fmla="*/ 10377 h 10739"/>
              <a:gd name="connsiteX4" fmla="*/ 28 w 10050"/>
              <a:gd name="connsiteY4" fmla="*/ 5482 h 10739"/>
              <a:gd name="connsiteX5" fmla="*/ 5176 w 10050"/>
              <a:gd name="connsiteY5" fmla="*/ 378 h 10739"/>
              <a:gd name="connsiteX0" fmla="*/ 5176 w 10050"/>
              <a:gd name="connsiteY0" fmla="*/ 11 h 10372"/>
              <a:gd name="connsiteX1" fmla="*/ 10050 w 10050"/>
              <a:gd name="connsiteY1" fmla="*/ 11 h 10372"/>
              <a:gd name="connsiteX2" fmla="*/ 10050 w 10050"/>
              <a:gd name="connsiteY2" fmla="*/ 10011 h 10372"/>
              <a:gd name="connsiteX3" fmla="*/ 4886 w 10050"/>
              <a:gd name="connsiteY3" fmla="*/ 10010 h 10372"/>
              <a:gd name="connsiteX4" fmla="*/ 28 w 10050"/>
              <a:gd name="connsiteY4" fmla="*/ 5115 h 10372"/>
              <a:gd name="connsiteX5" fmla="*/ 5176 w 10050"/>
              <a:gd name="connsiteY5" fmla="*/ 11 h 10372"/>
              <a:gd name="connsiteX0" fmla="*/ 5176 w 10050"/>
              <a:gd name="connsiteY0" fmla="*/ 11 h 10011"/>
              <a:gd name="connsiteX1" fmla="*/ 10050 w 10050"/>
              <a:gd name="connsiteY1" fmla="*/ 11 h 10011"/>
              <a:gd name="connsiteX2" fmla="*/ 10050 w 10050"/>
              <a:gd name="connsiteY2" fmla="*/ 10011 h 10011"/>
              <a:gd name="connsiteX3" fmla="*/ 4886 w 10050"/>
              <a:gd name="connsiteY3" fmla="*/ 10010 h 10011"/>
              <a:gd name="connsiteX4" fmla="*/ 28 w 10050"/>
              <a:gd name="connsiteY4" fmla="*/ 5115 h 10011"/>
              <a:gd name="connsiteX5" fmla="*/ 5176 w 10050"/>
              <a:gd name="connsiteY5" fmla="*/ 11 h 10011"/>
              <a:gd name="connsiteX0" fmla="*/ 5176 w 10050"/>
              <a:gd name="connsiteY0" fmla="*/ 1 h 10001"/>
              <a:gd name="connsiteX1" fmla="*/ 10050 w 10050"/>
              <a:gd name="connsiteY1" fmla="*/ 1 h 10001"/>
              <a:gd name="connsiteX2" fmla="*/ 10050 w 10050"/>
              <a:gd name="connsiteY2" fmla="*/ 10001 h 10001"/>
              <a:gd name="connsiteX3" fmla="*/ 4886 w 10050"/>
              <a:gd name="connsiteY3" fmla="*/ 10000 h 10001"/>
              <a:gd name="connsiteX4" fmla="*/ 28 w 10050"/>
              <a:gd name="connsiteY4" fmla="*/ 5105 h 10001"/>
              <a:gd name="connsiteX5" fmla="*/ 5176 w 10050"/>
              <a:gd name="connsiteY5" fmla="*/ 1 h 10001"/>
              <a:gd name="connsiteX0" fmla="*/ 5176 w 10050"/>
              <a:gd name="connsiteY0" fmla="*/ 1 h 10001"/>
              <a:gd name="connsiteX1" fmla="*/ 10050 w 10050"/>
              <a:gd name="connsiteY1" fmla="*/ 1 h 10001"/>
              <a:gd name="connsiteX2" fmla="*/ 10050 w 10050"/>
              <a:gd name="connsiteY2" fmla="*/ 10001 h 10001"/>
              <a:gd name="connsiteX3" fmla="*/ 4886 w 10050"/>
              <a:gd name="connsiteY3" fmla="*/ 10000 h 10001"/>
              <a:gd name="connsiteX4" fmla="*/ 28 w 10050"/>
              <a:gd name="connsiteY4" fmla="*/ 5105 h 10001"/>
              <a:gd name="connsiteX5" fmla="*/ 5176 w 10050"/>
              <a:gd name="connsiteY5" fmla="*/ 1 h 10001"/>
              <a:gd name="connsiteX0" fmla="*/ 4830 w 9704"/>
              <a:gd name="connsiteY0" fmla="*/ 1 h 10001"/>
              <a:gd name="connsiteX1" fmla="*/ 9704 w 9704"/>
              <a:gd name="connsiteY1" fmla="*/ 1 h 10001"/>
              <a:gd name="connsiteX2" fmla="*/ 9704 w 9704"/>
              <a:gd name="connsiteY2" fmla="*/ 10001 h 10001"/>
              <a:gd name="connsiteX3" fmla="*/ 4540 w 9704"/>
              <a:gd name="connsiteY3" fmla="*/ 10000 h 10001"/>
              <a:gd name="connsiteX4" fmla="*/ 32 w 9704"/>
              <a:gd name="connsiteY4" fmla="*/ 4340 h 10001"/>
              <a:gd name="connsiteX5" fmla="*/ 4830 w 9704"/>
              <a:gd name="connsiteY5" fmla="*/ 1 h 10001"/>
              <a:gd name="connsiteX0" fmla="*/ 5111 w 10134"/>
              <a:gd name="connsiteY0" fmla="*/ 2 h 10001"/>
              <a:gd name="connsiteX1" fmla="*/ 10134 w 10134"/>
              <a:gd name="connsiteY1" fmla="*/ 2 h 10001"/>
              <a:gd name="connsiteX2" fmla="*/ 10134 w 10134"/>
              <a:gd name="connsiteY2" fmla="*/ 10001 h 10001"/>
              <a:gd name="connsiteX3" fmla="*/ 4812 w 10134"/>
              <a:gd name="connsiteY3" fmla="*/ 10000 h 10001"/>
              <a:gd name="connsiteX4" fmla="*/ 167 w 10134"/>
              <a:gd name="connsiteY4" fmla="*/ 4341 h 10001"/>
              <a:gd name="connsiteX5" fmla="*/ 5111 w 10134"/>
              <a:gd name="connsiteY5" fmla="*/ 2 h 10001"/>
              <a:gd name="connsiteX0" fmla="*/ 5158 w 10181"/>
              <a:gd name="connsiteY0" fmla="*/ 1 h 10000"/>
              <a:gd name="connsiteX1" fmla="*/ 10181 w 10181"/>
              <a:gd name="connsiteY1" fmla="*/ 1 h 10000"/>
              <a:gd name="connsiteX2" fmla="*/ 10181 w 10181"/>
              <a:gd name="connsiteY2" fmla="*/ 10000 h 10000"/>
              <a:gd name="connsiteX3" fmla="*/ 4859 w 10181"/>
              <a:gd name="connsiteY3" fmla="*/ 9999 h 10000"/>
              <a:gd name="connsiteX4" fmla="*/ 166 w 10181"/>
              <a:gd name="connsiteY4" fmla="*/ 5559 h 10000"/>
              <a:gd name="connsiteX5" fmla="*/ 5158 w 10181"/>
              <a:gd name="connsiteY5" fmla="*/ 1 h 10000"/>
              <a:gd name="connsiteX0" fmla="*/ 5158 w 10181"/>
              <a:gd name="connsiteY0" fmla="*/ 1 h 10000"/>
              <a:gd name="connsiteX1" fmla="*/ 10181 w 10181"/>
              <a:gd name="connsiteY1" fmla="*/ 1 h 10000"/>
              <a:gd name="connsiteX2" fmla="*/ 10181 w 10181"/>
              <a:gd name="connsiteY2" fmla="*/ 10000 h 10000"/>
              <a:gd name="connsiteX3" fmla="*/ 4859 w 10181"/>
              <a:gd name="connsiteY3" fmla="*/ 9999 h 10000"/>
              <a:gd name="connsiteX4" fmla="*/ 166 w 10181"/>
              <a:gd name="connsiteY4" fmla="*/ 5559 h 10000"/>
              <a:gd name="connsiteX5" fmla="*/ 5158 w 10181"/>
              <a:gd name="connsiteY5" fmla="*/ 1 h 10000"/>
              <a:gd name="connsiteX0" fmla="*/ 5158 w 10181"/>
              <a:gd name="connsiteY0" fmla="*/ 1 h 10000"/>
              <a:gd name="connsiteX1" fmla="*/ 10181 w 10181"/>
              <a:gd name="connsiteY1" fmla="*/ 1 h 10000"/>
              <a:gd name="connsiteX2" fmla="*/ 10181 w 10181"/>
              <a:gd name="connsiteY2" fmla="*/ 10000 h 10000"/>
              <a:gd name="connsiteX3" fmla="*/ 4859 w 10181"/>
              <a:gd name="connsiteY3" fmla="*/ 9999 h 10000"/>
              <a:gd name="connsiteX4" fmla="*/ 166 w 10181"/>
              <a:gd name="connsiteY4" fmla="*/ 5559 h 10000"/>
              <a:gd name="connsiteX5" fmla="*/ 5158 w 10181"/>
              <a:gd name="connsiteY5" fmla="*/ 1 h 10000"/>
              <a:gd name="connsiteX0" fmla="*/ 5158 w 10181"/>
              <a:gd name="connsiteY0" fmla="*/ 1 h 10002"/>
              <a:gd name="connsiteX1" fmla="*/ 10181 w 10181"/>
              <a:gd name="connsiteY1" fmla="*/ 1 h 10002"/>
              <a:gd name="connsiteX2" fmla="*/ 10181 w 10181"/>
              <a:gd name="connsiteY2" fmla="*/ 10000 h 10002"/>
              <a:gd name="connsiteX3" fmla="*/ 4859 w 10181"/>
              <a:gd name="connsiteY3" fmla="*/ 9999 h 10002"/>
              <a:gd name="connsiteX4" fmla="*/ 166 w 10181"/>
              <a:gd name="connsiteY4" fmla="*/ 5559 h 10002"/>
              <a:gd name="connsiteX5" fmla="*/ 5158 w 10181"/>
              <a:gd name="connsiteY5" fmla="*/ 1 h 10002"/>
              <a:gd name="connsiteX0" fmla="*/ 4834 w 9857"/>
              <a:gd name="connsiteY0" fmla="*/ 1 h 10014"/>
              <a:gd name="connsiteX1" fmla="*/ 9857 w 9857"/>
              <a:gd name="connsiteY1" fmla="*/ 1 h 10014"/>
              <a:gd name="connsiteX2" fmla="*/ 9857 w 9857"/>
              <a:gd name="connsiteY2" fmla="*/ 10000 h 10014"/>
              <a:gd name="connsiteX3" fmla="*/ 4535 w 9857"/>
              <a:gd name="connsiteY3" fmla="*/ 9999 h 10014"/>
              <a:gd name="connsiteX4" fmla="*/ 178 w 9857"/>
              <a:gd name="connsiteY4" fmla="*/ 5910 h 10014"/>
              <a:gd name="connsiteX5" fmla="*/ 4834 w 9857"/>
              <a:gd name="connsiteY5" fmla="*/ 1 h 10014"/>
              <a:gd name="connsiteX0" fmla="*/ 5252 w 10348"/>
              <a:gd name="connsiteY0" fmla="*/ 1 h 9990"/>
              <a:gd name="connsiteX1" fmla="*/ 10348 w 10348"/>
              <a:gd name="connsiteY1" fmla="*/ 1 h 9990"/>
              <a:gd name="connsiteX2" fmla="*/ 10348 w 10348"/>
              <a:gd name="connsiteY2" fmla="*/ 9986 h 9990"/>
              <a:gd name="connsiteX3" fmla="*/ 4949 w 10348"/>
              <a:gd name="connsiteY3" fmla="*/ 9985 h 9990"/>
              <a:gd name="connsiteX4" fmla="*/ 529 w 10348"/>
              <a:gd name="connsiteY4" fmla="*/ 5902 h 9990"/>
              <a:gd name="connsiteX5" fmla="*/ 5252 w 10348"/>
              <a:gd name="connsiteY5" fmla="*/ 1 h 9990"/>
              <a:gd name="connsiteX0" fmla="*/ 5075 w 10000"/>
              <a:gd name="connsiteY0" fmla="*/ 1 h 9996"/>
              <a:gd name="connsiteX1" fmla="*/ 10000 w 10000"/>
              <a:gd name="connsiteY1" fmla="*/ 1 h 9996"/>
              <a:gd name="connsiteX2" fmla="*/ 10000 w 10000"/>
              <a:gd name="connsiteY2" fmla="*/ 9996 h 9996"/>
              <a:gd name="connsiteX3" fmla="*/ 4783 w 10000"/>
              <a:gd name="connsiteY3" fmla="*/ 9995 h 9996"/>
              <a:gd name="connsiteX4" fmla="*/ 511 w 10000"/>
              <a:gd name="connsiteY4" fmla="*/ 5908 h 9996"/>
              <a:gd name="connsiteX5" fmla="*/ 5075 w 10000"/>
              <a:gd name="connsiteY5" fmla="*/ 1 h 9996"/>
              <a:gd name="connsiteX0" fmla="*/ 5041 w 9966"/>
              <a:gd name="connsiteY0" fmla="*/ 1 h 10000"/>
              <a:gd name="connsiteX1" fmla="*/ 9966 w 9966"/>
              <a:gd name="connsiteY1" fmla="*/ 1 h 10000"/>
              <a:gd name="connsiteX2" fmla="*/ 9966 w 9966"/>
              <a:gd name="connsiteY2" fmla="*/ 10000 h 10000"/>
              <a:gd name="connsiteX3" fmla="*/ 4749 w 9966"/>
              <a:gd name="connsiteY3" fmla="*/ 9999 h 10000"/>
              <a:gd name="connsiteX4" fmla="*/ 477 w 9966"/>
              <a:gd name="connsiteY4" fmla="*/ 5910 h 10000"/>
              <a:gd name="connsiteX5" fmla="*/ 5041 w 9966"/>
              <a:gd name="connsiteY5" fmla="*/ 1 h 10000"/>
              <a:gd name="connsiteX0" fmla="*/ 4882 w 9824"/>
              <a:gd name="connsiteY0" fmla="*/ 1 h 10358"/>
              <a:gd name="connsiteX1" fmla="*/ 9824 w 9824"/>
              <a:gd name="connsiteY1" fmla="*/ 1 h 10358"/>
              <a:gd name="connsiteX2" fmla="*/ 9824 w 9824"/>
              <a:gd name="connsiteY2" fmla="*/ 10000 h 10358"/>
              <a:gd name="connsiteX3" fmla="*/ 4589 w 9824"/>
              <a:gd name="connsiteY3" fmla="*/ 9999 h 10358"/>
              <a:gd name="connsiteX4" fmla="*/ 492 w 9824"/>
              <a:gd name="connsiteY4" fmla="*/ 5145 h 10358"/>
              <a:gd name="connsiteX5" fmla="*/ 4882 w 9824"/>
              <a:gd name="connsiteY5" fmla="*/ 1 h 10358"/>
              <a:gd name="connsiteX0" fmla="*/ 4736 w 9767"/>
              <a:gd name="connsiteY0" fmla="*/ 1 h 10000"/>
              <a:gd name="connsiteX1" fmla="*/ 9767 w 9767"/>
              <a:gd name="connsiteY1" fmla="*/ 1 h 10000"/>
              <a:gd name="connsiteX2" fmla="*/ 9767 w 9767"/>
              <a:gd name="connsiteY2" fmla="*/ 9654 h 10000"/>
              <a:gd name="connsiteX3" fmla="*/ 4438 w 9767"/>
              <a:gd name="connsiteY3" fmla="*/ 9653 h 10000"/>
              <a:gd name="connsiteX4" fmla="*/ 268 w 9767"/>
              <a:gd name="connsiteY4" fmla="*/ 4967 h 10000"/>
              <a:gd name="connsiteX5" fmla="*/ 4736 w 9767"/>
              <a:gd name="connsiteY5" fmla="*/ 1 h 10000"/>
              <a:gd name="connsiteX0" fmla="*/ 2291 w 9782"/>
              <a:gd name="connsiteY0" fmla="*/ 1 h 10000"/>
              <a:gd name="connsiteX1" fmla="*/ 9782 w 9782"/>
              <a:gd name="connsiteY1" fmla="*/ 1 h 10000"/>
              <a:gd name="connsiteX2" fmla="*/ 9782 w 9782"/>
              <a:gd name="connsiteY2" fmla="*/ 9654 h 10000"/>
              <a:gd name="connsiteX3" fmla="*/ 4326 w 9782"/>
              <a:gd name="connsiteY3" fmla="*/ 9653 h 10000"/>
              <a:gd name="connsiteX4" fmla="*/ 56 w 9782"/>
              <a:gd name="connsiteY4" fmla="*/ 4967 h 10000"/>
              <a:gd name="connsiteX5" fmla="*/ 2291 w 9782"/>
              <a:gd name="connsiteY5" fmla="*/ 1 h 10000"/>
              <a:gd name="connsiteX0" fmla="*/ 2317 w 9975"/>
              <a:gd name="connsiteY0" fmla="*/ 0 h 9999"/>
              <a:gd name="connsiteX1" fmla="*/ 9975 w 9975"/>
              <a:gd name="connsiteY1" fmla="*/ 0 h 9999"/>
              <a:gd name="connsiteX2" fmla="*/ 9975 w 9975"/>
              <a:gd name="connsiteY2" fmla="*/ 9653 h 9999"/>
              <a:gd name="connsiteX3" fmla="*/ 4397 w 9975"/>
              <a:gd name="connsiteY3" fmla="*/ 9652 h 9999"/>
              <a:gd name="connsiteX4" fmla="*/ 32 w 9975"/>
              <a:gd name="connsiteY4" fmla="*/ 4966 h 9999"/>
              <a:gd name="connsiteX5" fmla="*/ 2317 w 9975"/>
              <a:gd name="connsiteY5" fmla="*/ 0 h 9999"/>
              <a:gd name="connsiteX0" fmla="*/ 2717 w 10394"/>
              <a:gd name="connsiteY0" fmla="*/ 0 h 10000"/>
              <a:gd name="connsiteX1" fmla="*/ 10394 w 10394"/>
              <a:gd name="connsiteY1" fmla="*/ 0 h 10000"/>
              <a:gd name="connsiteX2" fmla="*/ 10394 w 10394"/>
              <a:gd name="connsiteY2" fmla="*/ 9654 h 10000"/>
              <a:gd name="connsiteX3" fmla="*/ 4802 w 10394"/>
              <a:gd name="connsiteY3" fmla="*/ 9653 h 10000"/>
              <a:gd name="connsiteX4" fmla="*/ 426 w 10394"/>
              <a:gd name="connsiteY4" fmla="*/ 4966 h 10000"/>
              <a:gd name="connsiteX5" fmla="*/ 2717 w 10394"/>
              <a:gd name="connsiteY5" fmla="*/ 0 h 10000"/>
              <a:gd name="connsiteX0" fmla="*/ 1398 w 10060"/>
              <a:gd name="connsiteY0" fmla="*/ 20 h 10000"/>
              <a:gd name="connsiteX1" fmla="*/ 10060 w 10060"/>
              <a:gd name="connsiteY1" fmla="*/ 0 h 10000"/>
              <a:gd name="connsiteX2" fmla="*/ 10060 w 10060"/>
              <a:gd name="connsiteY2" fmla="*/ 9654 h 10000"/>
              <a:gd name="connsiteX3" fmla="*/ 4468 w 10060"/>
              <a:gd name="connsiteY3" fmla="*/ 9653 h 10000"/>
              <a:gd name="connsiteX4" fmla="*/ 92 w 10060"/>
              <a:gd name="connsiteY4" fmla="*/ 4966 h 10000"/>
              <a:gd name="connsiteX5" fmla="*/ 1398 w 10060"/>
              <a:gd name="connsiteY5" fmla="*/ 20 h 10000"/>
              <a:gd name="connsiteX0" fmla="*/ 1229 w 9891"/>
              <a:gd name="connsiteY0" fmla="*/ 20 h 10003"/>
              <a:gd name="connsiteX1" fmla="*/ 9891 w 9891"/>
              <a:gd name="connsiteY1" fmla="*/ 0 h 10003"/>
              <a:gd name="connsiteX2" fmla="*/ 9891 w 9891"/>
              <a:gd name="connsiteY2" fmla="*/ 9654 h 10003"/>
              <a:gd name="connsiteX3" fmla="*/ 4299 w 9891"/>
              <a:gd name="connsiteY3" fmla="*/ 9653 h 10003"/>
              <a:gd name="connsiteX4" fmla="*/ 100 w 9891"/>
              <a:gd name="connsiteY4" fmla="*/ 4926 h 10003"/>
              <a:gd name="connsiteX5" fmla="*/ 1229 w 9891"/>
              <a:gd name="connsiteY5" fmla="*/ 20 h 10003"/>
              <a:gd name="connsiteX0" fmla="*/ 1243 w 10000"/>
              <a:gd name="connsiteY0" fmla="*/ 20 h 9651"/>
              <a:gd name="connsiteX1" fmla="*/ 10000 w 10000"/>
              <a:gd name="connsiteY1" fmla="*/ 0 h 9651"/>
              <a:gd name="connsiteX2" fmla="*/ 10000 w 10000"/>
              <a:gd name="connsiteY2" fmla="*/ 9651 h 9651"/>
              <a:gd name="connsiteX3" fmla="*/ 4346 w 10000"/>
              <a:gd name="connsiteY3" fmla="*/ 9650 h 9651"/>
              <a:gd name="connsiteX4" fmla="*/ 101 w 10000"/>
              <a:gd name="connsiteY4" fmla="*/ 4925 h 9651"/>
              <a:gd name="connsiteX5" fmla="*/ 1243 w 10000"/>
              <a:gd name="connsiteY5" fmla="*/ 20 h 9651"/>
              <a:gd name="connsiteX0" fmla="*/ 1538 w 10295"/>
              <a:gd name="connsiteY0" fmla="*/ 21 h 10000"/>
              <a:gd name="connsiteX1" fmla="*/ 10295 w 10295"/>
              <a:gd name="connsiteY1" fmla="*/ 0 h 10000"/>
              <a:gd name="connsiteX2" fmla="*/ 10295 w 10295"/>
              <a:gd name="connsiteY2" fmla="*/ 10000 h 10000"/>
              <a:gd name="connsiteX3" fmla="*/ 4641 w 10295"/>
              <a:gd name="connsiteY3" fmla="*/ 9999 h 10000"/>
              <a:gd name="connsiteX4" fmla="*/ 396 w 10295"/>
              <a:gd name="connsiteY4" fmla="*/ 5103 h 10000"/>
              <a:gd name="connsiteX5" fmla="*/ 1538 w 10295"/>
              <a:gd name="connsiteY5" fmla="*/ 21 h 10000"/>
              <a:gd name="connsiteX0" fmla="*/ 2184 w 10941"/>
              <a:gd name="connsiteY0" fmla="*/ 21 h 10000"/>
              <a:gd name="connsiteX1" fmla="*/ 10941 w 10941"/>
              <a:gd name="connsiteY1" fmla="*/ 0 h 10000"/>
              <a:gd name="connsiteX2" fmla="*/ 10941 w 10941"/>
              <a:gd name="connsiteY2" fmla="*/ 10000 h 10000"/>
              <a:gd name="connsiteX3" fmla="*/ 5287 w 10941"/>
              <a:gd name="connsiteY3" fmla="*/ 9999 h 10000"/>
              <a:gd name="connsiteX4" fmla="*/ 327 w 10941"/>
              <a:gd name="connsiteY4" fmla="*/ 5372 h 10000"/>
              <a:gd name="connsiteX5" fmla="*/ 2184 w 10941"/>
              <a:gd name="connsiteY5" fmla="*/ 21 h 10000"/>
              <a:gd name="connsiteX0" fmla="*/ 2184 w 10941"/>
              <a:gd name="connsiteY0" fmla="*/ 21 h 10000"/>
              <a:gd name="connsiteX1" fmla="*/ 10941 w 10941"/>
              <a:gd name="connsiteY1" fmla="*/ 0 h 10000"/>
              <a:gd name="connsiteX2" fmla="*/ 10941 w 10941"/>
              <a:gd name="connsiteY2" fmla="*/ 10000 h 10000"/>
              <a:gd name="connsiteX3" fmla="*/ 5287 w 10941"/>
              <a:gd name="connsiteY3" fmla="*/ 9999 h 10000"/>
              <a:gd name="connsiteX4" fmla="*/ 327 w 10941"/>
              <a:gd name="connsiteY4" fmla="*/ 5372 h 10000"/>
              <a:gd name="connsiteX5" fmla="*/ 2184 w 10941"/>
              <a:gd name="connsiteY5" fmla="*/ 21 h 10000"/>
              <a:gd name="connsiteX0" fmla="*/ 1891 w 10648"/>
              <a:gd name="connsiteY0" fmla="*/ 21 h 10000"/>
              <a:gd name="connsiteX1" fmla="*/ 10648 w 10648"/>
              <a:gd name="connsiteY1" fmla="*/ 0 h 10000"/>
              <a:gd name="connsiteX2" fmla="*/ 10648 w 10648"/>
              <a:gd name="connsiteY2" fmla="*/ 10000 h 10000"/>
              <a:gd name="connsiteX3" fmla="*/ 3845 w 10648"/>
              <a:gd name="connsiteY3" fmla="*/ 9937 h 10000"/>
              <a:gd name="connsiteX4" fmla="*/ 34 w 10648"/>
              <a:gd name="connsiteY4" fmla="*/ 5372 h 10000"/>
              <a:gd name="connsiteX5" fmla="*/ 1891 w 10648"/>
              <a:gd name="connsiteY5" fmla="*/ 21 h 10000"/>
              <a:gd name="connsiteX0" fmla="*/ 2075 w 10832"/>
              <a:gd name="connsiteY0" fmla="*/ 21 h 10000"/>
              <a:gd name="connsiteX1" fmla="*/ 10832 w 10832"/>
              <a:gd name="connsiteY1" fmla="*/ 0 h 10000"/>
              <a:gd name="connsiteX2" fmla="*/ 10832 w 10832"/>
              <a:gd name="connsiteY2" fmla="*/ 10000 h 10000"/>
              <a:gd name="connsiteX3" fmla="*/ 4029 w 10832"/>
              <a:gd name="connsiteY3" fmla="*/ 9937 h 10000"/>
              <a:gd name="connsiteX4" fmla="*/ 218 w 10832"/>
              <a:gd name="connsiteY4" fmla="*/ 5372 h 10000"/>
              <a:gd name="connsiteX5" fmla="*/ 2075 w 10832"/>
              <a:gd name="connsiteY5" fmla="*/ 21 h 10000"/>
              <a:gd name="connsiteX0" fmla="*/ 1892 w 10649"/>
              <a:gd name="connsiteY0" fmla="*/ 21 h 10020"/>
              <a:gd name="connsiteX1" fmla="*/ 10649 w 10649"/>
              <a:gd name="connsiteY1" fmla="*/ 0 h 10020"/>
              <a:gd name="connsiteX2" fmla="*/ 10649 w 10649"/>
              <a:gd name="connsiteY2" fmla="*/ 10000 h 10020"/>
              <a:gd name="connsiteX3" fmla="*/ 3872 w 10649"/>
              <a:gd name="connsiteY3" fmla="*/ 10020 h 10020"/>
              <a:gd name="connsiteX4" fmla="*/ 35 w 10649"/>
              <a:gd name="connsiteY4" fmla="*/ 5372 h 10020"/>
              <a:gd name="connsiteX5" fmla="*/ 1892 w 10649"/>
              <a:gd name="connsiteY5" fmla="*/ 21 h 10020"/>
              <a:gd name="connsiteX0" fmla="*/ 1892 w 10649"/>
              <a:gd name="connsiteY0" fmla="*/ 21 h 10020"/>
              <a:gd name="connsiteX1" fmla="*/ 10649 w 10649"/>
              <a:gd name="connsiteY1" fmla="*/ 0 h 10020"/>
              <a:gd name="connsiteX2" fmla="*/ 10649 w 10649"/>
              <a:gd name="connsiteY2" fmla="*/ 10000 h 10020"/>
              <a:gd name="connsiteX3" fmla="*/ 3872 w 10649"/>
              <a:gd name="connsiteY3" fmla="*/ 10020 h 10020"/>
              <a:gd name="connsiteX4" fmla="*/ 35 w 10649"/>
              <a:gd name="connsiteY4" fmla="*/ 5372 h 10020"/>
              <a:gd name="connsiteX5" fmla="*/ 1892 w 10649"/>
              <a:gd name="connsiteY5" fmla="*/ 21 h 10020"/>
              <a:gd name="connsiteX0" fmla="*/ 1866 w 10649"/>
              <a:gd name="connsiteY0" fmla="*/ 0 h 10061"/>
              <a:gd name="connsiteX1" fmla="*/ 10649 w 10649"/>
              <a:gd name="connsiteY1" fmla="*/ 41 h 10061"/>
              <a:gd name="connsiteX2" fmla="*/ 10649 w 10649"/>
              <a:gd name="connsiteY2" fmla="*/ 10041 h 10061"/>
              <a:gd name="connsiteX3" fmla="*/ 3872 w 10649"/>
              <a:gd name="connsiteY3" fmla="*/ 10061 h 10061"/>
              <a:gd name="connsiteX4" fmla="*/ 35 w 10649"/>
              <a:gd name="connsiteY4" fmla="*/ 5413 h 10061"/>
              <a:gd name="connsiteX5" fmla="*/ 1866 w 10649"/>
              <a:gd name="connsiteY5" fmla="*/ 0 h 10061"/>
              <a:gd name="connsiteX0" fmla="*/ 2012 w 10795"/>
              <a:gd name="connsiteY0" fmla="*/ 0 h 10061"/>
              <a:gd name="connsiteX1" fmla="*/ 10795 w 10795"/>
              <a:gd name="connsiteY1" fmla="*/ 41 h 10061"/>
              <a:gd name="connsiteX2" fmla="*/ 10795 w 10795"/>
              <a:gd name="connsiteY2" fmla="*/ 10041 h 10061"/>
              <a:gd name="connsiteX3" fmla="*/ 4018 w 10795"/>
              <a:gd name="connsiteY3" fmla="*/ 10061 h 10061"/>
              <a:gd name="connsiteX4" fmla="*/ 181 w 10795"/>
              <a:gd name="connsiteY4" fmla="*/ 5413 h 10061"/>
              <a:gd name="connsiteX5" fmla="*/ 2012 w 10795"/>
              <a:gd name="connsiteY5" fmla="*/ 0 h 10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95" h="10061">
                <a:moveTo>
                  <a:pt x="2012" y="0"/>
                </a:moveTo>
                <a:lnTo>
                  <a:pt x="10795" y="41"/>
                </a:lnTo>
                <a:lnTo>
                  <a:pt x="10795" y="10041"/>
                </a:lnTo>
                <a:lnTo>
                  <a:pt x="4018" y="10061"/>
                </a:lnTo>
                <a:cubicBezTo>
                  <a:pt x="3848" y="10071"/>
                  <a:pt x="1077" y="9116"/>
                  <a:pt x="181" y="5413"/>
                </a:cubicBezTo>
                <a:cubicBezTo>
                  <a:pt x="-715" y="1710"/>
                  <a:pt x="1996" y="4"/>
                  <a:pt x="2012" y="0"/>
                </a:cubicBezTo>
                <a:close/>
              </a:path>
            </a:pathLst>
          </a:custGeom>
          <a:noFill/>
          <a:ln>
            <a:noFill/>
          </a:ln>
        </p:spPr>
        <p:txBody>
          <a:bodyPr/>
          <a:lstStyle/>
          <a:p>
            <a:endParaRPr lang="fr-FR" dirty="0"/>
          </a:p>
        </p:txBody>
      </p:sp>
      <p:sp>
        <p:nvSpPr>
          <p:cNvPr id="20" name="Google Shape;20;p4"/>
          <p:cNvSpPr txBox="1">
            <a:spLocks noGrp="1"/>
          </p:cNvSpPr>
          <p:nvPr>
            <p:ph type="ctrTitle"/>
          </p:nvPr>
        </p:nvSpPr>
        <p:spPr>
          <a:xfrm>
            <a:off x="502325" y="1090025"/>
            <a:ext cx="3837600" cy="23778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3400"/>
              <a:buNone/>
              <a:defRPr sz="3400">
                <a:solidFill>
                  <a:schemeClr val="lt1"/>
                </a:solidFill>
              </a:defRPr>
            </a:lvl1pPr>
            <a:lvl2pPr lvl="1" rtl="0">
              <a:spcBef>
                <a:spcPts val="0"/>
              </a:spcBef>
              <a:spcAft>
                <a:spcPts val="0"/>
              </a:spcAft>
              <a:buClr>
                <a:schemeClr val="lt1"/>
              </a:buClr>
              <a:buSzPts val="4200"/>
              <a:buNone/>
              <a:defRPr sz="4200">
                <a:solidFill>
                  <a:schemeClr val="lt1"/>
                </a:solidFill>
              </a:defRPr>
            </a:lvl2pPr>
            <a:lvl3pPr lvl="2" rtl="0">
              <a:spcBef>
                <a:spcPts val="0"/>
              </a:spcBef>
              <a:spcAft>
                <a:spcPts val="0"/>
              </a:spcAft>
              <a:buClr>
                <a:schemeClr val="lt1"/>
              </a:buClr>
              <a:buSzPts val="4200"/>
              <a:buNone/>
              <a:defRPr sz="4200">
                <a:solidFill>
                  <a:schemeClr val="lt1"/>
                </a:solidFill>
              </a:defRPr>
            </a:lvl3pPr>
            <a:lvl4pPr lvl="3" rtl="0">
              <a:spcBef>
                <a:spcPts val="0"/>
              </a:spcBef>
              <a:spcAft>
                <a:spcPts val="0"/>
              </a:spcAft>
              <a:buClr>
                <a:schemeClr val="lt1"/>
              </a:buClr>
              <a:buSzPts val="4200"/>
              <a:buNone/>
              <a:defRPr sz="4200">
                <a:solidFill>
                  <a:schemeClr val="lt1"/>
                </a:solidFill>
              </a:defRPr>
            </a:lvl4pPr>
            <a:lvl5pPr lvl="4" rtl="0">
              <a:spcBef>
                <a:spcPts val="0"/>
              </a:spcBef>
              <a:spcAft>
                <a:spcPts val="0"/>
              </a:spcAft>
              <a:buClr>
                <a:schemeClr val="lt1"/>
              </a:buClr>
              <a:buSzPts val="4200"/>
              <a:buNone/>
              <a:defRPr sz="4200">
                <a:solidFill>
                  <a:schemeClr val="lt1"/>
                </a:solidFill>
              </a:defRPr>
            </a:lvl5pPr>
            <a:lvl6pPr lvl="5" rtl="0">
              <a:spcBef>
                <a:spcPts val="0"/>
              </a:spcBef>
              <a:spcAft>
                <a:spcPts val="0"/>
              </a:spcAft>
              <a:buClr>
                <a:schemeClr val="lt1"/>
              </a:buClr>
              <a:buSzPts val="4200"/>
              <a:buNone/>
              <a:defRPr sz="4200">
                <a:solidFill>
                  <a:schemeClr val="lt1"/>
                </a:solidFill>
              </a:defRPr>
            </a:lvl6pPr>
            <a:lvl7pPr lvl="6" rtl="0">
              <a:spcBef>
                <a:spcPts val="0"/>
              </a:spcBef>
              <a:spcAft>
                <a:spcPts val="0"/>
              </a:spcAft>
              <a:buClr>
                <a:schemeClr val="lt1"/>
              </a:buClr>
              <a:buSzPts val="4200"/>
              <a:buNone/>
              <a:defRPr sz="4200">
                <a:solidFill>
                  <a:schemeClr val="lt1"/>
                </a:solidFill>
              </a:defRPr>
            </a:lvl7pPr>
            <a:lvl8pPr lvl="7" rtl="0">
              <a:spcBef>
                <a:spcPts val="0"/>
              </a:spcBef>
              <a:spcAft>
                <a:spcPts val="0"/>
              </a:spcAft>
              <a:buClr>
                <a:schemeClr val="lt1"/>
              </a:buClr>
              <a:buSzPts val="4200"/>
              <a:buNone/>
              <a:defRPr sz="4200">
                <a:solidFill>
                  <a:schemeClr val="lt1"/>
                </a:solidFill>
              </a:defRPr>
            </a:lvl8pPr>
            <a:lvl9pPr lvl="8" rtl="0">
              <a:spcBef>
                <a:spcPts val="0"/>
              </a:spcBef>
              <a:spcAft>
                <a:spcPts val="0"/>
              </a:spcAft>
              <a:buClr>
                <a:schemeClr val="lt1"/>
              </a:buClr>
              <a:buSzPts val="4200"/>
              <a:buNone/>
              <a:defRPr sz="4200">
                <a:solidFill>
                  <a:schemeClr val="lt1"/>
                </a:solidFill>
              </a:defRPr>
            </a:lvl9pPr>
          </a:lstStyle>
          <a:p>
            <a:r>
              <a:rPr lang="fr-FR" dirty="0"/>
              <a:t>Modifiez le style du titre</a:t>
            </a:r>
            <a:endParaRPr dirty="0"/>
          </a:p>
        </p:txBody>
      </p:sp>
      <p:sp>
        <p:nvSpPr>
          <p:cNvPr id="21" name="Google Shape;21;p4"/>
          <p:cNvSpPr txBox="1">
            <a:spLocks noGrp="1"/>
          </p:cNvSpPr>
          <p:nvPr>
            <p:ph type="subTitle" idx="1"/>
          </p:nvPr>
        </p:nvSpPr>
        <p:spPr>
          <a:xfrm>
            <a:off x="502322" y="3376138"/>
            <a:ext cx="3257100" cy="4329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chemeClr val="lt1"/>
              </a:buClr>
              <a:buSzPts val="1600"/>
              <a:buNone/>
              <a:defRPr sz="1600">
                <a:solidFill>
                  <a:schemeClr val="lt1"/>
                </a:solidFill>
              </a:defRPr>
            </a:lvl1pPr>
            <a:lvl2pPr lvl="1" rtl="0">
              <a:lnSpc>
                <a:spcPct val="100000"/>
              </a:lnSpc>
              <a:spcBef>
                <a:spcPts val="0"/>
              </a:spcBef>
              <a:spcAft>
                <a:spcPts val="0"/>
              </a:spcAft>
              <a:buClr>
                <a:schemeClr val="lt1"/>
              </a:buClr>
              <a:buSzPts val="2100"/>
              <a:buNone/>
              <a:defRPr sz="2100">
                <a:solidFill>
                  <a:schemeClr val="lt1"/>
                </a:solidFill>
              </a:defRPr>
            </a:lvl2pPr>
            <a:lvl3pPr lvl="2" rtl="0">
              <a:lnSpc>
                <a:spcPct val="100000"/>
              </a:lnSpc>
              <a:spcBef>
                <a:spcPts val="0"/>
              </a:spcBef>
              <a:spcAft>
                <a:spcPts val="0"/>
              </a:spcAft>
              <a:buClr>
                <a:schemeClr val="lt1"/>
              </a:buClr>
              <a:buSzPts val="2100"/>
              <a:buNone/>
              <a:defRPr sz="2100">
                <a:solidFill>
                  <a:schemeClr val="lt1"/>
                </a:solidFill>
              </a:defRPr>
            </a:lvl3pPr>
            <a:lvl4pPr lvl="3" rtl="0">
              <a:lnSpc>
                <a:spcPct val="100000"/>
              </a:lnSpc>
              <a:spcBef>
                <a:spcPts val="0"/>
              </a:spcBef>
              <a:spcAft>
                <a:spcPts val="0"/>
              </a:spcAft>
              <a:buClr>
                <a:schemeClr val="lt1"/>
              </a:buClr>
              <a:buSzPts val="2100"/>
              <a:buNone/>
              <a:defRPr sz="2100">
                <a:solidFill>
                  <a:schemeClr val="lt1"/>
                </a:solidFill>
              </a:defRPr>
            </a:lvl4pPr>
            <a:lvl5pPr lvl="4" rtl="0">
              <a:lnSpc>
                <a:spcPct val="100000"/>
              </a:lnSpc>
              <a:spcBef>
                <a:spcPts val="0"/>
              </a:spcBef>
              <a:spcAft>
                <a:spcPts val="0"/>
              </a:spcAft>
              <a:buClr>
                <a:schemeClr val="lt1"/>
              </a:buClr>
              <a:buSzPts val="2100"/>
              <a:buNone/>
              <a:defRPr sz="2100">
                <a:solidFill>
                  <a:schemeClr val="lt1"/>
                </a:solidFill>
              </a:defRPr>
            </a:lvl5pPr>
            <a:lvl6pPr lvl="5" rtl="0">
              <a:lnSpc>
                <a:spcPct val="100000"/>
              </a:lnSpc>
              <a:spcBef>
                <a:spcPts val="0"/>
              </a:spcBef>
              <a:spcAft>
                <a:spcPts val="0"/>
              </a:spcAft>
              <a:buClr>
                <a:schemeClr val="lt1"/>
              </a:buClr>
              <a:buSzPts val="2100"/>
              <a:buNone/>
              <a:defRPr sz="2100">
                <a:solidFill>
                  <a:schemeClr val="lt1"/>
                </a:solidFill>
              </a:defRPr>
            </a:lvl6pPr>
            <a:lvl7pPr lvl="6" rtl="0">
              <a:lnSpc>
                <a:spcPct val="100000"/>
              </a:lnSpc>
              <a:spcBef>
                <a:spcPts val="0"/>
              </a:spcBef>
              <a:spcAft>
                <a:spcPts val="0"/>
              </a:spcAft>
              <a:buClr>
                <a:schemeClr val="lt1"/>
              </a:buClr>
              <a:buSzPts val="2100"/>
              <a:buNone/>
              <a:defRPr sz="2100">
                <a:solidFill>
                  <a:schemeClr val="lt1"/>
                </a:solidFill>
              </a:defRPr>
            </a:lvl7pPr>
            <a:lvl8pPr lvl="7" rtl="0">
              <a:lnSpc>
                <a:spcPct val="100000"/>
              </a:lnSpc>
              <a:spcBef>
                <a:spcPts val="0"/>
              </a:spcBef>
              <a:spcAft>
                <a:spcPts val="0"/>
              </a:spcAft>
              <a:buClr>
                <a:schemeClr val="lt1"/>
              </a:buClr>
              <a:buSzPts val="2100"/>
              <a:buNone/>
              <a:defRPr sz="2100">
                <a:solidFill>
                  <a:schemeClr val="lt1"/>
                </a:solidFill>
              </a:defRPr>
            </a:lvl8pPr>
            <a:lvl9pPr lvl="8" rtl="0">
              <a:lnSpc>
                <a:spcPct val="100000"/>
              </a:lnSpc>
              <a:spcBef>
                <a:spcPts val="0"/>
              </a:spcBef>
              <a:spcAft>
                <a:spcPts val="0"/>
              </a:spcAft>
              <a:buClr>
                <a:schemeClr val="lt1"/>
              </a:buClr>
              <a:buSzPts val="2100"/>
              <a:buNone/>
              <a:defRPr sz="2100">
                <a:solidFill>
                  <a:schemeClr val="lt1"/>
                </a:solidFill>
              </a:defRPr>
            </a:lvl9pPr>
          </a:lstStyle>
          <a:p>
            <a:r>
              <a:rPr lang="fr-FR"/>
              <a:t>Modifiez le style des sous-titres du masque</a:t>
            </a:r>
            <a:endParaRPr dirty="0"/>
          </a:p>
        </p:txBody>
      </p:sp>
    </p:spTree>
    <p:extLst>
      <p:ext uri="{BB962C8B-B14F-4D97-AF65-F5344CB8AC3E}">
        <p14:creationId xmlns:p14="http://schemas.microsoft.com/office/powerpoint/2010/main" val="3465586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n-tête de section 3">
  <p:cSld name="SECTION_HEADER_3">
    <p:bg>
      <p:bgPr>
        <a:solidFill>
          <a:srgbClr val="12415B"/>
        </a:solidFill>
        <a:effectLst/>
      </p:bgPr>
    </p:bg>
    <p:spTree>
      <p:nvGrpSpPr>
        <p:cNvPr id="1" name="Shape 27"/>
        <p:cNvGrpSpPr/>
        <p:nvPr/>
      </p:nvGrpSpPr>
      <p:grpSpPr>
        <a:xfrm>
          <a:off x="0" y="0"/>
          <a:ext cx="0" cy="0"/>
          <a:chOff x="0" y="0"/>
          <a:chExt cx="0" cy="0"/>
        </a:xfrm>
      </p:grpSpPr>
      <p:pic>
        <p:nvPicPr>
          <p:cNvPr id="28" name="Google Shape;28;p6"/>
          <p:cNvPicPr preferRelativeResize="0"/>
          <p:nvPr/>
        </p:nvPicPr>
        <p:blipFill rotWithShape="1">
          <a:blip r:embed="rId2">
            <a:alphaModFix amt="20000"/>
          </a:blip>
          <a:srcRect r="7123" b="79669"/>
          <a:stretch/>
        </p:blipFill>
        <p:spPr>
          <a:xfrm>
            <a:off x="1164575" y="3593000"/>
            <a:ext cx="7979423" cy="1550499"/>
          </a:xfrm>
          <a:prstGeom prst="rect">
            <a:avLst/>
          </a:prstGeom>
          <a:noFill/>
          <a:ln>
            <a:noFill/>
          </a:ln>
        </p:spPr>
      </p:pic>
      <p:pic>
        <p:nvPicPr>
          <p:cNvPr id="29" name="Google Shape;29;p6"/>
          <p:cNvPicPr preferRelativeResize="0"/>
          <p:nvPr/>
        </p:nvPicPr>
        <p:blipFill rotWithShape="1">
          <a:blip r:embed="rId2">
            <a:alphaModFix amt="20000"/>
          </a:blip>
          <a:srcRect t="39871" r="36896"/>
          <a:stretch/>
        </p:blipFill>
        <p:spPr>
          <a:xfrm>
            <a:off x="6762125" y="1"/>
            <a:ext cx="2381875" cy="2014749"/>
          </a:xfrm>
          <a:prstGeom prst="rect">
            <a:avLst/>
          </a:prstGeom>
          <a:noFill/>
          <a:ln>
            <a:noFill/>
          </a:ln>
        </p:spPr>
      </p:pic>
      <p:sp>
        <p:nvSpPr>
          <p:cNvPr id="30" name="Google Shape;30;p6"/>
          <p:cNvSpPr txBox="1">
            <a:spLocks noGrp="1"/>
          </p:cNvSpPr>
          <p:nvPr>
            <p:ph type="title"/>
          </p:nvPr>
        </p:nvSpPr>
        <p:spPr>
          <a:xfrm>
            <a:off x="598100" y="2152347"/>
            <a:ext cx="8222100" cy="8388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3400"/>
              <a:buNone/>
              <a:defRPr sz="3400">
                <a:solidFill>
                  <a:schemeClr val="lt1"/>
                </a:solidFill>
              </a:defRPr>
            </a:lvl1pPr>
            <a:lvl2pPr lvl="1" rtl="0">
              <a:spcBef>
                <a:spcPts val="0"/>
              </a:spcBef>
              <a:spcAft>
                <a:spcPts val="0"/>
              </a:spcAft>
              <a:buClr>
                <a:schemeClr val="lt1"/>
              </a:buClr>
              <a:buSzPts val="4200"/>
              <a:buNone/>
              <a:defRPr sz="4200">
                <a:solidFill>
                  <a:schemeClr val="lt1"/>
                </a:solidFill>
              </a:defRPr>
            </a:lvl2pPr>
            <a:lvl3pPr lvl="2" rtl="0">
              <a:spcBef>
                <a:spcPts val="0"/>
              </a:spcBef>
              <a:spcAft>
                <a:spcPts val="0"/>
              </a:spcAft>
              <a:buClr>
                <a:schemeClr val="lt1"/>
              </a:buClr>
              <a:buSzPts val="4200"/>
              <a:buNone/>
              <a:defRPr sz="4200">
                <a:solidFill>
                  <a:schemeClr val="lt1"/>
                </a:solidFill>
              </a:defRPr>
            </a:lvl3pPr>
            <a:lvl4pPr lvl="3" rtl="0">
              <a:spcBef>
                <a:spcPts val="0"/>
              </a:spcBef>
              <a:spcAft>
                <a:spcPts val="0"/>
              </a:spcAft>
              <a:buClr>
                <a:schemeClr val="lt1"/>
              </a:buClr>
              <a:buSzPts val="4200"/>
              <a:buNone/>
              <a:defRPr sz="4200">
                <a:solidFill>
                  <a:schemeClr val="lt1"/>
                </a:solidFill>
              </a:defRPr>
            </a:lvl4pPr>
            <a:lvl5pPr lvl="4" rtl="0">
              <a:spcBef>
                <a:spcPts val="0"/>
              </a:spcBef>
              <a:spcAft>
                <a:spcPts val="0"/>
              </a:spcAft>
              <a:buClr>
                <a:schemeClr val="lt1"/>
              </a:buClr>
              <a:buSzPts val="4200"/>
              <a:buNone/>
              <a:defRPr sz="4200">
                <a:solidFill>
                  <a:schemeClr val="lt1"/>
                </a:solidFill>
              </a:defRPr>
            </a:lvl5pPr>
            <a:lvl6pPr lvl="5" rtl="0">
              <a:spcBef>
                <a:spcPts val="0"/>
              </a:spcBef>
              <a:spcAft>
                <a:spcPts val="0"/>
              </a:spcAft>
              <a:buClr>
                <a:schemeClr val="lt1"/>
              </a:buClr>
              <a:buSzPts val="4200"/>
              <a:buNone/>
              <a:defRPr sz="4200">
                <a:solidFill>
                  <a:schemeClr val="lt1"/>
                </a:solidFill>
              </a:defRPr>
            </a:lvl6pPr>
            <a:lvl7pPr lvl="6" rtl="0">
              <a:spcBef>
                <a:spcPts val="0"/>
              </a:spcBef>
              <a:spcAft>
                <a:spcPts val="0"/>
              </a:spcAft>
              <a:buClr>
                <a:schemeClr val="lt1"/>
              </a:buClr>
              <a:buSzPts val="4200"/>
              <a:buNone/>
              <a:defRPr sz="4200">
                <a:solidFill>
                  <a:schemeClr val="lt1"/>
                </a:solidFill>
              </a:defRPr>
            </a:lvl7pPr>
            <a:lvl8pPr lvl="7" rtl="0">
              <a:spcBef>
                <a:spcPts val="0"/>
              </a:spcBef>
              <a:spcAft>
                <a:spcPts val="0"/>
              </a:spcAft>
              <a:buClr>
                <a:schemeClr val="lt1"/>
              </a:buClr>
              <a:buSzPts val="4200"/>
              <a:buNone/>
              <a:defRPr sz="4200">
                <a:solidFill>
                  <a:schemeClr val="lt1"/>
                </a:solidFill>
              </a:defRPr>
            </a:lvl8pPr>
            <a:lvl9pPr lvl="8" rtl="0">
              <a:spcBef>
                <a:spcPts val="0"/>
              </a:spcBef>
              <a:spcAft>
                <a:spcPts val="0"/>
              </a:spcAft>
              <a:buClr>
                <a:schemeClr val="lt1"/>
              </a:buClr>
              <a:buSzPts val="4200"/>
              <a:buNone/>
              <a:defRPr sz="4200">
                <a:solidFill>
                  <a:schemeClr val="lt1"/>
                </a:solidFill>
              </a:defRPr>
            </a:lvl9pPr>
          </a:lstStyle>
          <a:p>
            <a:r>
              <a:rPr lang="fr-FR"/>
              <a:t>Modifiez le style du titre</a:t>
            </a:r>
            <a:endParaRPr/>
          </a:p>
        </p:txBody>
      </p:sp>
      <p:pic>
        <p:nvPicPr>
          <p:cNvPr id="2" name="Google Shape;46;p9">
            <a:extLst>
              <a:ext uri="{FF2B5EF4-FFF2-40B4-BE49-F238E27FC236}">
                <a16:creationId xmlns:a16="http://schemas.microsoft.com/office/drawing/2014/main" id="{FB5F4DEE-BC2D-8FEE-33D4-FDFD40BFABEA}"/>
              </a:ext>
            </a:extLst>
          </p:cNvPr>
          <p:cNvPicPr preferRelativeResize="0"/>
          <p:nvPr userDrawn="1"/>
        </p:nvPicPr>
        <p:blipFill>
          <a:blip r:embed="rId3">
            <a:alphaModFix amt="50000"/>
          </a:blip>
          <a:srcRect/>
          <a:stretch/>
        </p:blipFill>
        <p:spPr>
          <a:xfrm rot="10800000" flipH="1">
            <a:off x="8625430" y="4793949"/>
            <a:ext cx="614639" cy="545850"/>
          </a:xfrm>
          <a:prstGeom prst="rect">
            <a:avLst/>
          </a:prstGeom>
          <a:noFill/>
          <a:ln>
            <a:noFill/>
          </a:ln>
        </p:spPr>
      </p:pic>
      <p:sp>
        <p:nvSpPr>
          <p:cNvPr id="3" name="Google Shape;47;p9">
            <a:extLst>
              <a:ext uri="{FF2B5EF4-FFF2-40B4-BE49-F238E27FC236}">
                <a16:creationId xmlns:a16="http://schemas.microsoft.com/office/drawing/2014/main" id="{693D0B22-4306-4207-0130-63153E17DD05}"/>
              </a:ext>
            </a:extLst>
          </p:cNvPr>
          <p:cNvSpPr txBox="1">
            <a:spLocks noGrp="1"/>
          </p:cNvSpPr>
          <p:nvPr>
            <p:ph type="sldNum" idx="12"/>
          </p:nvPr>
        </p:nvSpPr>
        <p:spPr>
          <a:xfrm>
            <a:off x="8658406" y="4793951"/>
            <a:ext cx="548700" cy="393600"/>
          </a:xfrm>
          <a:prstGeom prst="rect">
            <a:avLst/>
          </a:prstGeom>
          <a:noFill/>
          <a:ln>
            <a:noFill/>
          </a:ln>
        </p:spPr>
        <p:txBody>
          <a:bodyPr spcFirstLastPara="1" wrap="square" lIns="91425" tIns="91425" rIns="91425" bIns="91425" anchor="ctr" anchorCtr="0">
            <a:noAutofit/>
          </a:bodyPr>
          <a:lstStyle>
            <a:lvl1pPr lvl="0" algn="ctr" rtl="0">
              <a:buNone/>
              <a:defRPr b="0" i="0">
                <a:solidFill>
                  <a:schemeClr val="lt1"/>
                </a:solidFill>
                <a:latin typeface="IBM Plex Sans" panose="020B0503050203000203" pitchFamily="34" charset="0"/>
              </a:defRPr>
            </a:lvl1pPr>
            <a:lvl2pPr lvl="1" algn="ctr" rtl="0">
              <a:buNone/>
              <a:defRPr b="1">
                <a:solidFill>
                  <a:schemeClr val="lt1"/>
                </a:solidFill>
              </a:defRPr>
            </a:lvl2pPr>
            <a:lvl3pPr lvl="2" algn="ctr" rtl="0">
              <a:buNone/>
              <a:defRPr b="1">
                <a:solidFill>
                  <a:schemeClr val="lt1"/>
                </a:solidFill>
              </a:defRPr>
            </a:lvl3pPr>
            <a:lvl4pPr lvl="3" algn="ctr" rtl="0">
              <a:buNone/>
              <a:defRPr b="1">
                <a:solidFill>
                  <a:schemeClr val="lt1"/>
                </a:solidFill>
              </a:defRPr>
            </a:lvl4pPr>
            <a:lvl5pPr lvl="4" algn="ctr" rtl="0">
              <a:buNone/>
              <a:defRPr b="1">
                <a:solidFill>
                  <a:schemeClr val="lt1"/>
                </a:solidFill>
              </a:defRPr>
            </a:lvl5pPr>
            <a:lvl6pPr lvl="5" algn="ctr" rtl="0">
              <a:buNone/>
              <a:defRPr b="1">
                <a:solidFill>
                  <a:schemeClr val="lt1"/>
                </a:solidFill>
              </a:defRPr>
            </a:lvl6pPr>
            <a:lvl7pPr lvl="6" algn="ctr" rtl="0">
              <a:buNone/>
              <a:defRPr b="1">
                <a:solidFill>
                  <a:schemeClr val="lt1"/>
                </a:solidFill>
              </a:defRPr>
            </a:lvl7pPr>
            <a:lvl8pPr lvl="7" algn="ctr" rtl="0">
              <a:buNone/>
              <a:defRPr b="1">
                <a:solidFill>
                  <a:schemeClr val="lt1"/>
                </a:solidFill>
              </a:defRPr>
            </a:lvl8pPr>
            <a:lvl9pPr lvl="8" algn="ctr" rtl="0">
              <a:buNone/>
              <a:defRPr b="1">
                <a:solidFill>
                  <a:schemeClr val="lt1"/>
                </a:solidFill>
              </a:defRPr>
            </a:lvl9pPr>
          </a:lstStyle>
          <a:p>
            <a:fld id="{00000000-1234-1234-1234-123412341234}" type="slidenum">
              <a:rPr lang="fr-FR" smtClean="0"/>
              <a:pPr/>
              <a:t>‹N°›</a:t>
            </a:fld>
            <a:endParaRPr lang="fr-F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re et texte sur deux colonnes 2 1">
  <p:cSld name="TITLE_AND_TWO_COLUMNS_2_1">
    <p:spTree>
      <p:nvGrpSpPr>
        <p:cNvPr id="1" name="Shape 49"/>
        <p:cNvGrpSpPr/>
        <p:nvPr/>
      </p:nvGrpSpPr>
      <p:grpSpPr>
        <a:xfrm>
          <a:off x="0" y="0"/>
          <a:ext cx="0" cy="0"/>
          <a:chOff x="0" y="0"/>
          <a:chExt cx="0" cy="0"/>
        </a:xfrm>
      </p:grpSpPr>
      <p:pic>
        <p:nvPicPr>
          <p:cNvPr id="50" name="Google Shape;50;p10"/>
          <p:cNvPicPr preferRelativeResize="0"/>
          <p:nvPr/>
        </p:nvPicPr>
        <p:blipFill rotWithShape="1">
          <a:blip r:embed="rId2">
            <a:alphaModFix/>
          </a:blip>
          <a:srcRect t="14062" b="13453"/>
          <a:stretch/>
        </p:blipFill>
        <p:spPr>
          <a:xfrm>
            <a:off x="642600" y="-22025"/>
            <a:ext cx="8066248" cy="5187549"/>
          </a:xfrm>
          <a:prstGeom prst="rect">
            <a:avLst/>
          </a:prstGeom>
          <a:noFill/>
          <a:ln>
            <a:noFill/>
          </a:ln>
        </p:spPr>
      </p:pic>
      <p:sp>
        <p:nvSpPr>
          <p:cNvPr id="51" name="Google Shape;51;p10"/>
          <p:cNvSpPr txBox="1">
            <a:spLocks noGrp="1"/>
          </p:cNvSpPr>
          <p:nvPr>
            <p:ph type="title"/>
          </p:nvPr>
        </p:nvSpPr>
        <p:spPr>
          <a:xfrm>
            <a:off x="1574475" y="410000"/>
            <a:ext cx="5995200" cy="887700"/>
          </a:xfrm>
          <a:prstGeom prst="rect">
            <a:avLst/>
          </a:prstGeom>
        </p:spPr>
        <p:txBody>
          <a:bodyPr spcFirstLastPara="1" wrap="square" lIns="91425" tIns="91425" rIns="91425" bIns="91425" anchor="t" anchorCtr="0">
            <a:normAutofit/>
          </a:bodyPr>
          <a:lstStyle>
            <a:lvl1pPr lvl="0" algn="ctr" rtl="0">
              <a:spcBef>
                <a:spcPts val="0"/>
              </a:spcBef>
              <a:spcAft>
                <a:spcPts val="0"/>
              </a:spcAft>
              <a:buClr>
                <a:schemeClr val="lt1"/>
              </a:buClr>
              <a:buSzPts val="2400"/>
              <a:buNone/>
              <a:defRPr>
                <a:solidFill>
                  <a:schemeClr val="lt1"/>
                </a:solidFill>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r>
              <a:rPr lang="fr-FR"/>
              <a:t>Modifiez le style du titre</a:t>
            </a:r>
            <a:endParaRPr/>
          </a:p>
        </p:txBody>
      </p:sp>
      <p:pic>
        <p:nvPicPr>
          <p:cNvPr id="52" name="Google Shape;52;p10"/>
          <p:cNvPicPr preferRelativeResize="0"/>
          <p:nvPr/>
        </p:nvPicPr>
        <p:blipFill rotWithShape="1">
          <a:blip r:embed="rId2">
            <a:alphaModFix amt="40000"/>
          </a:blip>
          <a:srcRect/>
          <a:stretch/>
        </p:blipFill>
        <p:spPr>
          <a:xfrm rot="10800000" flipH="1">
            <a:off x="8625125" y="4793949"/>
            <a:ext cx="615250" cy="545850"/>
          </a:xfrm>
          <a:prstGeom prst="rect">
            <a:avLst/>
          </a:prstGeom>
          <a:noFill/>
          <a:ln>
            <a:noFill/>
          </a:ln>
        </p:spPr>
      </p:pic>
      <p:sp>
        <p:nvSpPr>
          <p:cNvPr id="53" name="Google Shape;53;p10"/>
          <p:cNvSpPr txBox="1">
            <a:spLocks noGrp="1"/>
          </p:cNvSpPr>
          <p:nvPr>
            <p:ph type="sldNum" idx="12"/>
          </p:nvPr>
        </p:nvSpPr>
        <p:spPr>
          <a:xfrm>
            <a:off x="8658406" y="4793951"/>
            <a:ext cx="548700" cy="393600"/>
          </a:xfrm>
          <a:prstGeom prst="rect">
            <a:avLst/>
          </a:prstGeom>
          <a:noFill/>
          <a:ln>
            <a:noFill/>
          </a:ln>
        </p:spPr>
        <p:txBody>
          <a:bodyPr spcFirstLastPara="1" wrap="square" lIns="91425" tIns="91425" rIns="91425" bIns="91425" anchor="ctr" anchorCtr="0">
            <a:noAutofit/>
          </a:bodyPr>
          <a:lstStyle>
            <a:lvl1pPr lvl="0" algn="ctr" rtl="0">
              <a:buNone/>
              <a:defRPr b="0" i="0">
                <a:solidFill>
                  <a:schemeClr val="lt1"/>
                </a:solidFill>
                <a:latin typeface="IBM Plex Sans" panose="020B0503050203000203" pitchFamily="34" charset="0"/>
              </a:defRPr>
            </a:lvl1pPr>
            <a:lvl2pPr lvl="1" algn="ctr" rtl="0">
              <a:buNone/>
              <a:defRPr b="1">
                <a:solidFill>
                  <a:schemeClr val="lt1"/>
                </a:solidFill>
              </a:defRPr>
            </a:lvl2pPr>
            <a:lvl3pPr lvl="2" algn="ctr" rtl="0">
              <a:buNone/>
              <a:defRPr b="1">
                <a:solidFill>
                  <a:schemeClr val="lt1"/>
                </a:solidFill>
              </a:defRPr>
            </a:lvl3pPr>
            <a:lvl4pPr lvl="3" algn="ctr" rtl="0">
              <a:buNone/>
              <a:defRPr b="1">
                <a:solidFill>
                  <a:schemeClr val="lt1"/>
                </a:solidFill>
              </a:defRPr>
            </a:lvl4pPr>
            <a:lvl5pPr lvl="4" algn="ctr" rtl="0">
              <a:buNone/>
              <a:defRPr b="1">
                <a:solidFill>
                  <a:schemeClr val="lt1"/>
                </a:solidFill>
              </a:defRPr>
            </a:lvl5pPr>
            <a:lvl6pPr lvl="5" algn="ctr" rtl="0">
              <a:buNone/>
              <a:defRPr b="1">
                <a:solidFill>
                  <a:schemeClr val="lt1"/>
                </a:solidFill>
              </a:defRPr>
            </a:lvl6pPr>
            <a:lvl7pPr lvl="6" algn="ctr" rtl="0">
              <a:buNone/>
              <a:defRPr b="1">
                <a:solidFill>
                  <a:schemeClr val="lt1"/>
                </a:solidFill>
              </a:defRPr>
            </a:lvl7pPr>
            <a:lvl8pPr lvl="7" algn="ctr" rtl="0">
              <a:buNone/>
              <a:defRPr b="1">
                <a:solidFill>
                  <a:schemeClr val="lt1"/>
                </a:solidFill>
              </a:defRPr>
            </a:lvl8pPr>
            <a:lvl9pPr lvl="8" algn="ctr" rtl="0">
              <a:buNone/>
              <a:defRPr b="1">
                <a:solidFill>
                  <a:schemeClr val="lt1"/>
                </a:solidFill>
              </a:defRPr>
            </a:lvl9pPr>
          </a:lstStyle>
          <a:p>
            <a:fld id="{00000000-1234-1234-1234-123412341234}" type="slidenum">
              <a:rPr lang="fr-FR" smtClean="0"/>
              <a:pPr/>
              <a:t>‹N°›</a:t>
            </a:fld>
            <a:endParaRPr lang="fr-FR" dirty="0"/>
          </a:p>
        </p:txBody>
      </p:sp>
      <p:sp>
        <p:nvSpPr>
          <p:cNvPr id="54" name="Google Shape;54;p10"/>
          <p:cNvSpPr txBox="1">
            <a:spLocks noGrp="1"/>
          </p:cNvSpPr>
          <p:nvPr>
            <p:ph type="body" idx="1"/>
          </p:nvPr>
        </p:nvSpPr>
        <p:spPr>
          <a:xfrm>
            <a:off x="1574475" y="1297700"/>
            <a:ext cx="5995200" cy="3271200"/>
          </a:xfrm>
          <a:prstGeom prst="rect">
            <a:avLst/>
          </a:prstGeom>
        </p:spPr>
        <p:txBody>
          <a:bodyPr spcFirstLastPara="1" wrap="square" lIns="91425" tIns="91425" rIns="91425" bIns="91425" anchor="t" anchorCtr="0">
            <a:normAutofit/>
          </a:bodyPr>
          <a:lstStyle>
            <a:lvl1pPr marL="457200" lvl="0" indent="-330200" rtl="0">
              <a:lnSpc>
                <a:spcPct val="115000"/>
              </a:lnSpc>
              <a:spcBef>
                <a:spcPts val="0"/>
              </a:spcBef>
              <a:spcAft>
                <a:spcPts val="0"/>
              </a:spcAft>
              <a:buClr>
                <a:schemeClr val="lt1"/>
              </a:buClr>
              <a:buSzPts val="1600"/>
              <a:buFont typeface="IBM Plex Sans"/>
              <a:buChar char="●"/>
              <a:defRPr sz="1600">
                <a:solidFill>
                  <a:schemeClr val="lt1"/>
                </a:solidFill>
                <a:latin typeface="IBM Plex Sans"/>
                <a:ea typeface="IBM Plex Sans"/>
                <a:cs typeface="IBM Plex Sans"/>
                <a:sym typeface="IBM Plex Sans"/>
              </a:defRPr>
            </a:lvl1pPr>
            <a:lvl2pPr marL="914400" lvl="1" indent="-311150" rtl="0">
              <a:lnSpc>
                <a:spcPct val="115000"/>
              </a:lnSpc>
              <a:spcBef>
                <a:spcPts val="0"/>
              </a:spcBef>
              <a:spcAft>
                <a:spcPts val="0"/>
              </a:spcAft>
              <a:buClr>
                <a:schemeClr val="lt1"/>
              </a:buClr>
              <a:buSzPts val="1300"/>
              <a:buFont typeface="IBM Plex Sans"/>
              <a:buChar char="●"/>
              <a:defRPr sz="1300">
                <a:solidFill>
                  <a:schemeClr val="lt1"/>
                </a:solidFill>
                <a:latin typeface="IBM Plex Sans"/>
                <a:ea typeface="IBM Plex Sans"/>
                <a:cs typeface="IBM Plex Sans"/>
                <a:sym typeface="IBM Plex Sans"/>
              </a:defRPr>
            </a:lvl2pPr>
            <a:lvl3pPr marL="1371600" lvl="2" indent="-304800" rtl="0">
              <a:lnSpc>
                <a:spcPct val="115000"/>
              </a:lnSpc>
              <a:spcBef>
                <a:spcPts val="0"/>
              </a:spcBef>
              <a:spcAft>
                <a:spcPts val="0"/>
              </a:spcAft>
              <a:buClr>
                <a:schemeClr val="lt1"/>
              </a:buClr>
              <a:buSzPts val="1200"/>
              <a:buFont typeface="IBM Plex Sans"/>
              <a:buChar char="○"/>
              <a:defRPr sz="1200">
                <a:solidFill>
                  <a:schemeClr val="lt1"/>
                </a:solidFill>
                <a:latin typeface="IBM Plex Sans"/>
                <a:ea typeface="IBM Plex Sans"/>
                <a:cs typeface="IBM Plex Sans"/>
                <a:sym typeface="IBM Plex Sans"/>
              </a:defRPr>
            </a:lvl3pPr>
            <a:lvl4pPr marL="1828800" lvl="3" indent="-292100" rtl="0">
              <a:lnSpc>
                <a:spcPct val="115000"/>
              </a:lnSpc>
              <a:spcBef>
                <a:spcPts val="0"/>
              </a:spcBef>
              <a:spcAft>
                <a:spcPts val="0"/>
              </a:spcAft>
              <a:buClr>
                <a:schemeClr val="lt1"/>
              </a:buClr>
              <a:buSzPts val="1000"/>
              <a:buFont typeface="IBM Plex Sans"/>
              <a:buChar char="●"/>
              <a:defRPr sz="1000">
                <a:solidFill>
                  <a:schemeClr val="lt1"/>
                </a:solidFill>
                <a:latin typeface="IBM Plex Sans"/>
                <a:ea typeface="IBM Plex Sans"/>
                <a:cs typeface="IBM Plex Sans"/>
                <a:sym typeface="IBM Plex Sans"/>
              </a:defRPr>
            </a:lvl4pPr>
            <a:lvl5pPr marL="2286000" lvl="4" indent="-292100" rtl="0">
              <a:lnSpc>
                <a:spcPct val="115000"/>
              </a:lnSpc>
              <a:spcBef>
                <a:spcPts val="0"/>
              </a:spcBef>
              <a:spcAft>
                <a:spcPts val="0"/>
              </a:spcAft>
              <a:buClr>
                <a:schemeClr val="lt1"/>
              </a:buClr>
              <a:buSzPts val="1000"/>
              <a:buFont typeface="IBM Plex Sans"/>
              <a:buChar char="○"/>
              <a:defRPr sz="1000">
                <a:solidFill>
                  <a:schemeClr val="lt1"/>
                </a:solidFill>
                <a:latin typeface="IBM Plex Sans"/>
                <a:ea typeface="IBM Plex Sans"/>
                <a:cs typeface="IBM Plex Sans"/>
                <a:sym typeface="IBM Plex Sans"/>
              </a:defRPr>
            </a:lvl5pPr>
            <a:lvl6pPr marL="2743200" lvl="5" indent="-292100" rtl="0">
              <a:lnSpc>
                <a:spcPct val="115000"/>
              </a:lnSpc>
              <a:spcBef>
                <a:spcPts val="0"/>
              </a:spcBef>
              <a:spcAft>
                <a:spcPts val="0"/>
              </a:spcAft>
              <a:buClr>
                <a:schemeClr val="lt1"/>
              </a:buClr>
              <a:buSzPts val="1000"/>
              <a:buFont typeface="IBM Plex Sans"/>
              <a:buChar char="■"/>
              <a:defRPr sz="1000">
                <a:solidFill>
                  <a:schemeClr val="lt1"/>
                </a:solidFill>
                <a:latin typeface="IBM Plex Sans"/>
                <a:ea typeface="IBM Plex Sans"/>
                <a:cs typeface="IBM Plex Sans"/>
                <a:sym typeface="IBM Plex Sans"/>
              </a:defRPr>
            </a:lvl6pPr>
            <a:lvl7pPr marL="3200400" lvl="6" indent="-292100" rtl="0">
              <a:lnSpc>
                <a:spcPct val="115000"/>
              </a:lnSpc>
              <a:spcBef>
                <a:spcPts val="0"/>
              </a:spcBef>
              <a:spcAft>
                <a:spcPts val="0"/>
              </a:spcAft>
              <a:buClr>
                <a:schemeClr val="lt1"/>
              </a:buClr>
              <a:buSzPts val="1000"/>
              <a:buFont typeface="IBM Plex Sans"/>
              <a:buChar char="●"/>
              <a:defRPr sz="1000">
                <a:solidFill>
                  <a:schemeClr val="lt1"/>
                </a:solidFill>
                <a:latin typeface="IBM Plex Sans"/>
                <a:ea typeface="IBM Plex Sans"/>
                <a:cs typeface="IBM Plex Sans"/>
                <a:sym typeface="IBM Plex Sans"/>
              </a:defRPr>
            </a:lvl7pPr>
            <a:lvl8pPr marL="3657600" lvl="7" indent="-292100" rtl="0">
              <a:lnSpc>
                <a:spcPct val="115000"/>
              </a:lnSpc>
              <a:spcBef>
                <a:spcPts val="0"/>
              </a:spcBef>
              <a:spcAft>
                <a:spcPts val="0"/>
              </a:spcAft>
              <a:buClr>
                <a:schemeClr val="lt1"/>
              </a:buClr>
              <a:buSzPts val="1000"/>
              <a:buFont typeface="IBM Plex Sans"/>
              <a:buChar char="○"/>
              <a:defRPr sz="1000">
                <a:solidFill>
                  <a:schemeClr val="lt1"/>
                </a:solidFill>
                <a:latin typeface="IBM Plex Sans"/>
                <a:ea typeface="IBM Plex Sans"/>
                <a:cs typeface="IBM Plex Sans"/>
                <a:sym typeface="IBM Plex Sans"/>
              </a:defRPr>
            </a:lvl8pPr>
            <a:lvl9pPr marL="4114800" lvl="8" indent="-292100" rtl="0">
              <a:lnSpc>
                <a:spcPct val="115000"/>
              </a:lnSpc>
              <a:spcBef>
                <a:spcPts val="0"/>
              </a:spcBef>
              <a:spcAft>
                <a:spcPts val="0"/>
              </a:spcAft>
              <a:buClr>
                <a:schemeClr val="lt1"/>
              </a:buClr>
              <a:buSzPts val="1000"/>
              <a:buFont typeface="IBM Plex Sans"/>
              <a:buChar char="■"/>
              <a:defRPr sz="1000">
                <a:solidFill>
                  <a:schemeClr val="lt1"/>
                </a:solidFill>
                <a:latin typeface="IBM Plex Sans"/>
                <a:ea typeface="IBM Plex Sans"/>
                <a:cs typeface="IBM Plex Sans"/>
                <a:sym typeface="IBM Plex Sans"/>
              </a:defRPr>
            </a:lvl9pPr>
          </a:lstStyle>
          <a:p>
            <a:pPr lvl="0"/>
            <a:r>
              <a:rPr lang="fr-FR"/>
              <a:t>Cliquez pour modifier les styles du texte du masque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re et texte sur deux colonnes 1" preserve="1" userDrawn="1">
  <p:cSld name="1_Titre et texte sur deux colonnes 1">
    <p:spTree>
      <p:nvGrpSpPr>
        <p:cNvPr id="1" name="Shape 55"/>
        <p:cNvGrpSpPr/>
        <p:nvPr/>
      </p:nvGrpSpPr>
      <p:grpSpPr>
        <a:xfrm>
          <a:off x="0" y="0"/>
          <a:ext cx="0" cy="0"/>
          <a:chOff x="0" y="0"/>
          <a:chExt cx="0" cy="0"/>
        </a:xfrm>
      </p:grpSpPr>
      <p:sp>
        <p:nvSpPr>
          <p:cNvPr id="56" name="Google Shape;56;p11"/>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rtl="0">
              <a:spcBef>
                <a:spcPts val="0"/>
              </a:spcBef>
              <a:spcAft>
                <a:spcPts val="0"/>
              </a:spcAft>
              <a:buSzPts val="2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fr-FR"/>
              <a:t>Modifiez le style du titre</a:t>
            </a:r>
            <a:endParaRPr/>
          </a:p>
        </p:txBody>
      </p:sp>
      <p:pic>
        <p:nvPicPr>
          <p:cNvPr id="60" name="Google Shape;60;p11"/>
          <p:cNvPicPr preferRelativeResize="0"/>
          <p:nvPr/>
        </p:nvPicPr>
        <p:blipFill rotWithShape="1">
          <a:blip r:embed="rId2">
            <a:alphaModFix amt="40000"/>
          </a:blip>
          <a:srcRect/>
          <a:stretch/>
        </p:blipFill>
        <p:spPr>
          <a:xfrm rot="10800000" flipH="1">
            <a:off x="8625125" y="4793949"/>
            <a:ext cx="615250" cy="545850"/>
          </a:xfrm>
          <a:prstGeom prst="rect">
            <a:avLst/>
          </a:prstGeom>
          <a:noFill/>
          <a:ln>
            <a:noFill/>
          </a:ln>
        </p:spPr>
      </p:pic>
      <p:sp>
        <p:nvSpPr>
          <p:cNvPr id="61" name="Google Shape;61;p11"/>
          <p:cNvSpPr txBox="1">
            <a:spLocks noGrp="1"/>
          </p:cNvSpPr>
          <p:nvPr>
            <p:ph type="sldNum" idx="12"/>
          </p:nvPr>
        </p:nvSpPr>
        <p:spPr>
          <a:xfrm>
            <a:off x="8658406" y="4793951"/>
            <a:ext cx="548700" cy="393600"/>
          </a:xfrm>
          <a:prstGeom prst="rect">
            <a:avLst/>
          </a:prstGeom>
          <a:noFill/>
          <a:ln>
            <a:noFill/>
          </a:ln>
        </p:spPr>
        <p:txBody>
          <a:bodyPr spcFirstLastPara="1" wrap="square" lIns="91425" tIns="91425" rIns="91425" bIns="91425" anchor="ctr" anchorCtr="0">
            <a:noAutofit/>
          </a:bodyPr>
          <a:lstStyle>
            <a:lvl1pPr lvl="0" algn="ctr" rtl="0">
              <a:buNone/>
              <a:defRPr b="0" i="0">
                <a:solidFill>
                  <a:schemeClr val="lt1"/>
                </a:solidFill>
                <a:latin typeface="IBM Plex Sans" panose="020B0503050203000203" pitchFamily="34" charset="0"/>
              </a:defRPr>
            </a:lvl1pPr>
            <a:lvl2pPr lvl="1" algn="ctr" rtl="0">
              <a:buNone/>
              <a:defRPr b="1">
                <a:solidFill>
                  <a:schemeClr val="lt1"/>
                </a:solidFill>
              </a:defRPr>
            </a:lvl2pPr>
            <a:lvl3pPr lvl="2" algn="ctr" rtl="0">
              <a:buNone/>
              <a:defRPr b="1">
                <a:solidFill>
                  <a:schemeClr val="lt1"/>
                </a:solidFill>
              </a:defRPr>
            </a:lvl3pPr>
            <a:lvl4pPr lvl="3" algn="ctr" rtl="0">
              <a:buNone/>
              <a:defRPr b="1">
                <a:solidFill>
                  <a:schemeClr val="lt1"/>
                </a:solidFill>
              </a:defRPr>
            </a:lvl4pPr>
            <a:lvl5pPr lvl="4" algn="ctr" rtl="0">
              <a:buNone/>
              <a:defRPr b="1">
                <a:solidFill>
                  <a:schemeClr val="lt1"/>
                </a:solidFill>
              </a:defRPr>
            </a:lvl5pPr>
            <a:lvl6pPr lvl="5" algn="ctr" rtl="0">
              <a:buNone/>
              <a:defRPr b="1">
                <a:solidFill>
                  <a:schemeClr val="lt1"/>
                </a:solidFill>
              </a:defRPr>
            </a:lvl6pPr>
            <a:lvl7pPr lvl="6" algn="ctr" rtl="0">
              <a:buNone/>
              <a:defRPr b="1">
                <a:solidFill>
                  <a:schemeClr val="lt1"/>
                </a:solidFill>
              </a:defRPr>
            </a:lvl7pPr>
            <a:lvl8pPr lvl="7" algn="ctr" rtl="0">
              <a:buNone/>
              <a:defRPr b="1">
                <a:solidFill>
                  <a:schemeClr val="lt1"/>
                </a:solidFill>
              </a:defRPr>
            </a:lvl8pPr>
            <a:lvl9pPr lvl="8" algn="ctr" rtl="0">
              <a:buNone/>
              <a:defRPr b="1">
                <a:solidFill>
                  <a:schemeClr val="lt1"/>
                </a:solidFill>
              </a:defRPr>
            </a:lvl9pPr>
          </a:lstStyle>
          <a:p>
            <a:fld id="{00000000-1234-1234-1234-123412341234}" type="slidenum">
              <a:rPr lang="fr-FR" smtClean="0"/>
              <a:pPr/>
              <a:t>‹N°›</a:t>
            </a:fld>
            <a:endParaRPr lang="fr-FR" dirty="0"/>
          </a:p>
        </p:txBody>
      </p:sp>
      <p:sp>
        <p:nvSpPr>
          <p:cNvPr id="2" name="Google Shape;7;p1">
            <a:extLst>
              <a:ext uri="{FF2B5EF4-FFF2-40B4-BE49-F238E27FC236}">
                <a16:creationId xmlns:a16="http://schemas.microsoft.com/office/drawing/2014/main" id="{A7B74512-F23E-3E8B-F204-85804BB67C44}"/>
              </a:ext>
            </a:extLst>
          </p:cNvPr>
          <p:cNvSpPr txBox="1">
            <a:spLocks noGrp="1"/>
          </p:cNvSpPr>
          <p:nvPr>
            <p:ph idx="1"/>
          </p:nvPr>
        </p:nvSpPr>
        <p:spPr>
          <a:xfrm>
            <a:off x="311700" y="1229875"/>
            <a:ext cx="8520600" cy="3339000"/>
          </a:xfrm>
          <a:prstGeom prst="rect">
            <a:avLst/>
          </a:prstGeom>
          <a:noFill/>
          <a:ln>
            <a:noFill/>
          </a:ln>
        </p:spPr>
        <p:txBody>
          <a:bodyPr spcFirstLastPara="1" wrap="square" lIns="91425" tIns="91425" rIns="91425" bIns="91425" anchor="t" anchorCtr="0">
            <a:normAutofit/>
          </a:bodyPr>
          <a:lstStyle>
            <a:lvl1pPr marL="457200" lvl="0" indent="-330200">
              <a:lnSpc>
                <a:spcPct val="115000"/>
              </a:lnSpc>
              <a:spcBef>
                <a:spcPts val="0"/>
              </a:spcBef>
              <a:spcAft>
                <a:spcPts val="0"/>
              </a:spcAft>
              <a:buClr>
                <a:srgbClr val="D21F2E"/>
              </a:buClr>
              <a:buSzPts val="1600"/>
              <a:buFont typeface="IBM Plex Sans"/>
              <a:buChar char="●"/>
              <a:defRPr sz="1600">
                <a:solidFill>
                  <a:srgbClr val="666666"/>
                </a:solidFill>
                <a:latin typeface="IBM Plex Sans"/>
                <a:ea typeface="IBM Plex Sans"/>
                <a:cs typeface="IBM Plex Sans"/>
                <a:sym typeface="IBM Plex Sans"/>
              </a:defRPr>
            </a:lvl1pPr>
            <a:lvl2pPr marL="914400" lvl="1" indent="-311150">
              <a:lnSpc>
                <a:spcPct val="115000"/>
              </a:lnSpc>
              <a:spcBef>
                <a:spcPts val="0"/>
              </a:spcBef>
              <a:spcAft>
                <a:spcPts val="0"/>
              </a:spcAft>
              <a:buClr>
                <a:srgbClr val="12415B"/>
              </a:buClr>
              <a:buSzPts val="1300"/>
              <a:buFont typeface="IBM Plex Sans"/>
              <a:buChar char="●"/>
              <a:defRPr sz="1300">
                <a:solidFill>
                  <a:srgbClr val="666666"/>
                </a:solidFill>
                <a:latin typeface="IBM Plex Sans"/>
                <a:ea typeface="IBM Plex Sans"/>
                <a:cs typeface="IBM Plex Sans"/>
                <a:sym typeface="IBM Plex Sans"/>
              </a:defRPr>
            </a:lvl2pPr>
            <a:lvl3pPr marL="1371600" lvl="2" indent="-304800">
              <a:lnSpc>
                <a:spcPct val="115000"/>
              </a:lnSpc>
              <a:spcBef>
                <a:spcPts val="0"/>
              </a:spcBef>
              <a:spcAft>
                <a:spcPts val="0"/>
              </a:spcAft>
              <a:buClr>
                <a:srgbClr val="12415B"/>
              </a:buClr>
              <a:buSzPts val="1200"/>
              <a:buFont typeface="IBM Plex Sans"/>
              <a:buChar char="○"/>
              <a:defRPr sz="1200">
                <a:solidFill>
                  <a:srgbClr val="666666"/>
                </a:solidFill>
                <a:latin typeface="IBM Plex Sans"/>
                <a:ea typeface="IBM Plex Sans"/>
                <a:cs typeface="IBM Plex Sans"/>
                <a:sym typeface="IBM Plex Sans"/>
              </a:defRPr>
            </a:lvl3pPr>
            <a:lvl4pPr marL="1828800" lvl="3" indent="-292100">
              <a:lnSpc>
                <a:spcPct val="115000"/>
              </a:lnSpc>
              <a:spcBef>
                <a:spcPts val="0"/>
              </a:spcBef>
              <a:spcAft>
                <a:spcPts val="0"/>
              </a:spcAft>
              <a:buClr>
                <a:srgbClr val="12415B"/>
              </a:buClr>
              <a:buSzPts val="1000"/>
              <a:buFont typeface="IBM Plex Sans"/>
              <a:buChar char="●"/>
              <a:defRPr sz="1000">
                <a:solidFill>
                  <a:srgbClr val="666666"/>
                </a:solidFill>
                <a:latin typeface="IBM Plex Sans"/>
                <a:ea typeface="IBM Plex Sans"/>
                <a:cs typeface="IBM Plex Sans"/>
                <a:sym typeface="IBM Plex Sans"/>
              </a:defRPr>
            </a:lvl4pPr>
            <a:lvl5pPr marL="2286000" lvl="4" indent="-292100">
              <a:lnSpc>
                <a:spcPct val="115000"/>
              </a:lnSpc>
              <a:spcBef>
                <a:spcPts val="0"/>
              </a:spcBef>
              <a:spcAft>
                <a:spcPts val="0"/>
              </a:spcAft>
              <a:buClr>
                <a:srgbClr val="D21F2E"/>
              </a:buClr>
              <a:buSzPts val="1000"/>
              <a:buFont typeface="IBM Plex Sans"/>
              <a:buChar char="○"/>
              <a:defRPr sz="1000">
                <a:solidFill>
                  <a:srgbClr val="666666"/>
                </a:solidFill>
                <a:latin typeface="IBM Plex Sans"/>
                <a:ea typeface="IBM Plex Sans"/>
                <a:cs typeface="IBM Plex Sans"/>
                <a:sym typeface="IBM Plex Sans"/>
              </a:defRPr>
            </a:lvl5pPr>
            <a:lvl6pPr marL="2743200" lvl="5" indent="-292100">
              <a:lnSpc>
                <a:spcPct val="115000"/>
              </a:lnSpc>
              <a:spcBef>
                <a:spcPts val="0"/>
              </a:spcBef>
              <a:spcAft>
                <a:spcPts val="0"/>
              </a:spcAft>
              <a:buClr>
                <a:srgbClr val="D21F2E"/>
              </a:buClr>
              <a:buSzPts val="1000"/>
              <a:buFont typeface="IBM Plex Sans"/>
              <a:buChar char="■"/>
              <a:defRPr sz="1000">
                <a:solidFill>
                  <a:srgbClr val="666666"/>
                </a:solidFill>
                <a:latin typeface="IBM Plex Sans"/>
                <a:ea typeface="IBM Plex Sans"/>
                <a:cs typeface="IBM Plex Sans"/>
                <a:sym typeface="IBM Plex Sans"/>
              </a:defRPr>
            </a:lvl6pPr>
            <a:lvl7pPr marL="3200400" lvl="6" indent="-292100">
              <a:lnSpc>
                <a:spcPct val="115000"/>
              </a:lnSpc>
              <a:spcBef>
                <a:spcPts val="0"/>
              </a:spcBef>
              <a:spcAft>
                <a:spcPts val="0"/>
              </a:spcAft>
              <a:buClr>
                <a:srgbClr val="D21F2E"/>
              </a:buClr>
              <a:buSzPts val="1000"/>
              <a:buFont typeface="IBM Plex Sans"/>
              <a:buChar char="●"/>
              <a:defRPr sz="1000">
                <a:solidFill>
                  <a:srgbClr val="666666"/>
                </a:solidFill>
                <a:latin typeface="IBM Plex Sans"/>
                <a:ea typeface="IBM Plex Sans"/>
                <a:cs typeface="IBM Plex Sans"/>
                <a:sym typeface="IBM Plex Sans"/>
              </a:defRPr>
            </a:lvl7pPr>
            <a:lvl8pPr marL="3657600" lvl="7" indent="-292100">
              <a:lnSpc>
                <a:spcPct val="115000"/>
              </a:lnSpc>
              <a:spcBef>
                <a:spcPts val="0"/>
              </a:spcBef>
              <a:spcAft>
                <a:spcPts val="0"/>
              </a:spcAft>
              <a:buClr>
                <a:srgbClr val="666666"/>
              </a:buClr>
              <a:buSzPts val="1000"/>
              <a:buFont typeface="IBM Plex Sans"/>
              <a:buChar char="○"/>
              <a:defRPr sz="1000">
                <a:solidFill>
                  <a:srgbClr val="666666"/>
                </a:solidFill>
                <a:latin typeface="IBM Plex Sans"/>
                <a:ea typeface="IBM Plex Sans"/>
                <a:cs typeface="IBM Plex Sans"/>
                <a:sym typeface="IBM Plex Sans"/>
              </a:defRPr>
            </a:lvl8pPr>
            <a:lvl9pPr marL="4114800" lvl="8" indent="-292100">
              <a:lnSpc>
                <a:spcPct val="115000"/>
              </a:lnSpc>
              <a:spcBef>
                <a:spcPts val="0"/>
              </a:spcBef>
              <a:spcAft>
                <a:spcPts val="0"/>
              </a:spcAft>
              <a:buClr>
                <a:srgbClr val="666666"/>
              </a:buClr>
              <a:buSzPts val="1000"/>
              <a:buFont typeface="IBM Plex Sans"/>
              <a:buChar char="■"/>
              <a:defRPr sz="1000">
                <a:solidFill>
                  <a:srgbClr val="666666"/>
                </a:solidFill>
                <a:latin typeface="IBM Plex Sans"/>
                <a:ea typeface="IBM Plex Sans"/>
                <a:cs typeface="IBM Plex Sans"/>
                <a:sym typeface="IBM Plex Sans"/>
              </a:defRPr>
            </a:lvl9pPr>
          </a:lstStyle>
          <a:p>
            <a:endParaRPr dirty="0"/>
          </a:p>
        </p:txBody>
      </p:sp>
      <p:pic>
        <p:nvPicPr>
          <p:cNvPr id="3" name="Google Shape;59;p11">
            <a:extLst>
              <a:ext uri="{FF2B5EF4-FFF2-40B4-BE49-F238E27FC236}">
                <a16:creationId xmlns:a16="http://schemas.microsoft.com/office/drawing/2014/main" id="{DD157450-A7BB-496B-AFAF-D09DF52FB39C}"/>
              </a:ext>
            </a:extLst>
          </p:cNvPr>
          <p:cNvPicPr preferRelativeResize="0"/>
          <p:nvPr userDrawn="1"/>
        </p:nvPicPr>
        <p:blipFill rotWithShape="1">
          <a:blip r:embed="rId3">
            <a:alphaModFix/>
          </a:blip>
          <a:srcRect l="69923"/>
          <a:stretch/>
        </p:blipFill>
        <p:spPr>
          <a:xfrm>
            <a:off x="0" y="194048"/>
            <a:ext cx="300923" cy="887659"/>
          </a:xfrm>
          <a:prstGeom prst="rect">
            <a:avLst/>
          </a:prstGeom>
          <a:noFill/>
          <a:ln>
            <a:noFill/>
          </a:ln>
        </p:spPr>
      </p:pic>
    </p:spTree>
    <p:extLst>
      <p:ext uri="{BB962C8B-B14F-4D97-AF65-F5344CB8AC3E}">
        <p14:creationId xmlns:p14="http://schemas.microsoft.com/office/powerpoint/2010/main" val="23432496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re et texte sur deux colonnes 1" preserve="1" userDrawn="1">
  <p:cSld name="1_Titre et texte sur deux colonnes 1">
    <p:spTree>
      <p:nvGrpSpPr>
        <p:cNvPr id="1" name="Shape 55"/>
        <p:cNvGrpSpPr/>
        <p:nvPr/>
      </p:nvGrpSpPr>
      <p:grpSpPr>
        <a:xfrm>
          <a:off x="0" y="0"/>
          <a:ext cx="0" cy="0"/>
          <a:chOff x="0" y="0"/>
          <a:chExt cx="0" cy="0"/>
        </a:xfrm>
      </p:grpSpPr>
      <p:sp>
        <p:nvSpPr>
          <p:cNvPr id="56" name="Google Shape;56;p11"/>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rtl="0">
              <a:spcBef>
                <a:spcPts val="0"/>
              </a:spcBef>
              <a:spcAft>
                <a:spcPts val="0"/>
              </a:spcAft>
              <a:buSzPts val="2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fr-FR"/>
              <a:t>Modifiez le style du titre</a:t>
            </a:r>
            <a:endParaRPr/>
          </a:p>
        </p:txBody>
      </p:sp>
      <p:sp>
        <p:nvSpPr>
          <p:cNvPr id="57" name="Google Shape;57;p11"/>
          <p:cNvSpPr txBox="1">
            <a:spLocks noGrp="1"/>
          </p:cNvSpPr>
          <p:nvPr>
            <p:ph type="body" idx="1"/>
          </p:nvPr>
        </p:nvSpPr>
        <p:spPr>
          <a:xfrm>
            <a:off x="311700" y="1705675"/>
            <a:ext cx="8520600" cy="2863200"/>
          </a:xfrm>
          <a:prstGeom prst="rect">
            <a:avLst/>
          </a:prstGeom>
        </p:spPr>
        <p:txBody>
          <a:bodyPr spcFirstLastPara="1" wrap="square" lIns="91425" tIns="91425" rIns="91425" bIns="91425" anchor="t" anchorCtr="0">
            <a:normAutofit/>
          </a:bodyPr>
          <a:lstStyle>
            <a:lvl1pPr marL="42500" lvl="0" indent="0" rtl="0">
              <a:spcBef>
                <a:spcPts val="0"/>
              </a:spcBef>
              <a:spcAft>
                <a:spcPts val="0"/>
              </a:spcAft>
              <a:buSzPts val="1400"/>
              <a:buNone/>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pPr lvl="0"/>
            <a:r>
              <a:rPr lang="fr-FR" dirty="0"/>
              <a:t>Cliquez pour modifier les styles du texte du masque</a:t>
            </a:r>
          </a:p>
        </p:txBody>
      </p:sp>
      <p:pic>
        <p:nvPicPr>
          <p:cNvPr id="60" name="Google Shape;60;p11"/>
          <p:cNvPicPr preferRelativeResize="0"/>
          <p:nvPr/>
        </p:nvPicPr>
        <p:blipFill rotWithShape="1">
          <a:blip r:embed="rId2">
            <a:alphaModFix amt="40000"/>
          </a:blip>
          <a:srcRect/>
          <a:stretch/>
        </p:blipFill>
        <p:spPr>
          <a:xfrm rot="10800000" flipH="1">
            <a:off x="8625125" y="4793949"/>
            <a:ext cx="615250" cy="545850"/>
          </a:xfrm>
          <a:prstGeom prst="rect">
            <a:avLst/>
          </a:prstGeom>
          <a:noFill/>
          <a:ln>
            <a:noFill/>
          </a:ln>
        </p:spPr>
      </p:pic>
      <p:sp>
        <p:nvSpPr>
          <p:cNvPr id="61" name="Google Shape;61;p11"/>
          <p:cNvSpPr txBox="1">
            <a:spLocks noGrp="1"/>
          </p:cNvSpPr>
          <p:nvPr>
            <p:ph type="sldNum" idx="12"/>
          </p:nvPr>
        </p:nvSpPr>
        <p:spPr>
          <a:xfrm>
            <a:off x="8658406" y="4793951"/>
            <a:ext cx="548700" cy="393600"/>
          </a:xfrm>
          <a:prstGeom prst="rect">
            <a:avLst/>
          </a:prstGeom>
          <a:noFill/>
          <a:ln>
            <a:noFill/>
          </a:ln>
        </p:spPr>
        <p:txBody>
          <a:bodyPr spcFirstLastPara="1" wrap="square" lIns="91425" tIns="91425" rIns="91425" bIns="91425" anchor="ctr" anchorCtr="0">
            <a:noAutofit/>
          </a:bodyPr>
          <a:lstStyle>
            <a:lvl1pPr lvl="0" algn="ctr" rtl="0">
              <a:buNone/>
              <a:defRPr b="0" i="0">
                <a:solidFill>
                  <a:schemeClr val="lt1"/>
                </a:solidFill>
                <a:latin typeface="IBM Plex Sans" panose="020B0503050203000203" pitchFamily="34" charset="0"/>
              </a:defRPr>
            </a:lvl1pPr>
            <a:lvl2pPr lvl="1" algn="ctr" rtl="0">
              <a:buNone/>
              <a:defRPr b="1">
                <a:solidFill>
                  <a:schemeClr val="lt1"/>
                </a:solidFill>
              </a:defRPr>
            </a:lvl2pPr>
            <a:lvl3pPr lvl="2" algn="ctr" rtl="0">
              <a:buNone/>
              <a:defRPr b="1">
                <a:solidFill>
                  <a:schemeClr val="lt1"/>
                </a:solidFill>
              </a:defRPr>
            </a:lvl3pPr>
            <a:lvl4pPr lvl="3" algn="ctr" rtl="0">
              <a:buNone/>
              <a:defRPr b="1">
                <a:solidFill>
                  <a:schemeClr val="lt1"/>
                </a:solidFill>
              </a:defRPr>
            </a:lvl4pPr>
            <a:lvl5pPr lvl="4" algn="ctr" rtl="0">
              <a:buNone/>
              <a:defRPr b="1">
                <a:solidFill>
                  <a:schemeClr val="lt1"/>
                </a:solidFill>
              </a:defRPr>
            </a:lvl5pPr>
            <a:lvl6pPr lvl="5" algn="ctr" rtl="0">
              <a:buNone/>
              <a:defRPr b="1">
                <a:solidFill>
                  <a:schemeClr val="lt1"/>
                </a:solidFill>
              </a:defRPr>
            </a:lvl6pPr>
            <a:lvl7pPr lvl="6" algn="ctr" rtl="0">
              <a:buNone/>
              <a:defRPr b="1">
                <a:solidFill>
                  <a:schemeClr val="lt1"/>
                </a:solidFill>
              </a:defRPr>
            </a:lvl7pPr>
            <a:lvl8pPr lvl="7" algn="ctr" rtl="0">
              <a:buNone/>
              <a:defRPr b="1">
                <a:solidFill>
                  <a:schemeClr val="lt1"/>
                </a:solidFill>
              </a:defRPr>
            </a:lvl8pPr>
            <a:lvl9pPr lvl="8" algn="ctr" rtl="0">
              <a:buNone/>
              <a:defRPr b="1">
                <a:solidFill>
                  <a:schemeClr val="lt1"/>
                </a:solidFill>
              </a:defRPr>
            </a:lvl9pPr>
          </a:lstStyle>
          <a:p>
            <a:fld id="{00000000-1234-1234-1234-123412341234}" type="slidenum">
              <a:rPr lang="fr-FR" smtClean="0"/>
              <a:pPr/>
              <a:t>‹N°›</a:t>
            </a:fld>
            <a:endParaRPr lang="fr-FR" dirty="0"/>
          </a:p>
        </p:txBody>
      </p:sp>
      <p:sp>
        <p:nvSpPr>
          <p:cNvPr id="62" name="Google Shape;62;p11"/>
          <p:cNvSpPr txBox="1">
            <a:spLocks noGrp="1"/>
          </p:cNvSpPr>
          <p:nvPr>
            <p:ph type="title" idx="3"/>
          </p:nvPr>
        </p:nvSpPr>
        <p:spPr>
          <a:xfrm>
            <a:off x="311699" y="953675"/>
            <a:ext cx="8531378" cy="607800"/>
          </a:xfrm>
          <a:prstGeom prst="rect">
            <a:avLst/>
          </a:prstGeom>
        </p:spPr>
        <p:txBody>
          <a:bodyPr spcFirstLastPara="1" wrap="square" lIns="91425" tIns="91425" rIns="91425" bIns="91425" anchor="b" anchorCtr="0">
            <a:normAutofit/>
          </a:bodyPr>
          <a:lstStyle>
            <a:lvl1pPr lvl="0" rtl="0">
              <a:spcBef>
                <a:spcPts val="0"/>
              </a:spcBef>
              <a:spcAft>
                <a:spcPts val="0"/>
              </a:spcAft>
              <a:buClr>
                <a:srgbClr val="12415B"/>
              </a:buClr>
              <a:buSzPts val="1800"/>
              <a:buNone/>
              <a:defRPr sz="1800">
                <a:solidFill>
                  <a:srgbClr val="12415B"/>
                </a:solidFill>
              </a:defRPr>
            </a:lvl1pPr>
            <a:lvl2pPr lvl="1" rtl="0">
              <a:spcBef>
                <a:spcPts val="0"/>
              </a:spcBef>
              <a:spcAft>
                <a:spcPts val="0"/>
              </a:spcAft>
              <a:buClr>
                <a:srgbClr val="12415B"/>
              </a:buClr>
              <a:buSzPts val="1800"/>
              <a:buNone/>
              <a:defRPr sz="1800">
                <a:solidFill>
                  <a:srgbClr val="12415B"/>
                </a:solidFill>
              </a:defRPr>
            </a:lvl2pPr>
            <a:lvl3pPr lvl="2" rtl="0">
              <a:spcBef>
                <a:spcPts val="0"/>
              </a:spcBef>
              <a:spcAft>
                <a:spcPts val="0"/>
              </a:spcAft>
              <a:buClr>
                <a:srgbClr val="12415B"/>
              </a:buClr>
              <a:buSzPts val="1800"/>
              <a:buNone/>
              <a:defRPr sz="1800">
                <a:solidFill>
                  <a:srgbClr val="12415B"/>
                </a:solidFill>
              </a:defRPr>
            </a:lvl3pPr>
            <a:lvl4pPr lvl="3" rtl="0">
              <a:spcBef>
                <a:spcPts val="0"/>
              </a:spcBef>
              <a:spcAft>
                <a:spcPts val="0"/>
              </a:spcAft>
              <a:buClr>
                <a:srgbClr val="12415B"/>
              </a:buClr>
              <a:buSzPts val="1800"/>
              <a:buNone/>
              <a:defRPr sz="1800">
                <a:solidFill>
                  <a:srgbClr val="12415B"/>
                </a:solidFill>
              </a:defRPr>
            </a:lvl4pPr>
            <a:lvl5pPr lvl="4" rtl="0">
              <a:spcBef>
                <a:spcPts val="0"/>
              </a:spcBef>
              <a:spcAft>
                <a:spcPts val="0"/>
              </a:spcAft>
              <a:buClr>
                <a:srgbClr val="12415B"/>
              </a:buClr>
              <a:buSzPts val="1800"/>
              <a:buNone/>
              <a:defRPr sz="1800">
                <a:solidFill>
                  <a:srgbClr val="12415B"/>
                </a:solidFill>
              </a:defRPr>
            </a:lvl5pPr>
            <a:lvl6pPr lvl="5" rtl="0">
              <a:spcBef>
                <a:spcPts val="0"/>
              </a:spcBef>
              <a:spcAft>
                <a:spcPts val="0"/>
              </a:spcAft>
              <a:buClr>
                <a:srgbClr val="12415B"/>
              </a:buClr>
              <a:buSzPts val="1800"/>
              <a:buNone/>
              <a:defRPr sz="1800">
                <a:solidFill>
                  <a:srgbClr val="12415B"/>
                </a:solidFill>
              </a:defRPr>
            </a:lvl6pPr>
            <a:lvl7pPr lvl="6" rtl="0">
              <a:spcBef>
                <a:spcPts val="0"/>
              </a:spcBef>
              <a:spcAft>
                <a:spcPts val="0"/>
              </a:spcAft>
              <a:buClr>
                <a:srgbClr val="12415B"/>
              </a:buClr>
              <a:buSzPts val="1800"/>
              <a:buNone/>
              <a:defRPr sz="1800">
                <a:solidFill>
                  <a:srgbClr val="12415B"/>
                </a:solidFill>
              </a:defRPr>
            </a:lvl7pPr>
            <a:lvl8pPr lvl="7" rtl="0">
              <a:spcBef>
                <a:spcPts val="0"/>
              </a:spcBef>
              <a:spcAft>
                <a:spcPts val="0"/>
              </a:spcAft>
              <a:buClr>
                <a:srgbClr val="12415B"/>
              </a:buClr>
              <a:buSzPts val="1800"/>
              <a:buNone/>
              <a:defRPr sz="1800">
                <a:solidFill>
                  <a:srgbClr val="12415B"/>
                </a:solidFill>
              </a:defRPr>
            </a:lvl8pPr>
            <a:lvl9pPr lvl="8" rtl="0">
              <a:spcBef>
                <a:spcPts val="0"/>
              </a:spcBef>
              <a:spcAft>
                <a:spcPts val="0"/>
              </a:spcAft>
              <a:buClr>
                <a:srgbClr val="12415B"/>
              </a:buClr>
              <a:buSzPts val="1800"/>
              <a:buNone/>
              <a:defRPr sz="1800">
                <a:solidFill>
                  <a:srgbClr val="12415B"/>
                </a:solidFill>
              </a:defRPr>
            </a:lvl9pPr>
          </a:lstStyle>
          <a:p>
            <a:r>
              <a:rPr lang="fr-FR" dirty="0"/>
              <a:t>Modifiez le style du titre</a:t>
            </a:r>
            <a:endParaRPr dirty="0"/>
          </a:p>
        </p:txBody>
      </p:sp>
      <p:pic>
        <p:nvPicPr>
          <p:cNvPr id="2" name="Google Shape;59;p11">
            <a:extLst>
              <a:ext uri="{FF2B5EF4-FFF2-40B4-BE49-F238E27FC236}">
                <a16:creationId xmlns:a16="http://schemas.microsoft.com/office/drawing/2014/main" id="{709F21F7-3518-52DF-D389-C5A7D70B385E}"/>
              </a:ext>
            </a:extLst>
          </p:cNvPr>
          <p:cNvPicPr preferRelativeResize="0"/>
          <p:nvPr userDrawn="1"/>
        </p:nvPicPr>
        <p:blipFill rotWithShape="1">
          <a:blip r:embed="rId3">
            <a:alphaModFix/>
          </a:blip>
          <a:srcRect l="69923"/>
          <a:stretch/>
        </p:blipFill>
        <p:spPr>
          <a:xfrm>
            <a:off x="0" y="194048"/>
            <a:ext cx="300923" cy="887659"/>
          </a:xfrm>
          <a:prstGeom prst="rect">
            <a:avLst/>
          </a:prstGeom>
          <a:noFill/>
          <a:ln>
            <a:noFill/>
          </a:ln>
        </p:spPr>
      </p:pic>
    </p:spTree>
    <p:extLst>
      <p:ext uri="{BB962C8B-B14F-4D97-AF65-F5344CB8AC3E}">
        <p14:creationId xmlns:p14="http://schemas.microsoft.com/office/powerpoint/2010/main" val="1461801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re et texte sur deux colonnes 1" preserve="1" userDrawn="1">
  <p:cSld name="1_Titre et texte sur deux colonnes 1">
    <p:spTree>
      <p:nvGrpSpPr>
        <p:cNvPr id="1" name="Shape 55"/>
        <p:cNvGrpSpPr/>
        <p:nvPr/>
      </p:nvGrpSpPr>
      <p:grpSpPr>
        <a:xfrm>
          <a:off x="0" y="0"/>
          <a:ext cx="0" cy="0"/>
          <a:chOff x="0" y="0"/>
          <a:chExt cx="0" cy="0"/>
        </a:xfrm>
      </p:grpSpPr>
      <p:sp>
        <p:nvSpPr>
          <p:cNvPr id="56" name="Google Shape;56;p11"/>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rtl="0">
              <a:spcBef>
                <a:spcPts val="0"/>
              </a:spcBef>
              <a:spcAft>
                <a:spcPts val="0"/>
              </a:spcAft>
              <a:buSzPts val="2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fr-FR"/>
              <a:t>Modifiez le style du titre</a:t>
            </a:r>
            <a:endParaRPr/>
          </a:p>
        </p:txBody>
      </p:sp>
      <p:sp>
        <p:nvSpPr>
          <p:cNvPr id="57" name="Google Shape;57;p11"/>
          <p:cNvSpPr txBox="1">
            <a:spLocks noGrp="1"/>
          </p:cNvSpPr>
          <p:nvPr>
            <p:ph type="body" idx="1"/>
          </p:nvPr>
        </p:nvSpPr>
        <p:spPr>
          <a:xfrm>
            <a:off x="311700" y="1705675"/>
            <a:ext cx="3999900" cy="2863200"/>
          </a:xfrm>
          <a:prstGeom prst="rect">
            <a:avLst/>
          </a:prstGeom>
        </p:spPr>
        <p:txBody>
          <a:bodyPr spcFirstLastPara="1" wrap="square" lIns="91425" tIns="91425" rIns="91425" bIns="91425" anchor="t" anchorCtr="0">
            <a:normAutofit/>
          </a:bodyPr>
          <a:lstStyle>
            <a:lvl1pPr marL="42500" lvl="0" indent="0" rtl="0">
              <a:spcBef>
                <a:spcPts val="0"/>
              </a:spcBef>
              <a:spcAft>
                <a:spcPts val="0"/>
              </a:spcAft>
              <a:buSzPts val="1400"/>
              <a:buNone/>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pPr lvl="0"/>
            <a:r>
              <a:rPr lang="fr-FR" dirty="0"/>
              <a:t>Cliquez pour modifier les styles du texte du masque</a:t>
            </a:r>
          </a:p>
        </p:txBody>
      </p:sp>
      <p:pic>
        <p:nvPicPr>
          <p:cNvPr id="59" name="Google Shape;59;p11"/>
          <p:cNvPicPr preferRelativeResize="0"/>
          <p:nvPr/>
        </p:nvPicPr>
        <p:blipFill rotWithShape="1">
          <a:blip r:embed="rId2">
            <a:alphaModFix/>
          </a:blip>
          <a:srcRect l="69923"/>
          <a:stretch/>
        </p:blipFill>
        <p:spPr>
          <a:xfrm>
            <a:off x="0" y="194048"/>
            <a:ext cx="300923" cy="887659"/>
          </a:xfrm>
          <a:prstGeom prst="rect">
            <a:avLst/>
          </a:prstGeom>
          <a:noFill/>
          <a:ln>
            <a:noFill/>
          </a:ln>
        </p:spPr>
      </p:pic>
      <p:pic>
        <p:nvPicPr>
          <p:cNvPr id="60" name="Google Shape;60;p11"/>
          <p:cNvPicPr preferRelativeResize="0"/>
          <p:nvPr/>
        </p:nvPicPr>
        <p:blipFill rotWithShape="1">
          <a:blip r:embed="rId3">
            <a:alphaModFix amt="40000"/>
          </a:blip>
          <a:srcRect/>
          <a:stretch/>
        </p:blipFill>
        <p:spPr>
          <a:xfrm rot="10800000" flipH="1">
            <a:off x="8625125" y="4793949"/>
            <a:ext cx="615250" cy="545850"/>
          </a:xfrm>
          <a:prstGeom prst="rect">
            <a:avLst/>
          </a:prstGeom>
          <a:noFill/>
          <a:ln>
            <a:noFill/>
          </a:ln>
        </p:spPr>
      </p:pic>
      <p:sp>
        <p:nvSpPr>
          <p:cNvPr id="61" name="Google Shape;61;p11"/>
          <p:cNvSpPr txBox="1">
            <a:spLocks noGrp="1"/>
          </p:cNvSpPr>
          <p:nvPr>
            <p:ph type="sldNum" idx="12"/>
          </p:nvPr>
        </p:nvSpPr>
        <p:spPr>
          <a:xfrm>
            <a:off x="8658406" y="4793951"/>
            <a:ext cx="548700" cy="393600"/>
          </a:xfrm>
          <a:prstGeom prst="rect">
            <a:avLst/>
          </a:prstGeom>
          <a:noFill/>
          <a:ln>
            <a:noFill/>
          </a:ln>
        </p:spPr>
        <p:txBody>
          <a:bodyPr spcFirstLastPara="1" wrap="square" lIns="91425" tIns="91425" rIns="91425" bIns="91425" anchor="ctr" anchorCtr="0">
            <a:noAutofit/>
          </a:bodyPr>
          <a:lstStyle>
            <a:lvl1pPr lvl="0" algn="ctr" rtl="0">
              <a:buNone/>
              <a:defRPr b="0" i="0">
                <a:solidFill>
                  <a:schemeClr val="lt1"/>
                </a:solidFill>
                <a:latin typeface="IBM Plex Sans" panose="020B0503050203000203" pitchFamily="34" charset="0"/>
              </a:defRPr>
            </a:lvl1pPr>
            <a:lvl2pPr lvl="1" algn="ctr" rtl="0">
              <a:buNone/>
              <a:defRPr b="1">
                <a:solidFill>
                  <a:schemeClr val="lt1"/>
                </a:solidFill>
              </a:defRPr>
            </a:lvl2pPr>
            <a:lvl3pPr lvl="2" algn="ctr" rtl="0">
              <a:buNone/>
              <a:defRPr b="1">
                <a:solidFill>
                  <a:schemeClr val="lt1"/>
                </a:solidFill>
              </a:defRPr>
            </a:lvl3pPr>
            <a:lvl4pPr lvl="3" algn="ctr" rtl="0">
              <a:buNone/>
              <a:defRPr b="1">
                <a:solidFill>
                  <a:schemeClr val="lt1"/>
                </a:solidFill>
              </a:defRPr>
            </a:lvl4pPr>
            <a:lvl5pPr lvl="4" algn="ctr" rtl="0">
              <a:buNone/>
              <a:defRPr b="1">
                <a:solidFill>
                  <a:schemeClr val="lt1"/>
                </a:solidFill>
              </a:defRPr>
            </a:lvl5pPr>
            <a:lvl6pPr lvl="5" algn="ctr" rtl="0">
              <a:buNone/>
              <a:defRPr b="1">
                <a:solidFill>
                  <a:schemeClr val="lt1"/>
                </a:solidFill>
              </a:defRPr>
            </a:lvl6pPr>
            <a:lvl7pPr lvl="6" algn="ctr" rtl="0">
              <a:buNone/>
              <a:defRPr b="1">
                <a:solidFill>
                  <a:schemeClr val="lt1"/>
                </a:solidFill>
              </a:defRPr>
            </a:lvl7pPr>
            <a:lvl8pPr lvl="7" algn="ctr" rtl="0">
              <a:buNone/>
              <a:defRPr b="1">
                <a:solidFill>
                  <a:schemeClr val="lt1"/>
                </a:solidFill>
              </a:defRPr>
            </a:lvl8pPr>
            <a:lvl9pPr lvl="8" algn="ctr" rtl="0">
              <a:buNone/>
              <a:defRPr b="1">
                <a:solidFill>
                  <a:schemeClr val="lt1"/>
                </a:solidFill>
              </a:defRPr>
            </a:lvl9pPr>
          </a:lstStyle>
          <a:p>
            <a:fld id="{00000000-1234-1234-1234-123412341234}" type="slidenum">
              <a:rPr lang="fr-FR" smtClean="0"/>
              <a:pPr/>
              <a:t>‹N°›</a:t>
            </a:fld>
            <a:endParaRPr lang="fr-FR" dirty="0"/>
          </a:p>
        </p:txBody>
      </p:sp>
      <p:sp>
        <p:nvSpPr>
          <p:cNvPr id="62" name="Google Shape;62;p11"/>
          <p:cNvSpPr txBox="1">
            <a:spLocks noGrp="1"/>
          </p:cNvSpPr>
          <p:nvPr>
            <p:ph type="title" idx="3"/>
          </p:nvPr>
        </p:nvSpPr>
        <p:spPr>
          <a:xfrm>
            <a:off x="311700" y="953675"/>
            <a:ext cx="3999900" cy="607800"/>
          </a:xfrm>
          <a:prstGeom prst="rect">
            <a:avLst/>
          </a:prstGeom>
        </p:spPr>
        <p:txBody>
          <a:bodyPr spcFirstLastPara="1" wrap="square" lIns="91425" tIns="91425" rIns="91425" bIns="91425" anchor="b" anchorCtr="0">
            <a:normAutofit/>
          </a:bodyPr>
          <a:lstStyle>
            <a:lvl1pPr lvl="0" rtl="0">
              <a:spcBef>
                <a:spcPts val="0"/>
              </a:spcBef>
              <a:spcAft>
                <a:spcPts val="0"/>
              </a:spcAft>
              <a:buClr>
                <a:srgbClr val="12415B"/>
              </a:buClr>
              <a:buSzPts val="1800"/>
              <a:buNone/>
              <a:defRPr sz="1800">
                <a:solidFill>
                  <a:srgbClr val="12415B"/>
                </a:solidFill>
              </a:defRPr>
            </a:lvl1pPr>
            <a:lvl2pPr lvl="1" rtl="0">
              <a:spcBef>
                <a:spcPts val="0"/>
              </a:spcBef>
              <a:spcAft>
                <a:spcPts val="0"/>
              </a:spcAft>
              <a:buClr>
                <a:srgbClr val="12415B"/>
              </a:buClr>
              <a:buSzPts val="1800"/>
              <a:buNone/>
              <a:defRPr sz="1800">
                <a:solidFill>
                  <a:srgbClr val="12415B"/>
                </a:solidFill>
              </a:defRPr>
            </a:lvl2pPr>
            <a:lvl3pPr lvl="2" rtl="0">
              <a:spcBef>
                <a:spcPts val="0"/>
              </a:spcBef>
              <a:spcAft>
                <a:spcPts val="0"/>
              </a:spcAft>
              <a:buClr>
                <a:srgbClr val="12415B"/>
              </a:buClr>
              <a:buSzPts val="1800"/>
              <a:buNone/>
              <a:defRPr sz="1800">
                <a:solidFill>
                  <a:srgbClr val="12415B"/>
                </a:solidFill>
              </a:defRPr>
            </a:lvl3pPr>
            <a:lvl4pPr lvl="3" rtl="0">
              <a:spcBef>
                <a:spcPts val="0"/>
              </a:spcBef>
              <a:spcAft>
                <a:spcPts val="0"/>
              </a:spcAft>
              <a:buClr>
                <a:srgbClr val="12415B"/>
              </a:buClr>
              <a:buSzPts val="1800"/>
              <a:buNone/>
              <a:defRPr sz="1800">
                <a:solidFill>
                  <a:srgbClr val="12415B"/>
                </a:solidFill>
              </a:defRPr>
            </a:lvl4pPr>
            <a:lvl5pPr lvl="4" rtl="0">
              <a:spcBef>
                <a:spcPts val="0"/>
              </a:spcBef>
              <a:spcAft>
                <a:spcPts val="0"/>
              </a:spcAft>
              <a:buClr>
                <a:srgbClr val="12415B"/>
              </a:buClr>
              <a:buSzPts val="1800"/>
              <a:buNone/>
              <a:defRPr sz="1800">
                <a:solidFill>
                  <a:srgbClr val="12415B"/>
                </a:solidFill>
              </a:defRPr>
            </a:lvl5pPr>
            <a:lvl6pPr lvl="5" rtl="0">
              <a:spcBef>
                <a:spcPts val="0"/>
              </a:spcBef>
              <a:spcAft>
                <a:spcPts val="0"/>
              </a:spcAft>
              <a:buClr>
                <a:srgbClr val="12415B"/>
              </a:buClr>
              <a:buSzPts val="1800"/>
              <a:buNone/>
              <a:defRPr sz="1800">
                <a:solidFill>
                  <a:srgbClr val="12415B"/>
                </a:solidFill>
              </a:defRPr>
            </a:lvl6pPr>
            <a:lvl7pPr lvl="6" rtl="0">
              <a:spcBef>
                <a:spcPts val="0"/>
              </a:spcBef>
              <a:spcAft>
                <a:spcPts val="0"/>
              </a:spcAft>
              <a:buClr>
                <a:srgbClr val="12415B"/>
              </a:buClr>
              <a:buSzPts val="1800"/>
              <a:buNone/>
              <a:defRPr sz="1800">
                <a:solidFill>
                  <a:srgbClr val="12415B"/>
                </a:solidFill>
              </a:defRPr>
            </a:lvl7pPr>
            <a:lvl8pPr lvl="7" rtl="0">
              <a:spcBef>
                <a:spcPts val="0"/>
              </a:spcBef>
              <a:spcAft>
                <a:spcPts val="0"/>
              </a:spcAft>
              <a:buClr>
                <a:srgbClr val="12415B"/>
              </a:buClr>
              <a:buSzPts val="1800"/>
              <a:buNone/>
              <a:defRPr sz="1800">
                <a:solidFill>
                  <a:srgbClr val="12415B"/>
                </a:solidFill>
              </a:defRPr>
            </a:lvl8pPr>
            <a:lvl9pPr lvl="8" rtl="0">
              <a:spcBef>
                <a:spcPts val="0"/>
              </a:spcBef>
              <a:spcAft>
                <a:spcPts val="0"/>
              </a:spcAft>
              <a:buClr>
                <a:srgbClr val="12415B"/>
              </a:buClr>
              <a:buSzPts val="1800"/>
              <a:buNone/>
              <a:defRPr sz="1800">
                <a:solidFill>
                  <a:srgbClr val="12415B"/>
                </a:solidFill>
              </a:defRPr>
            </a:lvl9pPr>
          </a:lstStyle>
          <a:p>
            <a:r>
              <a:rPr lang="fr-FR" dirty="0"/>
              <a:t>Modifiez le style du titre</a:t>
            </a:r>
            <a:endParaRPr dirty="0"/>
          </a:p>
        </p:txBody>
      </p:sp>
      <p:sp>
        <p:nvSpPr>
          <p:cNvPr id="2" name="Espace réservé pour une image  7">
            <a:extLst>
              <a:ext uri="{FF2B5EF4-FFF2-40B4-BE49-F238E27FC236}">
                <a16:creationId xmlns:a16="http://schemas.microsoft.com/office/drawing/2014/main" id="{89681124-A76B-127A-8CED-F9CD2280692B}"/>
              </a:ext>
            </a:extLst>
          </p:cNvPr>
          <p:cNvSpPr>
            <a:spLocks noGrp="1"/>
          </p:cNvSpPr>
          <p:nvPr>
            <p:ph type="pic" sz="quarter" idx="13"/>
          </p:nvPr>
        </p:nvSpPr>
        <p:spPr>
          <a:xfrm>
            <a:off x="4647227" y="-21399"/>
            <a:ext cx="4496938" cy="5175171"/>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90"/>
              <a:gd name="connsiteY0" fmla="*/ 0 h 10000"/>
              <a:gd name="connsiteX1" fmla="*/ 10000 w 10090"/>
              <a:gd name="connsiteY1" fmla="*/ 0 h 10000"/>
              <a:gd name="connsiteX2" fmla="*/ 10090 w 10090"/>
              <a:gd name="connsiteY2" fmla="*/ 4793 h 10000"/>
              <a:gd name="connsiteX3" fmla="*/ 10000 w 10090"/>
              <a:gd name="connsiteY3" fmla="*/ 10000 h 10000"/>
              <a:gd name="connsiteX4" fmla="*/ 1667 w 10090"/>
              <a:gd name="connsiteY4" fmla="*/ 10000 h 10000"/>
              <a:gd name="connsiteX5" fmla="*/ 0 w 10090"/>
              <a:gd name="connsiteY5" fmla="*/ 5000 h 10000"/>
              <a:gd name="connsiteX6" fmla="*/ 1667 w 10090"/>
              <a:gd name="connsiteY6" fmla="*/ 0 h 10000"/>
              <a:gd name="connsiteX0" fmla="*/ 1667 w 10090"/>
              <a:gd name="connsiteY0" fmla="*/ 0 h 10000"/>
              <a:gd name="connsiteX1" fmla="*/ 10000 w 10090"/>
              <a:gd name="connsiteY1" fmla="*/ 0 h 10000"/>
              <a:gd name="connsiteX2" fmla="*/ 10090 w 10090"/>
              <a:gd name="connsiteY2" fmla="*/ 4793 h 10000"/>
              <a:gd name="connsiteX3" fmla="*/ 10000 w 10090"/>
              <a:gd name="connsiteY3" fmla="*/ 10000 h 10000"/>
              <a:gd name="connsiteX4" fmla="*/ 1667 w 10090"/>
              <a:gd name="connsiteY4" fmla="*/ 10000 h 10000"/>
              <a:gd name="connsiteX5" fmla="*/ 0 w 10090"/>
              <a:gd name="connsiteY5" fmla="*/ 5000 h 10000"/>
              <a:gd name="connsiteX6" fmla="*/ 1667 w 10090"/>
              <a:gd name="connsiteY6" fmla="*/ 0 h 10000"/>
              <a:gd name="connsiteX0" fmla="*/ 1667 w 10022"/>
              <a:gd name="connsiteY0" fmla="*/ 0 h 10000"/>
              <a:gd name="connsiteX1" fmla="*/ 10000 w 10022"/>
              <a:gd name="connsiteY1" fmla="*/ 0 h 10000"/>
              <a:gd name="connsiteX2" fmla="*/ 10022 w 10022"/>
              <a:gd name="connsiteY2" fmla="*/ 4793 h 10000"/>
              <a:gd name="connsiteX3" fmla="*/ 10000 w 10022"/>
              <a:gd name="connsiteY3" fmla="*/ 10000 h 10000"/>
              <a:gd name="connsiteX4" fmla="*/ 1667 w 10022"/>
              <a:gd name="connsiteY4" fmla="*/ 10000 h 10000"/>
              <a:gd name="connsiteX5" fmla="*/ 0 w 10022"/>
              <a:gd name="connsiteY5" fmla="*/ 5000 h 10000"/>
              <a:gd name="connsiteX6" fmla="*/ 1667 w 10022"/>
              <a:gd name="connsiteY6" fmla="*/ 0 h 10000"/>
              <a:gd name="connsiteX0" fmla="*/ 1667 w 10022"/>
              <a:gd name="connsiteY0" fmla="*/ 0 h 10000"/>
              <a:gd name="connsiteX1" fmla="*/ 10000 w 10022"/>
              <a:gd name="connsiteY1" fmla="*/ 0 h 10000"/>
              <a:gd name="connsiteX2" fmla="*/ 10022 w 10022"/>
              <a:gd name="connsiteY2" fmla="*/ 4793 h 10000"/>
              <a:gd name="connsiteX3" fmla="*/ 10000 w 10022"/>
              <a:gd name="connsiteY3" fmla="*/ 10000 h 10000"/>
              <a:gd name="connsiteX4" fmla="*/ 1667 w 10022"/>
              <a:gd name="connsiteY4" fmla="*/ 10000 h 10000"/>
              <a:gd name="connsiteX5" fmla="*/ 0 w 10022"/>
              <a:gd name="connsiteY5" fmla="*/ 5000 h 10000"/>
              <a:gd name="connsiteX6" fmla="*/ 1667 w 10022"/>
              <a:gd name="connsiteY6" fmla="*/ 0 h 10000"/>
              <a:gd name="connsiteX0" fmla="*/ 5132 w 10155"/>
              <a:gd name="connsiteY0" fmla="*/ 0 h 10021"/>
              <a:gd name="connsiteX1" fmla="*/ 10133 w 10155"/>
              <a:gd name="connsiteY1" fmla="*/ 21 h 10021"/>
              <a:gd name="connsiteX2" fmla="*/ 10155 w 10155"/>
              <a:gd name="connsiteY2" fmla="*/ 4814 h 10021"/>
              <a:gd name="connsiteX3" fmla="*/ 10133 w 10155"/>
              <a:gd name="connsiteY3" fmla="*/ 10021 h 10021"/>
              <a:gd name="connsiteX4" fmla="*/ 1800 w 10155"/>
              <a:gd name="connsiteY4" fmla="*/ 10021 h 10021"/>
              <a:gd name="connsiteX5" fmla="*/ 133 w 10155"/>
              <a:gd name="connsiteY5" fmla="*/ 5021 h 10021"/>
              <a:gd name="connsiteX6" fmla="*/ 5132 w 10155"/>
              <a:gd name="connsiteY6" fmla="*/ 0 h 10021"/>
              <a:gd name="connsiteX0" fmla="*/ 5012 w 10035"/>
              <a:gd name="connsiteY0" fmla="*/ 0 h 10062"/>
              <a:gd name="connsiteX1" fmla="*/ 10013 w 10035"/>
              <a:gd name="connsiteY1" fmla="*/ 21 h 10062"/>
              <a:gd name="connsiteX2" fmla="*/ 10035 w 10035"/>
              <a:gd name="connsiteY2" fmla="*/ 4814 h 10062"/>
              <a:gd name="connsiteX3" fmla="*/ 10013 w 10035"/>
              <a:gd name="connsiteY3" fmla="*/ 10021 h 10062"/>
              <a:gd name="connsiteX4" fmla="*/ 6678 w 10035"/>
              <a:gd name="connsiteY4" fmla="*/ 10062 h 10062"/>
              <a:gd name="connsiteX5" fmla="*/ 13 w 10035"/>
              <a:gd name="connsiteY5" fmla="*/ 5021 h 10062"/>
              <a:gd name="connsiteX6" fmla="*/ 5012 w 10035"/>
              <a:gd name="connsiteY6" fmla="*/ 0 h 10062"/>
              <a:gd name="connsiteX0" fmla="*/ 5411 w 10434"/>
              <a:gd name="connsiteY0" fmla="*/ 0 h 10062"/>
              <a:gd name="connsiteX1" fmla="*/ 10412 w 10434"/>
              <a:gd name="connsiteY1" fmla="*/ 21 h 10062"/>
              <a:gd name="connsiteX2" fmla="*/ 10434 w 10434"/>
              <a:gd name="connsiteY2" fmla="*/ 4814 h 10062"/>
              <a:gd name="connsiteX3" fmla="*/ 10412 w 10434"/>
              <a:gd name="connsiteY3" fmla="*/ 10021 h 10062"/>
              <a:gd name="connsiteX4" fmla="*/ 7077 w 10434"/>
              <a:gd name="connsiteY4" fmla="*/ 10062 h 10062"/>
              <a:gd name="connsiteX5" fmla="*/ 412 w 10434"/>
              <a:gd name="connsiteY5" fmla="*/ 5021 h 10062"/>
              <a:gd name="connsiteX6" fmla="*/ 5411 w 10434"/>
              <a:gd name="connsiteY6" fmla="*/ 0 h 10062"/>
              <a:gd name="connsiteX0" fmla="*/ 4747 w 9770"/>
              <a:gd name="connsiteY0" fmla="*/ 0 h 10075"/>
              <a:gd name="connsiteX1" fmla="*/ 9748 w 9770"/>
              <a:gd name="connsiteY1" fmla="*/ 21 h 10075"/>
              <a:gd name="connsiteX2" fmla="*/ 9770 w 9770"/>
              <a:gd name="connsiteY2" fmla="*/ 4814 h 10075"/>
              <a:gd name="connsiteX3" fmla="*/ 9748 w 9770"/>
              <a:gd name="connsiteY3" fmla="*/ 10021 h 10075"/>
              <a:gd name="connsiteX4" fmla="*/ 6413 w 9770"/>
              <a:gd name="connsiteY4" fmla="*/ 10062 h 10075"/>
              <a:gd name="connsiteX5" fmla="*/ 455 w 9770"/>
              <a:gd name="connsiteY5" fmla="*/ 6344 h 10075"/>
              <a:gd name="connsiteX6" fmla="*/ 4747 w 9770"/>
              <a:gd name="connsiteY6" fmla="*/ 0 h 10075"/>
              <a:gd name="connsiteX0" fmla="*/ 5101 w 10242"/>
              <a:gd name="connsiteY0" fmla="*/ 0 h 10000"/>
              <a:gd name="connsiteX1" fmla="*/ 10219 w 10242"/>
              <a:gd name="connsiteY1" fmla="*/ 21 h 10000"/>
              <a:gd name="connsiteX2" fmla="*/ 10242 w 10242"/>
              <a:gd name="connsiteY2" fmla="*/ 4778 h 10000"/>
              <a:gd name="connsiteX3" fmla="*/ 10219 w 10242"/>
              <a:gd name="connsiteY3" fmla="*/ 9946 h 10000"/>
              <a:gd name="connsiteX4" fmla="*/ 6806 w 10242"/>
              <a:gd name="connsiteY4" fmla="*/ 9987 h 10000"/>
              <a:gd name="connsiteX5" fmla="*/ 708 w 10242"/>
              <a:gd name="connsiteY5" fmla="*/ 6297 h 10000"/>
              <a:gd name="connsiteX6" fmla="*/ 5101 w 10242"/>
              <a:gd name="connsiteY6" fmla="*/ 0 h 10000"/>
              <a:gd name="connsiteX0" fmla="*/ 4424 w 9565"/>
              <a:gd name="connsiteY0" fmla="*/ 400 h 10387"/>
              <a:gd name="connsiteX1" fmla="*/ 9542 w 9565"/>
              <a:gd name="connsiteY1" fmla="*/ 421 h 10387"/>
              <a:gd name="connsiteX2" fmla="*/ 9565 w 9565"/>
              <a:gd name="connsiteY2" fmla="*/ 5178 h 10387"/>
              <a:gd name="connsiteX3" fmla="*/ 9542 w 9565"/>
              <a:gd name="connsiteY3" fmla="*/ 10346 h 10387"/>
              <a:gd name="connsiteX4" fmla="*/ 6129 w 9565"/>
              <a:gd name="connsiteY4" fmla="*/ 10387 h 10387"/>
              <a:gd name="connsiteX5" fmla="*/ 545 w 9565"/>
              <a:gd name="connsiteY5" fmla="*/ 5876 h 10387"/>
              <a:gd name="connsiteX6" fmla="*/ 4424 w 9565"/>
              <a:gd name="connsiteY6" fmla="*/ 400 h 10387"/>
              <a:gd name="connsiteX0" fmla="*/ 4915 w 9435"/>
              <a:gd name="connsiteY0" fmla="*/ 412 h 9928"/>
              <a:gd name="connsiteX1" fmla="*/ 9411 w 9435"/>
              <a:gd name="connsiteY1" fmla="*/ 333 h 9928"/>
              <a:gd name="connsiteX2" fmla="*/ 9435 w 9435"/>
              <a:gd name="connsiteY2" fmla="*/ 4913 h 9928"/>
              <a:gd name="connsiteX3" fmla="*/ 9411 w 9435"/>
              <a:gd name="connsiteY3" fmla="*/ 9889 h 9928"/>
              <a:gd name="connsiteX4" fmla="*/ 5843 w 9435"/>
              <a:gd name="connsiteY4" fmla="*/ 9928 h 9928"/>
              <a:gd name="connsiteX5" fmla="*/ 5 w 9435"/>
              <a:gd name="connsiteY5" fmla="*/ 5585 h 9928"/>
              <a:gd name="connsiteX6" fmla="*/ 4915 w 9435"/>
              <a:gd name="connsiteY6" fmla="*/ 412 h 9928"/>
              <a:gd name="connsiteX0" fmla="*/ 5214 w 10005"/>
              <a:gd name="connsiteY0" fmla="*/ 81 h 9666"/>
              <a:gd name="connsiteX1" fmla="*/ 9980 w 10005"/>
              <a:gd name="connsiteY1" fmla="*/ 1 h 9666"/>
              <a:gd name="connsiteX2" fmla="*/ 10005 w 10005"/>
              <a:gd name="connsiteY2" fmla="*/ 4615 h 9666"/>
              <a:gd name="connsiteX3" fmla="*/ 9980 w 10005"/>
              <a:gd name="connsiteY3" fmla="*/ 9627 h 9666"/>
              <a:gd name="connsiteX4" fmla="*/ 6198 w 10005"/>
              <a:gd name="connsiteY4" fmla="*/ 9666 h 9666"/>
              <a:gd name="connsiteX5" fmla="*/ 10 w 10005"/>
              <a:gd name="connsiteY5" fmla="*/ 5292 h 9666"/>
              <a:gd name="connsiteX6" fmla="*/ 5214 w 10005"/>
              <a:gd name="connsiteY6" fmla="*/ 81 h 9666"/>
              <a:gd name="connsiteX0" fmla="*/ 3513 w 10191"/>
              <a:gd name="connsiteY0" fmla="*/ 0 h 10019"/>
              <a:gd name="connsiteX1" fmla="*/ 10166 w 10191"/>
              <a:gd name="connsiteY1" fmla="*/ 20 h 10019"/>
              <a:gd name="connsiteX2" fmla="*/ 10191 w 10191"/>
              <a:gd name="connsiteY2" fmla="*/ 4793 h 10019"/>
              <a:gd name="connsiteX3" fmla="*/ 10166 w 10191"/>
              <a:gd name="connsiteY3" fmla="*/ 9979 h 10019"/>
              <a:gd name="connsiteX4" fmla="*/ 6386 w 10191"/>
              <a:gd name="connsiteY4" fmla="*/ 10019 h 10019"/>
              <a:gd name="connsiteX5" fmla="*/ 201 w 10191"/>
              <a:gd name="connsiteY5" fmla="*/ 5494 h 10019"/>
              <a:gd name="connsiteX6" fmla="*/ 3513 w 10191"/>
              <a:gd name="connsiteY6" fmla="*/ 0 h 10019"/>
              <a:gd name="connsiteX0" fmla="*/ 3507 w 10185"/>
              <a:gd name="connsiteY0" fmla="*/ 0 h 10019"/>
              <a:gd name="connsiteX1" fmla="*/ 10160 w 10185"/>
              <a:gd name="connsiteY1" fmla="*/ 20 h 10019"/>
              <a:gd name="connsiteX2" fmla="*/ 10185 w 10185"/>
              <a:gd name="connsiteY2" fmla="*/ 4793 h 10019"/>
              <a:gd name="connsiteX3" fmla="*/ 10160 w 10185"/>
              <a:gd name="connsiteY3" fmla="*/ 9979 h 10019"/>
              <a:gd name="connsiteX4" fmla="*/ 6380 w 10185"/>
              <a:gd name="connsiteY4" fmla="*/ 10019 h 10019"/>
              <a:gd name="connsiteX5" fmla="*/ 195 w 10185"/>
              <a:gd name="connsiteY5" fmla="*/ 5494 h 10019"/>
              <a:gd name="connsiteX6" fmla="*/ 3507 w 10185"/>
              <a:gd name="connsiteY6" fmla="*/ 0 h 10019"/>
              <a:gd name="connsiteX0" fmla="*/ 3583 w 10261"/>
              <a:gd name="connsiteY0" fmla="*/ 409 h 10428"/>
              <a:gd name="connsiteX1" fmla="*/ 10236 w 10261"/>
              <a:gd name="connsiteY1" fmla="*/ 429 h 10428"/>
              <a:gd name="connsiteX2" fmla="*/ 10261 w 10261"/>
              <a:gd name="connsiteY2" fmla="*/ 5202 h 10428"/>
              <a:gd name="connsiteX3" fmla="*/ 10236 w 10261"/>
              <a:gd name="connsiteY3" fmla="*/ 10388 h 10428"/>
              <a:gd name="connsiteX4" fmla="*/ 6456 w 10261"/>
              <a:gd name="connsiteY4" fmla="*/ 10428 h 10428"/>
              <a:gd name="connsiteX5" fmla="*/ 64 w 10261"/>
              <a:gd name="connsiteY5" fmla="*/ 6006 h 10428"/>
              <a:gd name="connsiteX6" fmla="*/ 3583 w 10261"/>
              <a:gd name="connsiteY6" fmla="*/ 409 h 10428"/>
              <a:gd name="connsiteX0" fmla="*/ 3583 w 10261"/>
              <a:gd name="connsiteY0" fmla="*/ 409 h 10428"/>
              <a:gd name="connsiteX1" fmla="*/ 10236 w 10261"/>
              <a:gd name="connsiteY1" fmla="*/ 429 h 10428"/>
              <a:gd name="connsiteX2" fmla="*/ 10261 w 10261"/>
              <a:gd name="connsiteY2" fmla="*/ 5202 h 10428"/>
              <a:gd name="connsiteX3" fmla="*/ 10236 w 10261"/>
              <a:gd name="connsiteY3" fmla="*/ 10388 h 10428"/>
              <a:gd name="connsiteX4" fmla="*/ 6456 w 10261"/>
              <a:gd name="connsiteY4" fmla="*/ 10428 h 10428"/>
              <a:gd name="connsiteX5" fmla="*/ 64 w 10261"/>
              <a:gd name="connsiteY5" fmla="*/ 6006 h 10428"/>
              <a:gd name="connsiteX6" fmla="*/ 3583 w 10261"/>
              <a:gd name="connsiteY6" fmla="*/ 409 h 10428"/>
              <a:gd name="connsiteX0" fmla="*/ 3583 w 10261"/>
              <a:gd name="connsiteY0" fmla="*/ 409 h 10428"/>
              <a:gd name="connsiteX1" fmla="*/ 10236 w 10261"/>
              <a:gd name="connsiteY1" fmla="*/ 429 h 10428"/>
              <a:gd name="connsiteX2" fmla="*/ 10261 w 10261"/>
              <a:gd name="connsiteY2" fmla="*/ 5202 h 10428"/>
              <a:gd name="connsiteX3" fmla="*/ 10236 w 10261"/>
              <a:gd name="connsiteY3" fmla="*/ 10388 h 10428"/>
              <a:gd name="connsiteX4" fmla="*/ 6456 w 10261"/>
              <a:gd name="connsiteY4" fmla="*/ 10428 h 10428"/>
              <a:gd name="connsiteX5" fmla="*/ 64 w 10261"/>
              <a:gd name="connsiteY5" fmla="*/ 6006 h 10428"/>
              <a:gd name="connsiteX6" fmla="*/ 3583 w 10261"/>
              <a:gd name="connsiteY6" fmla="*/ 409 h 10428"/>
              <a:gd name="connsiteX0" fmla="*/ 3583 w 10261"/>
              <a:gd name="connsiteY0" fmla="*/ 409 h 11091"/>
              <a:gd name="connsiteX1" fmla="*/ 10236 w 10261"/>
              <a:gd name="connsiteY1" fmla="*/ 429 h 11091"/>
              <a:gd name="connsiteX2" fmla="*/ 10261 w 10261"/>
              <a:gd name="connsiteY2" fmla="*/ 5202 h 11091"/>
              <a:gd name="connsiteX3" fmla="*/ 10236 w 10261"/>
              <a:gd name="connsiteY3" fmla="*/ 10388 h 11091"/>
              <a:gd name="connsiteX4" fmla="*/ 6456 w 10261"/>
              <a:gd name="connsiteY4" fmla="*/ 10428 h 11091"/>
              <a:gd name="connsiteX5" fmla="*/ 64 w 10261"/>
              <a:gd name="connsiteY5" fmla="*/ 6006 h 11091"/>
              <a:gd name="connsiteX6" fmla="*/ 3583 w 10261"/>
              <a:gd name="connsiteY6" fmla="*/ 409 h 11091"/>
              <a:gd name="connsiteX0" fmla="*/ 3583 w 10261"/>
              <a:gd name="connsiteY0" fmla="*/ 409 h 10467"/>
              <a:gd name="connsiteX1" fmla="*/ 10236 w 10261"/>
              <a:gd name="connsiteY1" fmla="*/ 429 h 10467"/>
              <a:gd name="connsiteX2" fmla="*/ 10261 w 10261"/>
              <a:gd name="connsiteY2" fmla="*/ 5202 h 10467"/>
              <a:gd name="connsiteX3" fmla="*/ 10236 w 10261"/>
              <a:gd name="connsiteY3" fmla="*/ 10388 h 10467"/>
              <a:gd name="connsiteX4" fmla="*/ 6456 w 10261"/>
              <a:gd name="connsiteY4" fmla="*/ 10428 h 10467"/>
              <a:gd name="connsiteX5" fmla="*/ 64 w 10261"/>
              <a:gd name="connsiteY5" fmla="*/ 6006 h 10467"/>
              <a:gd name="connsiteX6" fmla="*/ 3583 w 10261"/>
              <a:gd name="connsiteY6" fmla="*/ 409 h 10467"/>
              <a:gd name="connsiteX0" fmla="*/ 3540 w 10218"/>
              <a:gd name="connsiteY0" fmla="*/ 409 h 10388"/>
              <a:gd name="connsiteX1" fmla="*/ 10193 w 10218"/>
              <a:gd name="connsiteY1" fmla="*/ 429 h 10388"/>
              <a:gd name="connsiteX2" fmla="*/ 10218 w 10218"/>
              <a:gd name="connsiteY2" fmla="*/ 5202 h 10388"/>
              <a:gd name="connsiteX3" fmla="*/ 10193 w 10218"/>
              <a:gd name="connsiteY3" fmla="*/ 10388 h 10388"/>
              <a:gd name="connsiteX4" fmla="*/ 5042 w 10218"/>
              <a:gd name="connsiteY4" fmla="*/ 8061 h 10388"/>
              <a:gd name="connsiteX5" fmla="*/ 21 w 10218"/>
              <a:gd name="connsiteY5" fmla="*/ 6006 h 10388"/>
              <a:gd name="connsiteX6" fmla="*/ 3540 w 10218"/>
              <a:gd name="connsiteY6" fmla="*/ 409 h 10388"/>
              <a:gd name="connsiteX0" fmla="*/ 3540 w 10218"/>
              <a:gd name="connsiteY0" fmla="*/ 409 h 10388"/>
              <a:gd name="connsiteX1" fmla="*/ 10193 w 10218"/>
              <a:gd name="connsiteY1" fmla="*/ 429 h 10388"/>
              <a:gd name="connsiteX2" fmla="*/ 10218 w 10218"/>
              <a:gd name="connsiteY2" fmla="*/ 5202 h 10388"/>
              <a:gd name="connsiteX3" fmla="*/ 10193 w 10218"/>
              <a:gd name="connsiteY3" fmla="*/ 10388 h 10388"/>
              <a:gd name="connsiteX4" fmla="*/ 5042 w 10218"/>
              <a:gd name="connsiteY4" fmla="*/ 8061 h 10388"/>
              <a:gd name="connsiteX5" fmla="*/ 21 w 10218"/>
              <a:gd name="connsiteY5" fmla="*/ 6006 h 10388"/>
              <a:gd name="connsiteX6" fmla="*/ 3540 w 10218"/>
              <a:gd name="connsiteY6" fmla="*/ 409 h 10388"/>
              <a:gd name="connsiteX0" fmla="*/ 3540 w 10218"/>
              <a:gd name="connsiteY0" fmla="*/ 409 h 10388"/>
              <a:gd name="connsiteX1" fmla="*/ 10193 w 10218"/>
              <a:gd name="connsiteY1" fmla="*/ 429 h 10388"/>
              <a:gd name="connsiteX2" fmla="*/ 10218 w 10218"/>
              <a:gd name="connsiteY2" fmla="*/ 5202 h 10388"/>
              <a:gd name="connsiteX3" fmla="*/ 10193 w 10218"/>
              <a:gd name="connsiteY3" fmla="*/ 10388 h 10388"/>
              <a:gd name="connsiteX4" fmla="*/ 5042 w 10218"/>
              <a:gd name="connsiteY4" fmla="*/ 8061 h 10388"/>
              <a:gd name="connsiteX5" fmla="*/ 21 w 10218"/>
              <a:gd name="connsiteY5" fmla="*/ 6006 h 10388"/>
              <a:gd name="connsiteX6" fmla="*/ 3540 w 10218"/>
              <a:gd name="connsiteY6" fmla="*/ 409 h 10388"/>
              <a:gd name="connsiteX0" fmla="*/ 3365 w 10224"/>
              <a:gd name="connsiteY0" fmla="*/ 523 h 10152"/>
              <a:gd name="connsiteX1" fmla="*/ 10199 w 10224"/>
              <a:gd name="connsiteY1" fmla="*/ 193 h 10152"/>
              <a:gd name="connsiteX2" fmla="*/ 10224 w 10224"/>
              <a:gd name="connsiteY2" fmla="*/ 4966 h 10152"/>
              <a:gd name="connsiteX3" fmla="*/ 10199 w 10224"/>
              <a:gd name="connsiteY3" fmla="*/ 10152 h 10152"/>
              <a:gd name="connsiteX4" fmla="*/ 5048 w 10224"/>
              <a:gd name="connsiteY4" fmla="*/ 7825 h 10152"/>
              <a:gd name="connsiteX5" fmla="*/ 27 w 10224"/>
              <a:gd name="connsiteY5" fmla="*/ 5770 h 10152"/>
              <a:gd name="connsiteX6" fmla="*/ 3365 w 10224"/>
              <a:gd name="connsiteY6" fmla="*/ 523 h 10152"/>
              <a:gd name="connsiteX0" fmla="*/ 3365 w 10224"/>
              <a:gd name="connsiteY0" fmla="*/ 331 h 9960"/>
              <a:gd name="connsiteX1" fmla="*/ 10199 w 10224"/>
              <a:gd name="connsiteY1" fmla="*/ 1 h 9960"/>
              <a:gd name="connsiteX2" fmla="*/ 10224 w 10224"/>
              <a:gd name="connsiteY2" fmla="*/ 4774 h 9960"/>
              <a:gd name="connsiteX3" fmla="*/ 10199 w 10224"/>
              <a:gd name="connsiteY3" fmla="*/ 9960 h 9960"/>
              <a:gd name="connsiteX4" fmla="*/ 5048 w 10224"/>
              <a:gd name="connsiteY4" fmla="*/ 7633 h 9960"/>
              <a:gd name="connsiteX5" fmla="*/ 27 w 10224"/>
              <a:gd name="connsiteY5" fmla="*/ 5578 h 9960"/>
              <a:gd name="connsiteX6" fmla="*/ 3365 w 10224"/>
              <a:gd name="connsiteY6" fmla="*/ 331 h 9960"/>
              <a:gd name="connsiteX0" fmla="*/ 3293 w 10002"/>
              <a:gd name="connsiteY0" fmla="*/ 332 h 10000"/>
              <a:gd name="connsiteX1" fmla="*/ 9978 w 10002"/>
              <a:gd name="connsiteY1" fmla="*/ 1 h 10000"/>
              <a:gd name="connsiteX2" fmla="*/ 10002 w 10002"/>
              <a:gd name="connsiteY2" fmla="*/ 4793 h 10000"/>
              <a:gd name="connsiteX3" fmla="*/ 9978 w 10002"/>
              <a:gd name="connsiteY3" fmla="*/ 10000 h 10000"/>
              <a:gd name="connsiteX4" fmla="*/ 4939 w 10002"/>
              <a:gd name="connsiteY4" fmla="*/ 7664 h 10000"/>
              <a:gd name="connsiteX5" fmla="*/ 28 w 10002"/>
              <a:gd name="connsiteY5" fmla="*/ 5600 h 10000"/>
              <a:gd name="connsiteX6" fmla="*/ 3293 w 10002"/>
              <a:gd name="connsiteY6" fmla="*/ 332 h 10000"/>
              <a:gd name="connsiteX0" fmla="*/ 3291 w 10000"/>
              <a:gd name="connsiteY0" fmla="*/ 332 h 10000"/>
              <a:gd name="connsiteX1" fmla="*/ 9976 w 10000"/>
              <a:gd name="connsiteY1" fmla="*/ 1 h 10000"/>
              <a:gd name="connsiteX2" fmla="*/ 10000 w 10000"/>
              <a:gd name="connsiteY2" fmla="*/ 4793 h 10000"/>
              <a:gd name="connsiteX3" fmla="*/ 9976 w 10000"/>
              <a:gd name="connsiteY3" fmla="*/ 10000 h 10000"/>
              <a:gd name="connsiteX4" fmla="*/ 4937 w 10000"/>
              <a:gd name="connsiteY4" fmla="*/ 7664 h 10000"/>
              <a:gd name="connsiteX5" fmla="*/ 26 w 10000"/>
              <a:gd name="connsiteY5" fmla="*/ 5600 h 10000"/>
              <a:gd name="connsiteX6" fmla="*/ 3291 w 10000"/>
              <a:gd name="connsiteY6" fmla="*/ 332 h 10000"/>
              <a:gd name="connsiteX0" fmla="*/ 3291 w 10000"/>
              <a:gd name="connsiteY0" fmla="*/ 332 h 10000"/>
              <a:gd name="connsiteX1" fmla="*/ 9976 w 10000"/>
              <a:gd name="connsiteY1" fmla="*/ 1 h 10000"/>
              <a:gd name="connsiteX2" fmla="*/ 10000 w 10000"/>
              <a:gd name="connsiteY2" fmla="*/ 4793 h 10000"/>
              <a:gd name="connsiteX3" fmla="*/ 9976 w 10000"/>
              <a:gd name="connsiteY3" fmla="*/ 10000 h 10000"/>
              <a:gd name="connsiteX4" fmla="*/ 4937 w 10000"/>
              <a:gd name="connsiteY4" fmla="*/ 7664 h 10000"/>
              <a:gd name="connsiteX5" fmla="*/ 26 w 10000"/>
              <a:gd name="connsiteY5" fmla="*/ 5600 h 10000"/>
              <a:gd name="connsiteX6" fmla="*/ 3291 w 10000"/>
              <a:gd name="connsiteY6" fmla="*/ 332 h 10000"/>
              <a:gd name="connsiteX0" fmla="*/ 3316 w 10000"/>
              <a:gd name="connsiteY0" fmla="*/ 1 h 10000"/>
              <a:gd name="connsiteX1" fmla="*/ 9976 w 10000"/>
              <a:gd name="connsiteY1" fmla="*/ 1 h 10000"/>
              <a:gd name="connsiteX2" fmla="*/ 10000 w 10000"/>
              <a:gd name="connsiteY2" fmla="*/ 4793 h 10000"/>
              <a:gd name="connsiteX3" fmla="*/ 9976 w 10000"/>
              <a:gd name="connsiteY3" fmla="*/ 10000 h 10000"/>
              <a:gd name="connsiteX4" fmla="*/ 4937 w 10000"/>
              <a:gd name="connsiteY4" fmla="*/ 7664 h 10000"/>
              <a:gd name="connsiteX5" fmla="*/ 26 w 10000"/>
              <a:gd name="connsiteY5" fmla="*/ 5600 h 10000"/>
              <a:gd name="connsiteX6" fmla="*/ 3316 w 10000"/>
              <a:gd name="connsiteY6" fmla="*/ 1 h 10000"/>
              <a:gd name="connsiteX0" fmla="*/ 3319 w 10003"/>
              <a:gd name="connsiteY0" fmla="*/ 0 h 9999"/>
              <a:gd name="connsiteX1" fmla="*/ 9979 w 10003"/>
              <a:gd name="connsiteY1" fmla="*/ 0 h 9999"/>
              <a:gd name="connsiteX2" fmla="*/ 10003 w 10003"/>
              <a:gd name="connsiteY2" fmla="*/ 4792 h 9999"/>
              <a:gd name="connsiteX3" fmla="*/ 9979 w 10003"/>
              <a:gd name="connsiteY3" fmla="*/ 9999 h 9999"/>
              <a:gd name="connsiteX4" fmla="*/ 4940 w 10003"/>
              <a:gd name="connsiteY4" fmla="*/ 7663 h 9999"/>
              <a:gd name="connsiteX5" fmla="*/ 29 w 10003"/>
              <a:gd name="connsiteY5" fmla="*/ 5599 h 9999"/>
              <a:gd name="connsiteX6" fmla="*/ 3319 w 10003"/>
              <a:gd name="connsiteY6" fmla="*/ 0 h 9999"/>
              <a:gd name="connsiteX0" fmla="*/ 3316 w 9998"/>
              <a:gd name="connsiteY0" fmla="*/ 0 h 10063"/>
              <a:gd name="connsiteX1" fmla="*/ 9974 w 9998"/>
              <a:gd name="connsiteY1" fmla="*/ 0 h 10063"/>
              <a:gd name="connsiteX2" fmla="*/ 9998 w 9998"/>
              <a:gd name="connsiteY2" fmla="*/ 4792 h 10063"/>
              <a:gd name="connsiteX3" fmla="*/ 9974 w 9998"/>
              <a:gd name="connsiteY3" fmla="*/ 10000 h 10063"/>
              <a:gd name="connsiteX4" fmla="*/ 4836 w 9998"/>
              <a:gd name="connsiteY4" fmla="*/ 10020 h 10063"/>
              <a:gd name="connsiteX5" fmla="*/ 27 w 9998"/>
              <a:gd name="connsiteY5" fmla="*/ 5600 h 10063"/>
              <a:gd name="connsiteX6" fmla="*/ 3316 w 9998"/>
              <a:gd name="connsiteY6" fmla="*/ 0 h 10063"/>
              <a:gd name="connsiteX0" fmla="*/ 3317 w 10000"/>
              <a:gd name="connsiteY0" fmla="*/ 0 h 9964"/>
              <a:gd name="connsiteX1" fmla="*/ 9976 w 10000"/>
              <a:gd name="connsiteY1" fmla="*/ 0 h 9964"/>
              <a:gd name="connsiteX2" fmla="*/ 10000 w 10000"/>
              <a:gd name="connsiteY2" fmla="*/ 4762 h 9964"/>
              <a:gd name="connsiteX3" fmla="*/ 9976 w 10000"/>
              <a:gd name="connsiteY3" fmla="*/ 9937 h 9964"/>
              <a:gd name="connsiteX4" fmla="*/ 4837 w 10000"/>
              <a:gd name="connsiteY4" fmla="*/ 9957 h 9964"/>
              <a:gd name="connsiteX5" fmla="*/ 27 w 10000"/>
              <a:gd name="connsiteY5" fmla="*/ 5565 h 9964"/>
              <a:gd name="connsiteX6" fmla="*/ 3317 w 10000"/>
              <a:gd name="connsiteY6" fmla="*/ 0 h 9964"/>
              <a:gd name="connsiteX0" fmla="*/ 3317 w 10000"/>
              <a:gd name="connsiteY0" fmla="*/ 0 h 9993"/>
              <a:gd name="connsiteX1" fmla="*/ 9976 w 10000"/>
              <a:gd name="connsiteY1" fmla="*/ 0 h 9993"/>
              <a:gd name="connsiteX2" fmla="*/ 10000 w 10000"/>
              <a:gd name="connsiteY2" fmla="*/ 4779 h 9993"/>
              <a:gd name="connsiteX3" fmla="*/ 9976 w 10000"/>
              <a:gd name="connsiteY3" fmla="*/ 9973 h 9993"/>
              <a:gd name="connsiteX4" fmla="*/ 4837 w 10000"/>
              <a:gd name="connsiteY4" fmla="*/ 9993 h 9993"/>
              <a:gd name="connsiteX5" fmla="*/ 27 w 10000"/>
              <a:gd name="connsiteY5" fmla="*/ 5585 h 9993"/>
              <a:gd name="connsiteX6" fmla="*/ 3317 w 10000"/>
              <a:gd name="connsiteY6" fmla="*/ 0 h 9993"/>
              <a:gd name="connsiteX0" fmla="*/ 3317 w 10716"/>
              <a:gd name="connsiteY0" fmla="*/ 0 h 10000"/>
              <a:gd name="connsiteX1" fmla="*/ 9976 w 10716"/>
              <a:gd name="connsiteY1" fmla="*/ 0 h 10000"/>
              <a:gd name="connsiteX2" fmla="*/ 9976 w 10716"/>
              <a:gd name="connsiteY2" fmla="*/ 9980 h 10000"/>
              <a:gd name="connsiteX3" fmla="*/ 4837 w 10716"/>
              <a:gd name="connsiteY3" fmla="*/ 10000 h 10000"/>
              <a:gd name="connsiteX4" fmla="*/ 27 w 10716"/>
              <a:gd name="connsiteY4" fmla="*/ 5589 h 10000"/>
              <a:gd name="connsiteX5" fmla="*/ 3317 w 10716"/>
              <a:gd name="connsiteY5" fmla="*/ 0 h 10000"/>
              <a:gd name="connsiteX0" fmla="*/ 3317 w 10356"/>
              <a:gd name="connsiteY0" fmla="*/ 0 h 10000"/>
              <a:gd name="connsiteX1" fmla="*/ 9976 w 10356"/>
              <a:gd name="connsiteY1" fmla="*/ 0 h 10000"/>
              <a:gd name="connsiteX2" fmla="*/ 9976 w 10356"/>
              <a:gd name="connsiteY2" fmla="*/ 9980 h 10000"/>
              <a:gd name="connsiteX3" fmla="*/ 4837 w 10356"/>
              <a:gd name="connsiteY3" fmla="*/ 10000 h 10000"/>
              <a:gd name="connsiteX4" fmla="*/ 27 w 10356"/>
              <a:gd name="connsiteY4" fmla="*/ 5589 h 10000"/>
              <a:gd name="connsiteX5" fmla="*/ 3317 w 10356"/>
              <a:gd name="connsiteY5" fmla="*/ 0 h 10000"/>
              <a:gd name="connsiteX0" fmla="*/ 3317 w 9976"/>
              <a:gd name="connsiteY0" fmla="*/ 0 h 10000"/>
              <a:gd name="connsiteX1" fmla="*/ 9976 w 9976"/>
              <a:gd name="connsiteY1" fmla="*/ 0 h 10000"/>
              <a:gd name="connsiteX2" fmla="*/ 9976 w 9976"/>
              <a:gd name="connsiteY2" fmla="*/ 9980 h 10000"/>
              <a:gd name="connsiteX3" fmla="*/ 4837 w 9976"/>
              <a:gd name="connsiteY3" fmla="*/ 10000 h 10000"/>
              <a:gd name="connsiteX4" fmla="*/ 27 w 9976"/>
              <a:gd name="connsiteY4" fmla="*/ 5589 h 10000"/>
              <a:gd name="connsiteX5" fmla="*/ 3317 w 9976"/>
              <a:gd name="connsiteY5" fmla="*/ 0 h 10000"/>
              <a:gd name="connsiteX0" fmla="*/ 3325 w 10000"/>
              <a:gd name="connsiteY0" fmla="*/ 0 h 9980"/>
              <a:gd name="connsiteX1" fmla="*/ 10000 w 10000"/>
              <a:gd name="connsiteY1" fmla="*/ 0 h 9980"/>
              <a:gd name="connsiteX2" fmla="*/ 10000 w 10000"/>
              <a:gd name="connsiteY2" fmla="*/ 9980 h 9980"/>
              <a:gd name="connsiteX3" fmla="*/ 4849 w 10000"/>
              <a:gd name="connsiteY3" fmla="*/ 9979 h 9980"/>
              <a:gd name="connsiteX4" fmla="*/ 27 w 10000"/>
              <a:gd name="connsiteY4" fmla="*/ 5589 h 9980"/>
              <a:gd name="connsiteX5" fmla="*/ 3325 w 10000"/>
              <a:gd name="connsiteY5" fmla="*/ 0 h 9980"/>
              <a:gd name="connsiteX0" fmla="*/ 3348 w 10023"/>
              <a:gd name="connsiteY0" fmla="*/ 0 h 10000"/>
              <a:gd name="connsiteX1" fmla="*/ 10023 w 10023"/>
              <a:gd name="connsiteY1" fmla="*/ 0 h 10000"/>
              <a:gd name="connsiteX2" fmla="*/ 10023 w 10023"/>
              <a:gd name="connsiteY2" fmla="*/ 10000 h 10000"/>
              <a:gd name="connsiteX3" fmla="*/ 4872 w 10023"/>
              <a:gd name="connsiteY3" fmla="*/ 9999 h 10000"/>
              <a:gd name="connsiteX4" fmla="*/ 50 w 10023"/>
              <a:gd name="connsiteY4" fmla="*/ 5600 h 10000"/>
              <a:gd name="connsiteX5" fmla="*/ 3348 w 10023"/>
              <a:gd name="connsiteY5" fmla="*/ 0 h 10000"/>
              <a:gd name="connsiteX0" fmla="*/ 5113 w 9974"/>
              <a:gd name="connsiteY0" fmla="*/ 0 h 10000"/>
              <a:gd name="connsiteX1" fmla="*/ 9974 w 9974"/>
              <a:gd name="connsiteY1" fmla="*/ 0 h 10000"/>
              <a:gd name="connsiteX2" fmla="*/ 9974 w 9974"/>
              <a:gd name="connsiteY2" fmla="*/ 10000 h 10000"/>
              <a:gd name="connsiteX3" fmla="*/ 4823 w 9974"/>
              <a:gd name="connsiteY3" fmla="*/ 9999 h 10000"/>
              <a:gd name="connsiteX4" fmla="*/ 1 w 9974"/>
              <a:gd name="connsiteY4" fmla="*/ 5600 h 10000"/>
              <a:gd name="connsiteX5" fmla="*/ 5113 w 9974"/>
              <a:gd name="connsiteY5" fmla="*/ 0 h 10000"/>
              <a:gd name="connsiteX0" fmla="*/ 5155 w 10029"/>
              <a:gd name="connsiteY0" fmla="*/ 0 h 10000"/>
              <a:gd name="connsiteX1" fmla="*/ 10029 w 10029"/>
              <a:gd name="connsiteY1" fmla="*/ 0 h 10000"/>
              <a:gd name="connsiteX2" fmla="*/ 10029 w 10029"/>
              <a:gd name="connsiteY2" fmla="*/ 10000 h 10000"/>
              <a:gd name="connsiteX3" fmla="*/ 4865 w 10029"/>
              <a:gd name="connsiteY3" fmla="*/ 9999 h 10000"/>
              <a:gd name="connsiteX4" fmla="*/ 30 w 10029"/>
              <a:gd name="connsiteY4" fmla="*/ 5600 h 10000"/>
              <a:gd name="connsiteX5" fmla="*/ 5155 w 10029"/>
              <a:gd name="connsiteY5" fmla="*/ 0 h 10000"/>
              <a:gd name="connsiteX0" fmla="*/ 5176 w 10050"/>
              <a:gd name="connsiteY0" fmla="*/ 378 h 10739"/>
              <a:gd name="connsiteX1" fmla="*/ 10050 w 10050"/>
              <a:gd name="connsiteY1" fmla="*/ 378 h 10739"/>
              <a:gd name="connsiteX2" fmla="*/ 10050 w 10050"/>
              <a:gd name="connsiteY2" fmla="*/ 10378 h 10739"/>
              <a:gd name="connsiteX3" fmla="*/ 4886 w 10050"/>
              <a:gd name="connsiteY3" fmla="*/ 10377 h 10739"/>
              <a:gd name="connsiteX4" fmla="*/ 28 w 10050"/>
              <a:gd name="connsiteY4" fmla="*/ 5482 h 10739"/>
              <a:gd name="connsiteX5" fmla="*/ 5176 w 10050"/>
              <a:gd name="connsiteY5" fmla="*/ 378 h 10739"/>
              <a:gd name="connsiteX0" fmla="*/ 5176 w 10050"/>
              <a:gd name="connsiteY0" fmla="*/ 378 h 10739"/>
              <a:gd name="connsiteX1" fmla="*/ 10050 w 10050"/>
              <a:gd name="connsiteY1" fmla="*/ 378 h 10739"/>
              <a:gd name="connsiteX2" fmla="*/ 10050 w 10050"/>
              <a:gd name="connsiteY2" fmla="*/ 10378 h 10739"/>
              <a:gd name="connsiteX3" fmla="*/ 4886 w 10050"/>
              <a:gd name="connsiteY3" fmla="*/ 10377 h 10739"/>
              <a:gd name="connsiteX4" fmla="*/ 28 w 10050"/>
              <a:gd name="connsiteY4" fmla="*/ 5482 h 10739"/>
              <a:gd name="connsiteX5" fmla="*/ 5176 w 10050"/>
              <a:gd name="connsiteY5" fmla="*/ 378 h 10739"/>
              <a:gd name="connsiteX0" fmla="*/ 5176 w 10050"/>
              <a:gd name="connsiteY0" fmla="*/ 11 h 10372"/>
              <a:gd name="connsiteX1" fmla="*/ 10050 w 10050"/>
              <a:gd name="connsiteY1" fmla="*/ 11 h 10372"/>
              <a:gd name="connsiteX2" fmla="*/ 10050 w 10050"/>
              <a:gd name="connsiteY2" fmla="*/ 10011 h 10372"/>
              <a:gd name="connsiteX3" fmla="*/ 4886 w 10050"/>
              <a:gd name="connsiteY3" fmla="*/ 10010 h 10372"/>
              <a:gd name="connsiteX4" fmla="*/ 28 w 10050"/>
              <a:gd name="connsiteY4" fmla="*/ 5115 h 10372"/>
              <a:gd name="connsiteX5" fmla="*/ 5176 w 10050"/>
              <a:gd name="connsiteY5" fmla="*/ 11 h 10372"/>
              <a:gd name="connsiteX0" fmla="*/ 5176 w 10050"/>
              <a:gd name="connsiteY0" fmla="*/ 11 h 10011"/>
              <a:gd name="connsiteX1" fmla="*/ 10050 w 10050"/>
              <a:gd name="connsiteY1" fmla="*/ 11 h 10011"/>
              <a:gd name="connsiteX2" fmla="*/ 10050 w 10050"/>
              <a:gd name="connsiteY2" fmla="*/ 10011 h 10011"/>
              <a:gd name="connsiteX3" fmla="*/ 4886 w 10050"/>
              <a:gd name="connsiteY3" fmla="*/ 10010 h 10011"/>
              <a:gd name="connsiteX4" fmla="*/ 28 w 10050"/>
              <a:gd name="connsiteY4" fmla="*/ 5115 h 10011"/>
              <a:gd name="connsiteX5" fmla="*/ 5176 w 10050"/>
              <a:gd name="connsiteY5" fmla="*/ 11 h 10011"/>
              <a:gd name="connsiteX0" fmla="*/ 5176 w 10050"/>
              <a:gd name="connsiteY0" fmla="*/ 1 h 10001"/>
              <a:gd name="connsiteX1" fmla="*/ 10050 w 10050"/>
              <a:gd name="connsiteY1" fmla="*/ 1 h 10001"/>
              <a:gd name="connsiteX2" fmla="*/ 10050 w 10050"/>
              <a:gd name="connsiteY2" fmla="*/ 10001 h 10001"/>
              <a:gd name="connsiteX3" fmla="*/ 4886 w 10050"/>
              <a:gd name="connsiteY3" fmla="*/ 10000 h 10001"/>
              <a:gd name="connsiteX4" fmla="*/ 28 w 10050"/>
              <a:gd name="connsiteY4" fmla="*/ 5105 h 10001"/>
              <a:gd name="connsiteX5" fmla="*/ 5176 w 10050"/>
              <a:gd name="connsiteY5" fmla="*/ 1 h 10001"/>
              <a:gd name="connsiteX0" fmla="*/ 5176 w 10050"/>
              <a:gd name="connsiteY0" fmla="*/ 1 h 10001"/>
              <a:gd name="connsiteX1" fmla="*/ 10050 w 10050"/>
              <a:gd name="connsiteY1" fmla="*/ 1 h 10001"/>
              <a:gd name="connsiteX2" fmla="*/ 10050 w 10050"/>
              <a:gd name="connsiteY2" fmla="*/ 10001 h 10001"/>
              <a:gd name="connsiteX3" fmla="*/ 4886 w 10050"/>
              <a:gd name="connsiteY3" fmla="*/ 10000 h 10001"/>
              <a:gd name="connsiteX4" fmla="*/ 28 w 10050"/>
              <a:gd name="connsiteY4" fmla="*/ 5105 h 10001"/>
              <a:gd name="connsiteX5" fmla="*/ 5176 w 10050"/>
              <a:gd name="connsiteY5" fmla="*/ 1 h 10001"/>
              <a:gd name="connsiteX0" fmla="*/ 4830 w 9704"/>
              <a:gd name="connsiteY0" fmla="*/ 1 h 10001"/>
              <a:gd name="connsiteX1" fmla="*/ 9704 w 9704"/>
              <a:gd name="connsiteY1" fmla="*/ 1 h 10001"/>
              <a:gd name="connsiteX2" fmla="*/ 9704 w 9704"/>
              <a:gd name="connsiteY2" fmla="*/ 10001 h 10001"/>
              <a:gd name="connsiteX3" fmla="*/ 4540 w 9704"/>
              <a:gd name="connsiteY3" fmla="*/ 10000 h 10001"/>
              <a:gd name="connsiteX4" fmla="*/ 32 w 9704"/>
              <a:gd name="connsiteY4" fmla="*/ 4340 h 10001"/>
              <a:gd name="connsiteX5" fmla="*/ 4830 w 9704"/>
              <a:gd name="connsiteY5" fmla="*/ 1 h 10001"/>
              <a:gd name="connsiteX0" fmla="*/ 5111 w 10134"/>
              <a:gd name="connsiteY0" fmla="*/ 2 h 10001"/>
              <a:gd name="connsiteX1" fmla="*/ 10134 w 10134"/>
              <a:gd name="connsiteY1" fmla="*/ 2 h 10001"/>
              <a:gd name="connsiteX2" fmla="*/ 10134 w 10134"/>
              <a:gd name="connsiteY2" fmla="*/ 10001 h 10001"/>
              <a:gd name="connsiteX3" fmla="*/ 4812 w 10134"/>
              <a:gd name="connsiteY3" fmla="*/ 10000 h 10001"/>
              <a:gd name="connsiteX4" fmla="*/ 167 w 10134"/>
              <a:gd name="connsiteY4" fmla="*/ 4341 h 10001"/>
              <a:gd name="connsiteX5" fmla="*/ 5111 w 10134"/>
              <a:gd name="connsiteY5" fmla="*/ 2 h 10001"/>
              <a:gd name="connsiteX0" fmla="*/ 5158 w 10181"/>
              <a:gd name="connsiteY0" fmla="*/ 1 h 10000"/>
              <a:gd name="connsiteX1" fmla="*/ 10181 w 10181"/>
              <a:gd name="connsiteY1" fmla="*/ 1 h 10000"/>
              <a:gd name="connsiteX2" fmla="*/ 10181 w 10181"/>
              <a:gd name="connsiteY2" fmla="*/ 10000 h 10000"/>
              <a:gd name="connsiteX3" fmla="*/ 4859 w 10181"/>
              <a:gd name="connsiteY3" fmla="*/ 9999 h 10000"/>
              <a:gd name="connsiteX4" fmla="*/ 166 w 10181"/>
              <a:gd name="connsiteY4" fmla="*/ 5559 h 10000"/>
              <a:gd name="connsiteX5" fmla="*/ 5158 w 10181"/>
              <a:gd name="connsiteY5" fmla="*/ 1 h 10000"/>
              <a:gd name="connsiteX0" fmla="*/ 5158 w 10181"/>
              <a:gd name="connsiteY0" fmla="*/ 1 h 10000"/>
              <a:gd name="connsiteX1" fmla="*/ 10181 w 10181"/>
              <a:gd name="connsiteY1" fmla="*/ 1 h 10000"/>
              <a:gd name="connsiteX2" fmla="*/ 10181 w 10181"/>
              <a:gd name="connsiteY2" fmla="*/ 10000 h 10000"/>
              <a:gd name="connsiteX3" fmla="*/ 4859 w 10181"/>
              <a:gd name="connsiteY3" fmla="*/ 9999 h 10000"/>
              <a:gd name="connsiteX4" fmla="*/ 166 w 10181"/>
              <a:gd name="connsiteY4" fmla="*/ 5559 h 10000"/>
              <a:gd name="connsiteX5" fmla="*/ 5158 w 10181"/>
              <a:gd name="connsiteY5" fmla="*/ 1 h 10000"/>
              <a:gd name="connsiteX0" fmla="*/ 5158 w 10181"/>
              <a:gd name="connsiteY0" fmla="*/ 1 h 10000"/>
              <a:gd name="connsiteX1" fmla="*/ 10181 w 10181"/>
              <a:gd name="connsiteY1" fmla="*/ 1 h 10000"/>
              <a:gd name="connsiteX2" fmla="*/ 10181 w 10181"/>
              <a:gd name="connsiteY2" fmla="*/ 10000 h 10000"/>
              <a:gd name="connsiteX3" fmla="*/ 4859 w 10181"/>
              <a:gd name="connsiteY3" fmla="*/ 9999 h 10000"/>
              <a:gd name="connsiteX4" fmla="*/ 166 w 10181"/>
              <a:gd name="connsiteY4" fmla="*/ 5559 h 10000"/>
              <a:gd name="connsiteX5" fmla="*/ 5158 w 10181"/>
              <a:gd name="connsiteY5" fmla="*/ 1 h 10000"/>
              <a:gd name="connsiteX0" fmla="*/ 5158 w 10181"/>
              <a:gd name="connsiteY0" fmla="*/ 1 h 10002"/>
              <a:gd name="connsiteX1" fmla="*/ 10181 w 10181"/>
              <a:gd name="connsiteY1" fmla="*/ 1 h 10002"/>
              <a:gd name="connsiteX2" fmla="*/ 10181 w 10181"/>
              <a:gd name="connsiteY2" fmla="*/ 10000 h 10002"/>
              <a:gd name="connsiteX3" fmla="*/ 4859 w 10181"/>
              <a:gd name="connsiteY3" fmla="*/ 9999 h 10002"/>
              <a:gd name="connsiteX4" fmla="*/ 166 w 10181"/>
              <a:gd name="connsiteY4" fmla="*/ 5559 h 10002"/>
              <a:gd name="connsiteX5" fmla="*/ 5158 w 10181"/>
              <a:gd name="connsiteY5" fmla="*/ 1 h 10002"/>
              <a:gd name="connsiteX0" fmla="*/ 4834 w 9857"/>
              <a:gd name="connsiteY0" fmla="*/ 1 h 10014"/>
              <a:gd name="connsiteX1" fmla="*/ 9857 w 9857"/>
              <a:gd name="connsiteY1" fmla="*/ 1 h 10014"/>
              <a:gd name="connsiteX2" fmla="*/ 9857 w 9857"/>
              <a:gd name="connsiteY2" fmla="*/ 10000 h 10014"/>
              <a:gd name="connsiteX3" fmla="*/ 4535 w 9857"/>
              <a:gd name="connsiteY3" fmla="*/ 9999 h 10014"/>
              <a:gd name="connsiteX4" fmla="*/ 178 w 9857"/>
              <a:gd name="connsiteY4" fmla="*/ 5910 h 10014"/>
              <a:gd name="connsiteX5" fmla="*/ 4834 w 9857"/>
              <a:gd name="connsiteY5" fmla="*/ 1 h 10014"/>
              <a:gd name="connsiteX0" fmla="*/ 5252 w 10348"/>
              <a:gd name="connsiteY0" fmla="*/ 1 h 9990"/>
              <a:gd name="connsiteX1" fmla="*/ 10348 w 10348"/>
              <a:gd name="connsiteY1" fmla="*/ 1 h 9990"/>
              <a:gd name="connsiteX2" fmla="*/ 10348 w 10348"/>
              <a:gd name="connsiteY2" fmla="*/ 9986 h 9990"/>
              <a:gd name="connsiteX3" fmla="*/ 4949 w 10348"/>
              <a:gd name="connsiteY3" fmla="*/ 9985 h 9990"/>
              <a:gd name="connsiteX4" fmla="*/ 529 w 10348"/>
              <a:gd name="connsiteY4" fmla="*/ 5902 h 9990"/>
              <a:gd name="connsiteX5" fmla="*/ 5252 w 10348"/>
              <a:gd name="connsiteY5" fmla="*/ 1 h 9990"/>
              <a:gd name="connsiteX0" fmla="*/ 5075 w 10000"/>
              <a:gd name="connsiteY0" fmla="*/ 1 h 9996"/>
              <a:gd name="connsiteX1" fmla="*/ 10000 w 10000"/>
              <a:gd name="connsiteY1" fmla="*/ 1 h 9996"/>
              <a:gd name="connsiteX2" fmla="*/ 10000 w 10000"/>
              <a:gd name="connsiteY2" fmla="*/ 9996 h 9996"/>
              <a:gd name="connsiteX3" fmla="*/ 4783 w 10000"/>
              <a:gd name="connsiteY3" fmla="*/ 9995 h 9996"/>
              <a:gd name="connsiteX4" fmla="*/ 511 w 10000"/>
              <a:gd name="connsiteY4" fmla="*/ 5908 h 9996"/>
              <a:gd name="connsiteX5" fmla="*/ 5075 w 10000"/>
              <a:gd name="connsiteY5" fmla="*/ 1 h 9996"/>
              <a:gd name="connsiteX0" fmla="*/ 5041 w 9966"/>
              <a:gd name="connsiteY0" fmla="*/ 1 h 10000"/>
              <a:gd name="connsiteX1" fmla="*/ 9966 w 9966"/>
              <a:gd name="connsiteY1" fmla="*/ 1 h 10000"/>
              <a:gd name="connsiteX2" fmla="*/ 9966 w 9966"/>
              <a:gd name="connsiteY2" fmla="*/ 10000 h 10000"/>
              <a:gd name="connsiteX3" fmla="*/ 4749 w 9966"/>
              <a:gd name="connsiteY3" fmla="*/ 9999 h 10000"/>
              <a:gd name="connsiteX4" fmla="*/ 477 w 9966"/>
              <a:gd name="connsiteY4" fmla="*/ 5910 h 10000"/>
              <a:gd name="connsiteX5" fmla="*/ 5041 w 9966"/>
              <a:gd name="connsiteY5" fmla="*/ 1 h 10000"/>
              <a:gd name="connsiteX0" fmla="*/ 4882 w 9824"/>
              <a:gd name="connsiteY0" fmla="*/ 1 h 10358"/>
              <a:gd name="connsiteX1" fmla="*/ 9824 w 9824"/>
              <a:gd name="connsiteY1" fmla="*/ 1 h 10358"/>
              <a:gd name="connsiteX2" fmla="*/ 9824 w 9824"/>
              <a:gd name="connsiteY2" fmla="*/ 10000 h 10358"/>
              <a:gd name="connsiteX3" fmla="*/ 4589 w 9824"/>
              <a:gd name="connsiteY3" fmla="*/ 9999 h 10358"/>
              <a:gd name="connsiteX4" fmla="*/ 492 w 9824"/>
              <a:gd name="connsiteY4" fmla="*/ 5145 h 10358"/>
              <a:gd name="connsiteX5" fmla="*/ 4882 w 9824"/>
              <a:gd name="connsiteY5" fmla="*/ 1 h 10358"/>
              <a:gd name="connsiteX0" fmla="*/ 4736 w 9767"/>
              <a:gd name="connsiteY0" fmla="*/ 1 h 10000"/>
              <a:gd name="connsiteX1" fmla="*/ 9767 w 9767"/>
              <a:gd name="connsiteY1" fmla="*/ 1 h 10000"/>
              <a:gd name="connsiteX2" fmla="*/ 9767 w 9767"/>
              <a:gd name="connsiteY2" fmla="*/ 9654 h 10000"/>
              <a:gd name="connsiteX3" fmla="*/ 4438 w 9767"/>
              <a:gd name="connsiteY3" fmla="*/ 9653 h 10000"/>
              <a:gd name="connsiteX4" fmla="*/ 268 w 9767"/>
              <a:gd name="connsiteY4" fmla="*/ 4967 h 10000"/>
              <a:gd name="connsiteX5" fmla="*/ 4736 w 9767"/>
              <a:gd name="connsiteY5" fmla="*/ 1 h 10000"/>
              <a:gd name="connsiteX0" fmla="*/ 2291 w 9782"/>
              <a:gd name="connsiteY0" fmla="*/ 1 h 10000"/>
              <a:gd name="connsiteX1" fmla="*/ 9782 w 9782"/>
              <a:gd name="connsiteY1" fmla="*/ 1 h 10000"/>
              <a:gd name="connsiteX2" fmla="*/ 9782 w 9782"/>
              <a:gd name="connsiteY2" fmla="*/ 9654 h 10000"/>
              <a:gd name="connsiteX3" fmla="*/ 4326 w 9782"/>
              <a:gd name="connsiteY3" fmla="*/ 9653 h 10000"/>
              <a:gd name="connsiteX4" fmla="*/ 56 w 9782"/>
              <a:gd name="connsiteY4" fmla="*/ 4967 h 10000"/>
              <a:gd name="connsiteX5" fmla="*/ 2291 w 9782"/>
              <a:gd name="connsiteY5" fmla="*/ 1 h 10000"/>
              <a:gd name="connsiteX0" fmla="*/ 2317 w 9975"/>
              <a:gd name="connsiteY0" fmla="*/ 0 h 9999"/>
              <a:gd name="connsiteX1" fmla="*/ 9975 w 9975"/>
              <a:gd name="connsiteY1" fmla="*/ 0 h 9999"/>
              <a:gd name="connsiteX2" fmla="*/ 9975 w 9975"/>
              <a:gd name="connsiteY2" fmla="*/ 9653 h 9999"/>
              <a:gd name="connsiteX3" fmla="*/ 4397 w 9975"/>
              <a:gd name="connsiteY3" fmla="*/ 9652 h 9999"/>
              <a:gd name="connsiteX4" fmla="*/ 32 w 9975"/>
              <a:gd name="connsiteY4" fmla="*/ 4966 h 9999"/>
              <a:gd name="connsiteX5" fmla="*/ 2317 w 9975"/>
              <a:gd name="connsiteY5" fmla="*/ 0 h 9999"/>
              <a:gd name="connsiteX0" fmla="*/ 2717 w 10394"/>
              <a:gd name="connsiteY0" fmla="*/ 0 h 10000"/>
              <a:gd name="connsiteX1" fmla="*/ 10394 w 10394"/>
              <a:gd name="connsiteY1" fmla="*/ 0 h 10000"/>
              <a:gd name="connsiteX2" fmla="*/ 10394 w 10394"/>
              <a:gd name="connsiteY2" fmla="*/ 9654 h 10000"/>
              <a:gd name="connsiteX3" fmla="*/ 4802 w 10394"/>
              <a:gd name="connsiteY3" fmla="*/ 9653 h 10000"/>
              <a:gd name="connsiteX4" fmla="*/ 426 w 10394"/>
              <a:gd name="connsiteY4" fmla="*/ 4966 h 10000"/>
              <a:gd name="connsiteX5" fmla="*/ 2717 w 10394"/>
              <a:gd name="connsiteY5" fmla="*/ 0 h 10000"/>
              <a:gd name="connsiteX0" fmla="*/ 1398 w 10060"/>
              <a:gd name="connsiteY0" fmla="*/ 20 h 10000"/>
              <a:gd name="connsiteX1" fmla="*/ 10060 w 10060"/>
              <a:gd name="connsiteY1" fmla="*/ 0 h 10000"/>
              <a:gd name="connsiteX2" fmla="*/ 10060 w 10060"/>
              <a:gd name="connsiteY2" fmla="*/ 9654 h 10000"/>
              <a:gd name="connsiteX3" fmla="*/ 4468 w 10060"/>
              <a:gd name="connsiteY3" fmla="*/ 9653 h 10000"/>
              <a:gd name="connsiteX4" fmla="*/ 92 w 10060"/>
              <a:gd name="connsiteY4" fmla="*/ 4966 h 10000"/>
              <a:gd name="connsiteX5" fmla="*/ 1398 w 10060"/>
              <a:gd name="connsiteY5" fmla="*/ 20 h 10000"/>
              <a:gd name="connsiteX0" fmla="*/ 1229 w 9891"/>
              <a:gd name="connsiteY0" fmla="*/ 20 h 10003"/>
              <a:gd name="connsiteX1" fmla="*/ 9891 w 9891"/>
              <a:gd name="connsiteY1" fmla="*/ 0 h 10003"/>
              <a:gd name="connsiteX2" fmla="*/ 9891 w 9891"/>
              <a:gd name="connsiteY2" fmla="*/ 9654 h 10003"/>
              <a:gd name="connsiteX3" fmla="*/ 4299 w 9891"/>
              <a:gd name="connsiteY3" fmla="*/ 9653 h 10003"/>
              <a:gd name="connsiteX4" fmla="*/ 100 w 9891"/>
              <a:gd name="connsiteY4" fmla="*/ 4926 h 10003"/>
              <a:gd name="connsiteX5" fmla="*/ 1229 w 9891"/>
              <a:gd name="connsiteY5" fmla="*/ 20 h 10003"/>
              <a:gd name="connsiteX0" fmla="*/ 1243 w 10000"/>
              <a:gd name="connsiteY0" fmla="*/ 20 h 9651"/>
              <a:gd name="connsiteX1" fmla="*/ 10000 w 10000"/>
              <a:gd name="connsiteY1" fmla="*/ 0 h 9651"/>
              <a:gd name="connsiteX2" fmla="*/ 10000 w 10000"/>
              <a:gd name="connsiteY2" fmla="*/ 9651 h 9651"/>
              <a:gd name="connsiteX3" fmla="*/ 4346 w 10000"/>
              <a:gd name="connsiteY3" fmla="*/ 9650 h 9651"/>
              <a:gd name="connsiteX4" fmla="*/ 101 w 10000"/>
              <a:gd name="connsiteY4" fmla="*/ 4925 h 9651"/>
              <a:gd name="connsiteX5" fmla="*/ 1243 w 10000"/>
              <a:gd name="connsiteY5" fmla="*/ 20 h 9651"/>
              <a:gd name="connsiteX0" fmla="*/ 1538 w 10295"/>
              <a:gd name="connsiteY0" fmla="*/ 21 h 10000"/>
              <a:gd name="connsiteX1" fmla="*/ 10295 w 10295"/>
              <a:gd name="connsiteY1" fmla="*/ 0 h 10000"/>
              <a:gd name="connsiteX2" fmla="*/ 10295 w 10295"/>
              <a:gd name="connsiteY2" fmla="*/ 10000 h 10000"/>
              <a:gd name="connsiteX3" fmla="*/ 4641 w 10295"/>
              <a:gd name="connsiteY3" fmla="*/ 9999 h 10000"/>
              <a:gd name="connsiteX4" fmla="*/ 396 w 10295"/>
              <a:gd name="connsiteY4" fmla="*/ 5103 h 10000"/>
              <a:gd name="connsiteX5" fmla="*/ 1538 w 10295"/>
              <a:gd name="connsiteY5" fmla="*/ 21 h 10000"/>
              <a:gd name="connsiteX0" fmla="*/ 2184 w 10941"/>
              <a:gd name="connsiteY0" fmla="*/ 21 h 10000"/>
              <a:gd name="connsiteX1" fmla="*/ 10941 w 10941"/>
              <a:gd name="connsiteY1" fmla="*/ 0 h 10000"/>
              <a:gd name="connsiteX2" fmla="*/ 10941 w 10941"/>
              <a:gd name="connsiteY2" fmla="*/ 10000 h 10000"/>
              <a:gd name="connsiteX3" fmla="*/ 5287 w 10941"/>
              <a:gd name="connsiteY3" fmla="*/ 9999 h 10000"/>
              <a:gd name="connsiteX4" fmla="*/ 327 w 10941"/>
              <a:gd name="connsiteY4" fmla="*/ 5372 h 10000"/>
              <a:gd name="connsiteX5" fmla="*/ 2184 w 10941"/>
              <a:gd name="connsiteY5" fmla="*/ 21 h 10000"/>
              <a:gd name="connsiteX0" fmla="*/ 2184 w 10941"/>
              <a:gd name="connsiteY0" fmla="*/ 21 h 10000"/>
              <a:gd name="connsiteX1" fmla="*/ 10941 w 10941"/>
              <a:gd name="connsiteY1" fmla="*/ 0 h 10000"/>
              <a:gd name="connsiteX2" fmla="*/ 10941 w 10941"/>
              <a:gd name="connsiteY2" fmla="*/ 10000 h 10000"/>
              <a:gd name="connsiteX3" fmla="*/ 5287 w 10941"/>
              <a:gd name="connsiteY3" fmla="*/ 9999 h 10000"/>
              <a:gd name="connsiteX4" fmla="*/ 327 w 10941"/>
              <a:gd name="connsiteY4" fmla="*/ 5372 h 10000"/>
              <a:gd name="connsiteX5" fmla="*/ 2184 w 10941"/>
              <a:gd name="connsiteY5" fmla="*/ 21 h 10000"/>
              <a:gd name="connsiteX0" fmla="*/ 1891 w 10648"/>
              <a:gd name="connsiteY0" fmla="*/ 21 h 10000"/>
              <a:gd name="connsiteX1" fmla="*/ 10648 w 10648"/>
              <a:gd name="connsiteY1" fmla="*/ 0 h 10000"/>
              <a:gd name="connsiteX2" fmla="*/ 10648 w 10648"/>
              <a:gd name="connsiteY2" fmla="*/ 10000 h 10000"/>
              <a:gd name="connsiteX3" fmla="*/ 3845 w 10648"/>
              <a:gd name="connsiteY3" fmla="*/ 9937 h 10000"/>
              <a:gd name="connsiteX4" fmla="*/ 34 w 10648"/>
              <a:gd name="connsiteY4" fmla="*/ 5372 h 10000"/>
              <a:gd name="connsiteX5" fmla="*/ 1891 w 10648"/>
              <a:gd name="connsiteY5" fmla="*/ 21 h 10000"/>
              <a:gd name="connsiteX0" fmla="*/ 2075 w 10832"/>
              <a:gd name="connsiteY0" fmla="*/ 21 h 10000"/>
              <a:gd name="connsiteX1" fmla="*/ 10832 w 10832"/>
              <a:gd name="connsiteY1" fmla="*/ 0 h 10000"/>
              <a:gd name="connsiteX2" fmla="*/ 10832 w 10832"/>
              <a:gd name="connsiteY2" fmla="*/ 10000 h 10000"/>
              <a:gd name="connsiteX3" fmla="*/ 4029 w 10832"/>
              <a:gd name="connsiteY3" fmla="*/ 9937 h 10000"/>
              <a:gd name="connsiteX4" fmla="*/ 218 w 10832"/>
              <a:gd name="connsiteY4" fmla="*/ 5372 h 10000"/>
              <a:gd name="connsiteX5" fmla="*/ 2075 w 10832"/>
              <a:gd name="connsiteY5" fmla="*/ 21 h 10000"/>
              <a:gd name="connsiteX0" fmla="*/ 1892 w 10649"/>
              <a:gd name="connsiteY0" fmla="*/ 21 h 10020"/>
              <a:gd name="connsiteX1" fmla="*/ 10649 w 10649"/>
              <a:gd name="connsiteY1" fmla="*/ 0 h 10020"/>
              <a:gd name="connsiteX2" fmla="*/ 10649 w 10649"/>
              <a:gd name="connsiteY2" fmla="*/ 10000 h 10020"/>
              <a:gd name="connsiteX3" fmla="*/ 3872 w 10649"/>
              <a:gd name="connsiteY3" fmla="*/ 10020 h 10020"/>
              <a:gd name="connsiteX4" fmla="*/ 35 w 10649"/>
              <a:gd name="connsiteY4" fmla="*/ 5372 h 10020"/>
              <a:gd name="connsiteX5" fmla="*/ 1892 w 10649"/>
              <a:gd name="connsiteY5" fmla="*/ 21 h 10020"/>
              <a:gd name="connsiteX0" fmla="*/ 1892 w 10649"/>
              <a:gd name="connsiteY0" fmla="*/ 21 h 10020"/>
              <a:gd name="connsiteX1" fmla="*/ 10649 w 10649"/>
              <a:gd name="connsiteY1" fmla="*/ 0 h 10020"/>
              <a:gd name="connsiteX2" fmla="*/ 10649 w 10649"/>
              <a:gd name="connsiteY2" fmla="*/ 10000 h 10020"/>
              <a:gd name="connsiteX3" fmla="*/ 3872 w 10649"/>
              <a:gd name="connsiteY3" fmla="*/ 10020 h 10020"/>
              <a:gd name="connsiteX4" fmla="*/ 35 w 10649"/>
              <a:gd name="connsiteY4" fmla="*/ 5372 h 10020"/>
              <a:gd name="connsiteX5" fmla="*/ 1892 w 10649"/>
              <a:gd name="connsiteY5" fmla="*/ 21 h 10020"/>
              <a:gd name="connsiteX0" fmla="*/ 1866 w 10649"/>
              <a:gd name="connsiteY0" fmla="*/ 0 h 10061"/>
              <a:gd name="connsiteX1" fmla="*/ 10649 w 10649"/>
              <a:gd name="connsiteY1" fmla="*/ 41 h 10061"/>
              <a:gd name="connsiteX2" fmla="*/ 10649 w 10649"/>
              <a:gd name="connsiteY2" fmla="*/ 10041 h 10061"/>
              <a:gd name="connsiteX3" fmla="*/ 3872 w 10649"/>
              <a:gd name="connsiteY3" fmla="*/ 10061 h 10061"/>
              <a:gd name="connsiteX4" fmla="*/ 35 w 10649"/>
              <a:gd name="connsiteY4" fmla="*/ 5413 h 10061"/>
              <a:gd name="connsiteX5" fmla="*/ 1866 w 10649"/>
              <a:gd name="connsiteY5" fmla="*/ 0 h 10061"/>
              <a:gd name="connsiteX0" fmla="*/ 2012 w 10795"/>
              <a:gd name="connsiteY0" fmla="*/ 0 h 10061"/>
              <a:gd name="connsiteX1" fmla="*/ 10795 w 10795"/>
              <a:gd name="connsiteY1" fmla="*/ 41 h 10061"/>
              <a:gd name="connsiteX2" fmla="*/ 10795 w 10795"/>
              <a:gd name="connsiteY2" fmla="*/ 10041 h 10061"/>
              <a:gd name="connsiteX3" fmla="*/ 4018 w 10795"/>
              <a:gd name="connsiteY3" fmla="*/ 10061 h 10061"/>
              <a:gd name="connsiteX4" fmla="*/ 181 w 10795"/>
              <a:gd name="connsiteY4" fmla="*/ 5413 h 10061"/>
              <a:gd name="connsiteX5" fmla="*/ 2012 w 10795"/>
              <a:gd name="connsiteY5" fmla="*/ 0 h 10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95" h="10061">
                <a:moveTo>
                  <a:pt x="2012" y="0"/>
                </a:moveTo>
                <a:lnTo>
                  <a:pt x="10795" y="41"/>
                </a:lnTo>
                <a:lnTo>
                  <a:pt x="10795" y="10041"/>
                </a:lnTo>
                <a:lnTo>
                  <a:pt x="4018" y="10061"/>
                </a:lnTo>
                <a:cubicBezTo>
                  <a:pt x="3848" y="10071"/>
                  <a:pt x="1077" y="9116"/>
                  <a:pt x="181" y="5413"/>
                </a:cubicBezTo>
                <a:cubicBezTo>
                  <a:pt x="-715" y="1710"/>
                  <a:pt x="1996" y="4"/>
                  <a:pt x="2012" y="0"/>
                </a:cubicBezTo>
                <a:close/>
              </a:path>
            </a:pathLst>
          </a:custGeom>
          <a:noFill/>
          <a:ln>
            <a:noFill/>
          </a:ln>
        </p:spPr>
        <p:txBody>
          <a:bodyPr/>
          <a:lstStyle/>
          <a:p>
            <a:endParaRPr lang="fr-FR" dirty="0"/>
          </a:p>
        </p:txBody>
      </p:sp>
    </p:spTree>
    <p:extLst>
      <p:ext uri="{BB962C8B-B14F-4D97-AF65-F5344CB8AC3E}">
        <p14:creationId xmlns:p14="http://schemas.microsoft.com/office/powerpoint/2010/main" val="202533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re et texte sur deux colonnes 1" preserve="1" userDrawn="1">
  <p:cSld name="1_Titre et texte sur deux colonnes 1">
    <p:spTree>
      <p:nvGrpSpPr>
        <p:cNvPr id="1" name="Shape 55"/>
        <p:cNvGrpSpPr/>
        <p:nvPr/>
      </p:nvGrpSpPr>
      <p:grpSpPr>
        <a:xfrm>
          <a:off x="0" y="0"/>
          <a:ext cx="0" cy="0"/>
          <a:chOff x="0" y="0"/>
          <a:chExt cx="0" cy="0"/>
        </a:xfrm>
      </p:grpSpPr>
      <p:sp>
        <p:nvSpPr>
          <p:cNvPr id="56" name="Google Shape;56;p11"/>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rtl="0">
              <a:spcBef>
                <a:spcPts val="0"/>
              </a:spcBef>
              <a:spcAft>
                <a:spcPts val="0"/>
              </a:spcAft>
              <a:buSzPts val="2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fr-FR"/>
              <a:t>Modifiez le style du titre</a:t>
            </a:r>
            <a:endParaRPr/>
          </a:p>
        </p:txBody>
      </p:sp>
      <p:sp>
        <p:nvSpPr>
          <p:cNvPr id="57" name="Google Shape;57;p11"/>
          <p:cNvSpPr txBox="1">
            <a:spLocks noGrp="1"/>
          </p:cNvSpPr>
          <p:nvPr>
            <p:ph type="body" idx="1"/>
          </p:nvPr>
        </p:nvSpPr>
        <p:spPr>
          <a:xfrm>
            <a:off x="311700" y="1705675"/>
            <a:ext cx="3999900" cy="2863200"/>
          </a:xfrm>
          <a:prstGeom prst="rect">
            <a:avLst/>
          </a:prstGeom>
        </p:spPr>
        <p:txBody>
          <a:bodyPr spcFirstLastPara="1" wrap="square" lIns="91425" tIns="91425" rIns="91425" bIns="91425" anchor="t" anchorCtr="0">
            <a:normAutofit/>
          </a:bodyPr>
          <a:lstStyle>
            <a:lvl1pPr marL="42500" lvl="0" indent="0" rtl="0">
              <a:spcBef>
                <a:spcPts val="0"/>
              </a:spcBef>
              <a:spcAft>
                <a:spcPts val="0"/>
              </a:spcAft>
              <a:buSzPts val="1400"/>
              <a:buNone/>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pPr lvl="0"/>
            <a:r>
              <a:rPr lang="fr-FR" dirty="0"/>
              <a:t>Cliquez pour modifier les styles du texte du masque</a:t>
            </a:r>
          </a:p>
        </p:txBody>
      </p:sp>
      <p:pic>
        <p:nvPicPr>
          <p:cNvPr id="59" name="Google Shape;59;p11"/>
          <p:cNvPicPr preferRelativeResize="0"/>
          <p:nvPr/>
        </p:nvPicPr>
        <p:blipFill rotWithShape="1">
          <a:blip r:embed="rId2">
            <a:alphaModFix/>
          </a:blip>
          <a:srcRect l="69923"/>
          <a:stretch/>
        </p:blipFill>
        <p:spPr>
          <a:xfrm>
            <a:off x="0" y="194048"/>
            <a:ext cx="300923" cy="887659"/>
          </a:xfrm>
          <a:prstGeom prst="rect">
            <a:avLst/>
          </a:prstGeom>
          <a:noFill/>
          <a:ln>
            <a:noFill/>
          </a:ln>
        </p:spPr>
      </p:pic>
      <p:pic>
        <p:nvPicPr>
          <p:cNvPr id="60" name="Google Shape;60;p11"/>
          <p:cNvPicPr preferRelativeResize="0"/>
          <p:nvPr/>
        </p:nvPicPr>
        <p:blipFill rotWithShape="1">
          <a:blip r:embed="rId3">
            <a:alphaModFix amt="40000"/>
          </a:blip>
          <a:srcRect/>
          <a:stretch/>
        </p:blipFill>
        <p:spPr>
          <a:xfrm rot="10800000" flipH="1">
            <a:off x="8625125" y="4793949"/>
            <a:ext cx="615250" cy="545850"/>
          </a:xfrm>
          <a:prstGeom prst="rect">
            <a:avLst/>
          </a:prstGeom>
          <a:noFill/>
          <a:ln>
            <a:noFill/>
          </a:ln>
        </p:spPr>
      </p:pic>
      <p:sp>
        <p:nvSpPr>
          <p:cNvPr id="61" name="Google Shape;61;p11"/>
          <p:cNvSpPr txBox="1">
            <a:spLocks noGrp="1"/>
          </p:cNvSpPr>
          <p:nvPr>
            <p:ph type="sldNum" idx="12"/>
          </p:nvPr>
        </p:nvSpPr>
        <p:spPr>
          <a:xfrm>
            <a:off x="8658406" y="4793951"/>
            <a:ext cx="548700" cy="393600"/>
          </a:xfrm>
          <a:prstGeom prst="rect">
            <a:avLst/>
          </a:prstGeom>
          <a:noFill/>
          <a:ln>
            <a:noFill/>
          </a:ln>
        </p:spPr>
        <p:txBody>
          <a:bodyPr spcFirstLastPara="1" wrap="square" lIns="91425" tIns="91425" rIns="91425" bIns="91425" anchor="ctr" anchorCtr="0">
            <a:noAutofit/>
          </a:bodyPr>
          <a:lstStyle>
            <a:lvl1pPr lvl="0" algn="ctr" rtl="0">
              <a:buNone/>
              <a:defRPr b="0" i="0">
                <a:solidFill>
                  <a:schemeClr val="lt1"/>
                </a:solidFill>
                <a:latin typeface="IBM Plex Sans" panose="020B0503050203000203" pitchFamily="34" charset="0"/>
              </a:defRPr>
            </a:lvl1pPr>
            <a:lvl2pPr lvl="1" algn="ctr" rtl="0">
              <a:buNone/>
              <a:defRPr b="1">
                <a:solidFill>
                  <a:schemeClr val="lt1"/>
                </a:solidFill>
              </a:defRPr>
            </a:lvl2pPr>
            <a:lvl3pPr lvl="2" algn="ctr" rtl="0">
              <a:buNone/>
              <a:defRPr b="1">
                <a:solidFill>
                  <a:schemeClr val="lt1"/>
                </a:solidFill>
              </a:defRPr>
            </a:lvl3pPr>
            <a:lvl4pPr lvl="3" algn="ctr" rtl="0">
              <a:buNone/>
              <a:defRPr b="1">
                <a:solidFill>
                  <a:schemeClr val="lt1"/>
                </a:solidFill>
              </a:defRPr>
            </a:lvl4pPr>
            <a:lvl5pPr lvl="4" algn="ctr" rtl="0">
              <a:buNone/>
              <a:defRPr b="1">
                <a:solidFill>
                  <a:schemeClr val="lt1"/>
                </a:solidFill>
              </a:defRPr>
            </a:lvl5pPr>
            <a:lvl6pPr lvl="5" algn="ctr" rtl="0">
              <a:buNone/>
              <a:defRPr b="1">
                <a:solidFill>
                  <a:schemeClr val="lt1"/>
                </a:solidFill>
              </a:defRPr>
            </a:lvl6pPr>
            <a:lvl7pPr lvl="6" algn="ctr" rtl="0">
              <a:buNone/>
              <a:defRPr b="1">
                <a:solidFill>
                  <a:schemeClr val="lt1"/>
                </a:solidFill>
              </a:defRPr>
            </a:lvl7pPr>
            <a:lvl8pPr lvl="7" algn="ctr" rtl="0">
              <a:buNone/>
              <a:defRPr b="1">
                <a:solidFill>
                  <a:schemeClr val="lt1"/>
                </a:solidFill>
              </a:defRPr>
            </a:lvl8pPr>
            <a:lvl9pPr lvl="8" algn="ctr" rtl="0">
              <a:buNone/>
              <a:defRPr b="1">
                <a:solidFill>
                  <a:schemeClr val="lt1"/>
                </a:solidFill>
              </a:defRPr>
            </a:lvl9pPr>
          </a:lstStyle>
          <a:p>
            <a:fld id="{00000000-1234-1234-1234-123412341234}" type="slidenum">
              <a:rPr lang="fr-FR" smtClean="0"/>
              <a:pPr/>
              <a:t>‹N°›</a:t>
            </a:fld>
            <a:endParaRPr lang="fr-FR" dirty="0"/>
          </a:p>
        </p:txBody>
      </p:sp>
      <p:sp>
        <p:nvSpPr>
          <p:cNvPr id="62" name="Google Shape;62;p11"/>
          <p:cNvSpPr txBox="1">
            <a:spLocks noGrp="1"/>
          </p:cNvSpPr>
          <p:nvPr>
            <p:ph type="title" idx="3"/>
          </p:nvPr>
        </p:nvSpPr>
        <p:spPr>
          <a:xfrm>
            <a:off x="311700" y="953675"/>
            <a:ext cx="3999900" cy="607800"/>
          </a:xfrm>
          <a:prstGeom prst="rect">
            <a:avLst/>
          </a:prstGeom>
        </p:spPr>
        <p:txBody>
          <a:bodyPr spcFirstLastPara="1" wrap="square" lIns="91425" tIns="91425" rIns="91425" bIns="91425" anchor="b" anchorCtr="0">
            <a:normAutofit/>
          </a:bodyPr>
          <a:lstStyle>
            <a:lvl1pPr lvl="0" rtl="0">
              <a:spcBef>
                <a:spcPts val="0"/>
              </a:spcBef>
              <a:spcAft>
                <a:spcPts val="0"/>
              </a:spcAft>
              <a:buClr>
                <a:srgbClr val="12415B"/>
              </a:buClr>
              <a:buSzPts val="1800"/>
              <a:buNone/>
              <a:defRPr sz="1800">
                <a:solidFill>
                  <a:srgbClr val="12415B"/>
                </a:solidFill>
              </a:defRPr>
            </a:lvl1pPr>
            <a:lvl2pPr lvl="1" rtl="0">
              <a:spcBef>
                <a:spcPts val="0"/>
              </a:spcBef>
              <a:spcAft>
                <a:spcPts val="0"/>
              </a:spcAft>
              <a:buClr>
                <a:srgbClr val="12415B"/>
              </a:buClr>
              <a:buSzPts val="1800"/>
              <a:buNone/>
              <a:defRPr sz="1800">
                <a:solidFill>
                  <a:srgbClr val="12415B"/>
                </a:solidFill>
              </a:defRPr>
            </a:lvl2pPr>
            <a:lvl3pPr lvl="2" rtl="0">
              <a:spcBef>
                <a:spcPts val="0"/>
              </a:spcBef>
              <a:spcAft>
                <a:spcPts val="0"/>
              </a:spcAft>
              <a:buClr>
                <a:srgbClr val="12415B"/>
              </a:buClr>
              <a:buSzPts val="1800"/>
              <a:buNone/>
              <a:defRPr sz="1800">
                <a:solidFill>
                  <a:srgbClr val="12415B"/>
                </a:solidFill>
              </a:defRPr>
            </a:lvl3pPr>
            <a:lvl4pPr lvl="3" rtl="0">
              <a:spcBef>
                <a:spcPts val="0"/>
              </a:spcBef>
              <a:spcAft>
                <a:spcPts val="0"/>
              </a:spcAft>
              <a:buClr>
                <a:srgbClr val="12415B"/>
              </a:buClr>
              <a:buSzPts val="1800"/>
              <a:buNone/>
              <a:defRPr sz="1800">
                <a:solidFill>
                  <a:srgbClr val="12415B"/>
                </a:solidFill>
              </a:defRPr>
            </a:lvl4pPr>
            <a:lvl5pPr lvl="4" rtl="0">
              <a:spcBef>
                <a:spcPts val="0"/>
              </a:spcBef>
              <a:spcAft>
                <a:spcPts val="0"/>
              </a:spcAft>
              <a:buClr>
                <a:srgbClr val="12415B"/>
              </a:buClr>
              <a:buSzPts val="1800"/>
              <a:buNone/>
              <a:defRPr sz="1800">
                <a:solidFill>
                  <a:srgbClr val="12415B"/>
                </a:solidFill>
              </a:defRPr>
            </a:lvl5pPr>
            <a:lvl6pPr lvl="5" rtl="0">
              <a:spcBef>
                <a:spcPts val="0"/>
              </a:spcBef>
              <a:spcAft>
                <a:spcPts val="0"/>
              </a:spcAft>
              <a:buClr>
                <a:srgbClr val="12415B"/>
              </a:buClr>
              <a:buSzPts val="1800"/>
              <a:buNone/>
              <a:defRPr sz="1800">
                <a:solidFill>
                  <a:srgbClr val="12415B"/>
                </a:solidFill>
              </a:defRPr>
            </a:lvl6pPr>
            <a:lvl7pPr lvl="6" rtl="0">
              <a:spcBef>
                <a:spcPts val="0"/>
              </a:spcBef>
              <a:spcAft>
                <a:spcPts val="0"/>
              </a:spcAft>
              <a:buClr>
                <a:srgbClr val="12415B"/>
              </a:buClr>
              <a:buSzPts val="1800"/>
              <a:buNone/>
              <a:defRPr sz="1800">
                <a:solidFill>
                  <a:srgbClr val="12415B"/>
                </a:solidFill>
              </a:defRPr>
            </a:lvl7pPr>
            <a:lvl8pPr lvl="7" rtl="0">
              <a:spcBef>
                <a:spcPts val="0"/>
              </a:spcBef>
              <a:spcAft>
                <a:spcPts val="0"/>
              </a:spcAft>
              <a:buClr>
                <a:srgbClr val="12415B"/>
              </a:buClr>
              <a:buSzPts val="1800"/>
              <a:buNone/>
              <a:defRPr sz="1800">
                <a:solidFill>
                  <a:srgbClr val="12415B"/>
                </a:solidFill>
              </a:defRPr>
            </a:lvl8pPr>
            <a:lvl9pPr lvl="8" rtl="0">
              <a:spcBef>
                <a:spcPts val="0"/>
              </a:spcBef>
              <a:spcAft>
                <a:spcPts val="0"/>
              </a:spcAft>
              <a:buClr>
                <a:srgbClr val="12415B"/>
              </a:buClr>
              <a:buSzPts val="1800"/>
              <a:buNone/>
              <a:defRPr sz="1800">
                <a:solidFill>
                  <a:srgbClr val="12415B"/>
                </a:solidFill>
              </a:defRPr>
            </a:lvl9pPr>
          </a:lstStyle>
          <a:p>
            <a:r>
              <a:rPr lang="fr-FR" dirty="0"/>
              <a:t>Modifiez le style du titre</a:t>
            </a:r>
            <a:endParaRPr dirty="0"/>
          </a:p>
        </p:txBody>
      </p:sp>
    </p:spTree>
    <p:extLst>
      <p:ext uri="{BB962C8B-B14F-4D97-AF65-F5344CB8AC3E}">
        <p14:creationId xmlns:p14="http://schemas.microsoft.com/office/powerpoint/2010/main" val="1243853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reserve="1">
  <p:cSld name="Section title and description">
    <p:spTree>
      <p:nvGrpSpPr>
        <p:cNvPr id="1" name="Shape 78"/>
        <p:cNvGrpSpPr/>
        <p:nvPr/>
      </p:nvGrpSpPr>
      <p:grpSpPr>
        <a:xfrm>
          <a:off x="0" y="0"/>
          <a:ext cx="0" cy="0"/>
          <a:chOff x="0" y="0"/>
          <a:chExt cx="0" cy="0"/>
        </a:xfrm>
      </p:grpSpPr>
      <p:pic>
        <p:nvPicPr>
          <p:cNvPr id="79" name="Google Shape;79;p15"/>
          <p:cNvPicPr preferRelativeResize="0"/>
          <p:nvPr/>
        </p:nvPicPr>
        <p:blipFill rotWithShape="1">
          <a:blip r:embed="rId2">
            <a:alphaModFix/>
          </a:blip>
          <a:srcRect t="25082" r="36664" b="25082"/>
          <a:stretch/>
        </p:blipFill>
        <p:spPr>
          <a:xfrm>
            <a:off x="4494725" y="0"/>
            <a:ext cx="4649277" cy="5143500"/>
          </a:xfrm>
          <a:prstGeom prst="rect">
            <a:avLst/>
          </a:prstGeom>
          <a:noFill/>
          <a:ln>
            <a:noFill/>
          </a:ln>
        </p:spPr>
      </p:pic>
      <p:sp>
        <p:nvSpPr>
          <p:cNvPr id="80" name="Google Shape;80;p15"/>
          <p:cNvSpPr txBox="1">
            <a:spLocks noGrp="1"/>
          </p:cNvSpPr>
          <p:nvPr>
            <p:ph type="title"/>
          </p:nvPr>
        </p:nvSpPr>
        <p:spPr>
          <a:xfrm>
            <a:off x="265500" y="1151100"/>
            <a:ext cx="4045200" cy="1564500"/>
          </a:xfrm>
          <a:prstGeom prst="rect">
            <a:avLst/>
          </a:prstGeom>
        </p:spPr>
        <p:txBody>
          <a:bodyPr spcFirstLastPara="1" wrap="square" lIns="91425" tIns="91425" rIns="91425" bIns="91425" anchor="b" anchorCtr="0">
            <a:normAutofit/>
          </a:bodyPr>
          <a:lstStyle>
            <a:lvl1pPr lvl="0" algn="ctr">
              <a:spcBef>
                <a:spcPts val="0"/>
              </a:spcBef>
              <a:spcAft>
                <a:spcPts val="0"/>
              </a:spcAft>
              <a:buSzPts val="3000"/>
              <a:buNone/>
              <a:defRPr sz="30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r>
              <a:rPr lang="fr-FR"/>
              <a:t>Modifiez le style du titre</a:t>
            </a:r>
            <a:endParaRPr/>
          </a:p>
        </p:txBody>
      </p:sp>
      <p:sp>
        <p:nvSpPr>
          <p:cNvPr id="81" name="Google Shape;81;p15"/>
          <p:cNvSpPr txBox="1">
            <a:spLocks noGrp="1"/>
          </p:cNvSpPr>
          <p:nvPr>
            <p:ph type="subTitle" idx="1"/>
          </p:nvPr>
        </p:nvSpPr>
        <p:spPr>
          <a:xfrm>
            <a:off x="265500" y="2769001"/>
            <a:ext cx="4045200" cy="12693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rgbClr val="12415B"/>
              </a:buClr>
              <a:buSzPts val="1600"/>
              <a:buNone/>
              <a:defRPr>
                <a:solidFill>
                  <a:srgbClr val="12415B"/>
                </a:solidFill>
              </a:defRPr>
            </a:lvl1pPr>
            <a:lvl2pPr lvl="1" algn="ctr">
              <a:lnSpc>
                <a:spcPct val="100000"/>
              </a:lnSpc>
              <a:spcBef>
                <a:spcPts val="0"/>
              </a:spcBef>
              <a:spcAft>
                <a:spcPts val="0"/>
              </a:spcAft>
              <a:buSzPts val="1800"/>
              <a:buNone/>
              <a:defRPr sz="1800">
                <a:solidFill>
                  <a:srgbClr val="12415B"/>
                </a:solidFill>
              </a:defRPr>
            </a:lvl2pPr>
            <a:lvl3pPr lvl="2" algn="ctr">
              <a:lnSpc>
                <a:spcPct val="100000"/>
              </a:lnSpc>
              <a:spcBef>
                <a:spcPts val="0"/>
              </a:spcBef>
              <a:spcAft>
                <a:spcPts val="0"/>
              </a:spcAft>
              <a:buSzPts val="1800"/>
              <a:buNone/>
              <a:defRPr sz="1800">
                <a:solidFill>
                  <a:srgbClr val="12415B"/>
                </a:solidFill>
              </a:defRPr>
            </a:lvl3pPr>
            <a:lvl4pPr lvl="3" algn="ctr">
              <a:lnSpc>
                <a:spcPct val="100000"/>
              </a:lnSpc>
              <a:spcBef>
                <a:spcPts val="0"/>
              </a:spcBef>
              <a:spcAft>
                <a:spcPts val="0"/>
              </a:spcAft>
              <a:buSzPts val="1800"/>
              <a:buNone/>
              <a:defRPr sz="1800">
                <a:solidFill>
                  <a:srgbClr val="12415B"/>
                </a:solidFill>
              </a:defRPr>
            </a:lvl4pPr>
            <a:lvl5pPr lvl="4" algn="ctr">
              <a:lnSpc>
                <a:spcPct val="100000"/>
              </a:lnSpc>
              <a:spcBef>
                <a:spcPts val="0"/>
              </a:spcBef>
              <a:spcAft>
                <a:spcPts val="0"/>
              </a:spcAft>
              <a:buClr>
                <a:srgbClr val="12415B"/>
              </a:buClr>
              <a:buSzPts val="1800"/>
              <a:buNone/>
              <a:defRPr sz="1800">
                <a:solidFill>
                  <a:srgbClr val="12415B"/>
                </a:solidFill>
              </a:defRPr>
            </a:lvl5pPr>
            <a:lvl6pPr lvl="5" algn="ctr">
              <a:lnSpc>
                <a:spcPct val="100000"/>
              </a:lnSpc>
              <a:spcBef>
                <a:spcPts val="0"/>
              </a:spcBef>
              <a:spcAft>
                <a:spcPts val="0"/>
              </a:spcAft>
              <a:buClr>
                <a:srgbClr val="12415B"/>
              </a:buClr>
              <a:buSzPts val="1800"/>
              <a:buNone/>
              <a:defRPr sz="1800">
                <a:solidFill>
                  <a:srgbClr val="12415B"/>
                </a:solidFill>
              </a:defRPr>
            </a:lvl6pPr>
            <a:lvl7pPr lvl="6" algn="ctr">
              <a:lnSpc>
                <a:spcPct val="100000"/>
              </a:lnSpc>
              <a:spcBef>
                <a:spcPts val="0"/>
              </a:spcBef>
              <a:spcAft>
                <a:spcPts val="0"/>
              </a:spcAft>
              <a:buClr>
                <a:srgbClr val="12415B"/>
              </a:buClr>
              <a:buSzPts val="1800"/>
              <a:buNone/>
              <a:defRPr sz="1800">
                <a:solidFill>
                  <a:srgbClr val="12415B"/>
                </a:solidFill>
              </a:defRPr>
            </a:lvl7pPr>
            <a:lvl8pPr lvl="7" algn="ctr">
              <a:lnSpc>
                <a:spcPct val="100000"/>
              </a:lnSpc>
              <a:spcBef>
                <a:spcPts val="0"/>
              </a:spcBef>
              <a:spcAft>
                <a:spcPts val="0"/>
              </a:spcAft>
              <a:buClr>
                <a:srgbClr val="12415B"/>
              </a:buClr>
              <a:buSzPts val="1800"/>
              <a:buNone/>
              <a:defRPr sz="1800">
                <a:solidFill>
                  <a:srgbClr val="12415B"/>
                </a:solidFill>
              </a:defRPr>
            </a:lvl8pPr>
            <a:lvl9pPr lvl="8" algn="ctr">
              <a:lnSpc>
                <a:spcPct val="100000"/>
              </a:lnSpc>
              <a:spcBef>
                <a:spcPts val="0"/>
              </a:spcBef>
              <a:spcAft>
                <a:spcPts val="0"/>
              </a:spcAft>
              <a:buClr>
                <a:srgbClr val="12415B"/>
              </a:buClr>
              <a:buSzPts val="1800"/>
              <a:buNone/>
              <a:defRPr sz="1800">
                <a:solidFill>
                  <a:srgbClr val="12415B"/>
                </a:solidFill>
              </a:defRPr>
            </a:lvl9pPr>
          </a:lstStyle>
          <a:p>
            <a:r>
              <a:rPr lang="fr-FR"/>
              <a:t>Modifiez le style des sous-titres du masque</a:t>
            </a:r>
            <a:endParaRPr/>
          </a:p>
        </p:txBody>
      </p:sp>
      <p:sp>
        <p:nvSpPr>
          <p:cNvPr id="82" name="Google Shape;82;p15"/>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30200">
              <a:spcBef>
                <a:spcPts val="0"/>
              </a:spcBef>
              <a:spcAft>
                <a:spcPts val="0"/>
              </a:spcAft>
              <a:buClr>
                <a:schemeClr val="lt1"/>
              </a:buClr>
              <a:buSzPts val="1600"/>
              <a:buChar char="●"/>
              <a:defRPr>
                <a:solidFill>
                  <a:schemeClr val="lt1"/>
                </a:solidFill>
              </a:defRPr>
            </a:lvl1pPr>
            <a:lvl2pPr marL="914400" lvl="1" indent="-311150">
              <a:spcBef>
                <a:spcPts val="0"/>
              </a:spcBef>
              <a:spcAft>
                <a:spcPts val="0"/>
              </a:spcAft>
              <a:buClr>
                <a:schemeClr val="lt1"/>
              </a:buClr>
              <a:buSzPts val="1300"/>
              <a:buChar char="●"/>
              <a:defRPr>
                <a:solidFill>
                  <a:schemeClr val="lt1"/>
                </a:solidFill>
              </a:defRPr>
            </a:lvl2pPr>
            <a:lvl3pPr marL="1371600" lvl="2" indent="-304800">
              <a:spcBef>
                <a:spcPts val="0"/>
              </a:spcBef>
              <a:spcAft>
                <a:spcPts val="0"/>
              </a:spcAft>
              <a:buClr>
                <a:schemeClr val="lt1"/>
              </a:buClr>
              <a:buSzPts val="1200"/>
              <a:buChar char="○"/>
              <a:defRPr>
                <a:solidFill>
                  <a:schemeClr val="lt1"/>
                </a:solidFill>
              </a:defRPr>
            </a:lvl3pPr>
            <a:lvl4pPr marL="1828800" lvl="3" indent="-292100">
              <a:spcBef>
                <a:spcPts val="0"/>
              </a:spcBef>
              <a:spcAft>
                <a:spcPts val="0"/>
              </a:spcAft>
              <a:buClr>
                <a:schemeClr val="lt1"/>
              </a:buClr>
              <a:buSzPts val="1000"/>
              <a:buChar char="●"/>
              <a:defRPr>
                <a:solidFill>
                  <a:schemeClr val="lt1"/>
                </a:solidFill>
              </a:defRPr>
            </a:lvl4pPr>
            <a:lvl5pPr marL="2286000" lvl="4" indent="-292100">
              <a:spcBef>
                <a:spcPts val="0"/>
              </a:spcBef>
              <a:spcAft>
                <a:spcPts val="0"/>
              </a:spcAft>
              <a:buClr>
                <a:schemeClr val="lt1"/>
              </a:buClr>
              <a:buSzPts val="1000"/>
              <a:buChar char="○"/>
              <a:defRPr>
                <a:solidFill>
                  <a:schemeClr val="lt1"/>
                </a:solidFill>
              </a:defRPr>
            </a:lvl5pPr>
            <a:lvl6pPr marL="2743200" lvl="5" indent="-292100">
              <a:spcBef>
                <a:spcPts val="0"/>
              </a:spcBef>
              <a:spcAft>
                <a:spcPts val="0"/>
              </a:spcAft>
              <a:buClr>
                <a:schemeClr val="lt1"/>
              </a:buClr>
              <a:buSzPts val="1000"/>
              <a:buChar char="■"/>
              <a:defRPr>
                <a:solidFill>
                  <a:schemeClr val="lt1"/>
                </a:solidFill>
              </a:defRPr>
            </a:lvl6pPr>
            <a:lvl7pPr marL="3200400" lvl="6" indent="-292100">
              <a:spcBef>
                <a:spcPts val="0"/>
              </a:spcBef>
              <a:spcAft>
                <a:spcPts val="0"/>
              </a:spcAft>
              <a:buClr>
                <a:schemeClr val="lt1"/>
              </a:buClr>
              <a:buSzPts val="1000"/>
              <a:buChar char="●"/>
              <a:defRPr>
                <a:solidFill>
                  <a:schemeClr val="lt1"/>
                </a:solidFill>
              </a:defRPr>
            </a:lvl7pPr>
            <a:lvl8pPr marL="3657600" lvl="7" indent="-292100">
              <a:spcBef>
                <a:spcPts val="0"/>
              </a:spcBef>
              <a:spcAft>
                <a:spcPts val="0"/>
              </a:spcAft>
              <a:buClr>
                <a:schemeClr val="lt1"/>
              </a:buClr>
              <a:buSzPts val="1000"/>
              <a:buChar char="○"/>
              <a:defRPr>
                <a:solidFill>
                  <a:schemeClr val="lt1"/>
                </a:solidFill>
              </a:defRPr>
            </a:lvl8pPr>
            <a:lvl9pPr marL="4114800" lvl="8" indent="-292100">
              <a:spcBef>
                <a:spcPts val="0"/>
              </a:spcBef>
              <a:spcAft>
                <a:spcPts val="0"/>
              </a:spcAft>
              <a:buClr>
                <a:schemeClr val="lt1"/>
              </a:buClr>
              <a:buSzPts val="1000"/>
              <a:buChar char="■"/>
              <a:defRPr>
                <a:solidFill>
                  <a:schemeClr val="lt1"/>
                </a:solidFill>
              </a:defRPr>
            </a:lvl9pPr>
          </a:lstStyle>
          <a:p>
            <a:pPr lvl="0"/>
            <a:r>
              <a:rPr lang="fr-FR"/>
              <a:t>Cliquez pour modifier les styles du texte du masque</a:t>
            </a:r>
          </a:p>
        </p:txBody>
      </p:sp>
      <p:pic>
        <p:nvPicPr>
          <p:cNvPr id="2" name="Google Shape;46;p9">
            <a:extLst>
              <a:ext uri="{FF2B5EF4-FFF2-40B4-BE49-F238E27FC236}">
                <a16:creationId xmlns:a16="http://schemas.microsoft.com/office/drawing/2014/main" id="{0132FAF5-7CF8-31ED-D56F-007DD5BA2065}"/>
              </a:ext>
            </a:extLst>
          </p:cNvPr>
          <p:cNvPicPr preferRelativeResize="0"/>
          <p:nvPr userDrawn="1"/>
        </p:nvPicPr>
        <p:blipFill>
          <a:blip r:embed="rId3">
            <a:alphaModFix amt="50000"/>
          </a:blip>
          <a:srcRect/>
          <a:stretch/>
        </p:blipFill>
        <p:spPr>
          <a:xfrm rot="10800000" flipH="1">
            <a:off x="8625430" y="4793949"/>
            <a:ext cx="614639" cy="545850"/>
          </a:xfrm>
          <a:prstGeom prst="rect">
            <a:avLst/>
          </a:prstGeom>
          <a:noFill/>
          <a:ln>
            <a:noFill/>
          </a:ln>
        </p:spPr>
      </p:pic>
      <p:sp>
        <p:nvSpPr>
          <p:cNvPr id="3" name="Google Shape;47;p9">
            <a:extLst>
              <a:ext uri="{FF2B5EF4-FFF2-40B4-BE49-F238E27FC236}">
                <a16:creationId xmlns:a16="http://schemas.microsoft.com/office/drawing/2014/main" id="{84D1050F-4862-2038-7A70-345F4B1F2E72}"/>
              </a:ext>
            </a:extLst>
          </p:cNvPr>
          <p:cNvSpPr txBox="1">
            <a:spLocks noGrp="1"/>
          </p:cNvSpPr>
          <p:nvPr>
            <p:ph type="sldNum" idx="12"/>
          </p:nvPr>
        </p:nvSpPr>
        <p:spPr>
          <a:xfrm>
            <a:off x="8658406" y="4793951"/>
            <a:ext cx="548700" cy="393600"/>
          </a:xfrm>
          <a:prstGeom prst="rect">
            <a:avLst/>
          </a:prstGeom>
          <a:noFill/>
          <a:ln>
            <a:noFill/>
          </a:ln>
        </p:spPr>
        <p:txBody>
          <a:bodyPr spcFirstLastPara="1" wrap="square" lIns="91425" tIns="91425" rIns="91425" bIns="91425" anchor="ctr" anchorCtr="0">
            <a:noAutofit/>
          </a:bodyPr>
          <a:lstStyle>
            <a:lvl1pPr lvl="0" algn="ctr" rtl="0">
              <a:buNone/>
              <a:defRPr b="0" i="0">
                <a:solidFill>
                  <a:schemeClr val="lt1"/>
                </a:solidFill>
                <a:latin typeface="IBM Plex Sans" panose="020B0503050203000203" pitchFamily="34" charset="0"/>
              </a:defRPr>
            </a:lvl1pPr>
            <a:lvl2pPr lvl="1" algn="ctr" rtl="0">
              <a:buNone/>
              <a:defRPr b="1">
                <a:solidFill>
                  <a:schemeClr val="lt1"/>
                </a:solidFill>
              </a:defRPr>
            </a:lvl2pPr>
            <a:lvl3pPr lvl="2" algn="ctr" rtl="0">
              <a:buNone/>
              <a:defRPr b="1">
                <a:solidFill>
                  <a:schemeClr val="lt1"/>
                </a:solidFill>
              </a:defRPr>
            </a:lvl3pPr>
            <a:lvl4pPr lvl="3" algn="ctr" rtl="0">
              <a:buNone/>
              <a:defRPr b="1">
                <a:solidFill>
                  <a:schemeClr val="lt1"/>
                </a:solidFill>
              </a:defRPr>
            </a:lvl4pPr>
            <a:lvl5pPr lvl="4" algn="ctr" rtl="0">
              <a:buNone/>
              <a:defRPr b="1">
                <a:solidFill>
                  <a:schemeClr val="lt1"/>
                </a:solidFill>
              </a:defRPr>
            </a:lvl5pPr>
            <a:lvl6pPr lvl="5" algn="ctr" rtl="0">
              <a:buNone/>
              <a:defRPr b="1">
                <a:solidFill>
                  <a:schemeClr val="lt1"/>
                </a:solidFill>
              </a:defRPr>
            </a:lvl6pPr>
            <a:lvl7pPr lvl="6" algn="ctr" rtl="0">
              <a:buNone/>
              <a:defRPr b="1">
                <a:solidFill>
                  <a:schemeClr val="lt1"/>
                </a:solidFill>
              </a:defRPr>
            </a:lvl7pPr>
            <a:lvl8pPr lvl="7" algn="ctr" rtl="0">
              <a:buNone/>
              <a:defRPr b="1">
                <a:solidFill>
                  <a:schemeClr val="lt1"/>
                </a:solidFill>
              </a:defRPr>
            </a:lvl8pPr>
            <a:lvl9pPr lvl="8" algn="ctr" rtl="0">
              <a:buNone/>
              <a:defRPr b="1">
                <a:solidFill>
                  <a:schemeClr val="lt1"/>
                </a:solidFill>
              </a:defRPr>
            </a:lvl9pPr>
          </a:lstStyle>
          <a:p>
            <a:fld id="{00000000-1234-1234-1234-123412341234}" type="slidenum">
              <a:rPr lang="fr-FR" smtClean="0"/>
              <a:pPr/>
              <a:t>‹N°›</a:t>
            </a:fld>
            <a:endParaRPr lang="fr-FR" dirty="0"/>
          </a:p>
        </p:txBody>
      </p:sp>
    </p:spTree>
    <p:extLst>
      <p:ext uri="{BB962C8B-B14F-4D97-AF65-F5344CB8AC3E}">
        <p14:creationId xmlns:p14="http://schemas.microsoft.com/office/powerpoint/2010/main" val="891787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rgbClr val="D21F2E"/>
              </a:buClr>
              <a:buSzPts val="2400"/>
              <a:buFont typeface="IBM Plex Sans"/>
              <a:buNone/>
              <a:defRPr sz="2400" b="1">
                <a:solidFill>
                  <a:srgbClr val="D21F2E"/>
                </a:solidFill>
                <a:latin typeface="IBM Plex Sans"/>
                <a:ea typeface="IBM Plex Sans"/>
                <a:cs typeface="IBM Plex Sans"/>
                <a:sym typeface="IBM Plex Sans"/>
              </a:defRPr>
            </a:lvl1pPr>
            <a:lvl2pPr lvl="1">
              <a:spcBef>
                <a:spcPts val="0"/>
              </a:spcBef>
              <a:spcAft>
                <a:spcPts val="0"/>
              </a:spcAft>
              <a:buClr>
                <a:schemeClr val="dk1"/>
              </a:buClr>
              <a:buSzPts val="3000"/>
              <a:buFont typeface="IBM Plex Sans"/>
              <a:buNone/>
              <a:defRPr sz="3000">
                <a:solidFill>
                  <a:schemeClr val="dk1"/>
                </a:solidFill>
                <a:latin typeface="IBM Plex Sans"/>
                <a:ea typeface="IBM Plex Sans"/>
                <a:cs typeface="IBM Plex Sans"/>
                <a:sym typeface="IBM Plex Sans"/>
              </a:defRPr>
            </a:lvl2pPr>
            <a:lvl3pPr lvl="2">
              <a:spcBef>
                <a:spcPts val="0"/>
              </a:spcBef>
              <a:spcAft>
                <a:spcPts val="0"/>
              </a:spcAft>
              <a:buClr>
                <a:schemeClr val="dk1"/>
              </a:buClr>
              <a:buSzPts val="3000"/>
              <a:buFont typeface="IBM Plex Sans"/>
              <a:buNone/>
              <a:defRPr sz="3000">
                <a:solidFill>
                  <a:schemeClr val="dk1"/>
                </a:solidFill>
                <a:latin typeface="IBM Plex Sans"/>
                <a:ea typeface="IBM Plex Sans"/>
                <a:cs typeface="IBM Plex Sans"/>
                <a:sym typeface="IBM Plex Sans"/>
              </a:defRPr>
            </a:lvl3pPr>
            <a:lvl4pPr lvl="3">
              <a:spcBef>
                <a:spcPts val="0"/>
              </a:spcBef>
              <a:spcAft>
                <a:spcPts val="0"/>
              </a:spcAft>
              <a:buClr>
                <a:schemeClr val="dk1"/>
              </a:buClr>
              <a:buSzPts val="3000"/>
              <a:buFont typeface="IBM Plex Sans"/>
              <a:buNone/>
              <a:defRPr sz="3000">
                <a:solidFill>
                  <a:schemeClr val="dk1"/>
                </a:solidFill>
                <a:latin typeface="IBM Plex Sans"/>
                <a:ea typeface="IBM Plex Sans"/>
                <a:cs typeface="IBM Plex Sans"/>
                <a:sym typeface="IBM Plex Sans"/>
              </a:defRPr>
            </a:lvl4pPr>
            <a:lvl5pPr lvl="4">
              <a:spcBef>
                <a:spcPts val="0"/>
              </a:spcBef>
              <a:spcAft>
                <a:spcPts val="0"/>
              </a:spcAft>
              <a:buClr>
                <a:schemeClr val="dk1"/>
              </a:buClr>
              <a:buSzPts val="3000"/>
              <a:buFont typeface="IBM Plex Sans"/>
              <a:buNone/>
              <a:defRPr sz="3000">
                <a:solidFill>
                  <a:schemeClr val="dk1"/>
                </a:solidFill>
                <a:latin typeface="IBM Plex Sans"/>
                <a:ea typeface="IBM Plex Sans"/>
                <a:cs typeface="IBM Plex Sans"/>
                <a:sym typeface="IBM Plex Sans"/>
              </a:defRPr>
            </a:lvl5pPr>
            <a:lvl6pPr lvl="5">
              <a:spcBef>
                <a:spcPts val="0"/>
              </a:spcBef>
              <a:spcAft>
                <a:spcPts val="0"/>
              </a:spcAft>
              <a:buClr>
                <a:schemeClr val="dk1"/>
              </a:buClr>
              <a:buSzPts val="3000"/>
              <a:buFont typeface="IBM Plex Sans"/>
              <a:buNone/>
              <a:defRPr sz="3000">
                <a:solidFill>
                  <a:schemeClr val="dk1"/>
                </a:solidFill>
                <a:latin typeface="IBM Plex Sans"/>
                <a:ea typeface="IBM Plex Sans"/>
                <a:cs typeface="IBM Plex Sans"/>
                <a:sym typeface="IBM Plex Sans"/>
              </a:defRPr>
            </a:lvl6pPr>
            <a:lvl7pPr lvl="6">
              <a:spcBef>
                <a:spcPts val="0"/>
              </a:spcBef>
              <a:spcAft>
                <a:spcPts val="0"/>
              </a:spcAft>
              <a:buClr>
                <a:schemeClr val="dk1"/>
              </a:buClr>
              <a:buSzPts val="3000"/>
              <a:buFont typeface="IBM Plex Sans"/>
              <a:buNone/>
              <a:defRPr sz="3000">
                <a:solidFill>
                  <a:schemeClr val="dk1"/>
                </a:solidFill>
                <a:latin typeface="IBM Plex Sans"/>
                <a:ea typeface="IBM Plex Sans"/>
                <a:cs typeface="IBM Plex Sans"/>
                <a:sym typeface="IBM Plex Sans"/>
              </a:defRPr>
            </a:lvl7pPr>
            <a:lvl8pPr lvl="7">
              <a:spcBef>
                <a:spcPts val="0"/>
              </a:spcBef>
              <a:spcAft>
                <a:spcPts val="0"/>
              </a:spcAft>
              <a:buClr>
                <a:schemeClr val="dk1"/>
              </a:buClr>
              <a:buSzPts val="3000"/>
              <a:buFont typeface="IBM Plex Sans"/>
              <a:buNone/>
              <a:defRPr sz="3000">
                <a:solidFill>
                  <a:schemeClr val="dk1"/>
                </a:solidFill>
                <a:latin typeface="IBM Plex Sans"/>
                <a:ea typeface="IBM Plex Sans"/>
                <a:cs typeface="IBM Plex Sans"/>
                <a:sym typeface="IBM Plex Sans"/>
              </a:defRPr>
            </a:lvl8pPr>
            <a:lvl9pPr lvl="8">
              <a:spcBef>
                <a:spcPts val="0"/>
              </a:spcBef>
              <a:spcAft>
                <a:spcPts val="0"/>
              </a:spcAft>
              <a:buClr>
                <a:schemeClr val="dk1"/>
              </a:buClr>
              <a:buSzPts val="3000"/>
              <a:buFont typeface="IBM Plex Sans"/>
              <a:buNone/>
              <a:defRPr sz="3000">
                <a:solidFill>
                  <a:schemeClr val="dk1"/>
                </a:solidFill>
                <a:latin typeface="IBM Plex Sans"/>
                <a:ea typeface="IBM Plex Sans"/>
                <a:cs typeface="IBM Plex Sans"/>
                <a:sym typeface="IBM Plex Sans"/>
              </a:defRPr>
            </a:lvl9pPr>
          </a:lstStyle>
          <a:p>
            <a:endParaRPr/>
          </a:p>
        </p:txBody>
      </p:sp>
      <p:sp>
        <p:nvSpPr>
          <p:cNvPr id="7" name="Google Shape;7;p1"/>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normAutofit/>
          </a:bodyPr>
          <a:lstStyle>
            <a:lvl1pPr marL="457200" lvl="0" indent="-330200">
              <a:lnSpc>
                <a:spcPct val="115000"/>
              </a:lnSpc>
              <a:spcBef>
                <a:spcPts val="0"/>
              </a:spcBef>
              <a:spcAft>
                <a:spcPts val="0"/>
              </a:spcAft>
              <a:buClr>
                <a:srgbClr val="D21F2E"/>
              </a:buClr>
              <a:buSzPts val="1600"/>
              <a:buFont typeface="IBM Plex Sans"/>
              <a:buChar char="●"/>
              <a:defRPr sz="1600">
                <a:solidFill>
                  <a:srgbClr val="666666"/>
                </a:solidFill>
                <a:latin typeface="IBM Plex Sans"/>
                <a:ea typeface="IBM Plex Sans"/>
                <a:cs typeface="IBM Plex Sans"/>
                <a:sym typeface="IBM Plex Sans"/>
              </a:defRPr>
            </a:lvl1pPr>
            <a:lvl2pPr marL="914400" lvl="1" indent="-311150">
              <a:lnSpc>
                <a:spcPct val="115000"/>
              </a:lnSpc>
              <a:spcBef>
                <a:spcPts val="0"/>
              </a:spcBef>
              <a:spcAft>
                <a:spcPts val="0"/>
              </a:spcAft>
              <a:buClr>
                <a:srgbClr val="12415B"/>
              </a:buClr>
              <a:buSzPts val="1300"/>
              <a:buFont typeface="IBM Plex Sans"/>
              <a:buChar char="●"/>
              <a:defRPr sz="1300">
                <a:solidFill>
                  <a:srgbClr val="666666"/>
                </a:solidFill>
                <a:latin typeface="IBM Plex Sans"/>
                <a:ea typeface="IBM Plex Sans"/>
                <a:cs typeface="IBM Plex Sans"/>
                <a:sym typeface="IBM Plex Sans"/>
              </a:defRPr>
            </a:lvl2pPr>
            <a:lvl3pPr marL="1371600" lvl="2" indent="-304800">
              <a:lnSpc>
                <a:spcPct val="115000"/>
              </a:lnSpc>
              <a:spcBef>
                <a:spcPts val="0"/>
              </a:spcBef>
              <a:spcAft>
                <a:spcPts val="0"/>
              </a:spcAft>
              <a:buClr>
                <a:srgbClr val="12415B"/>
              </a:buClr>
              <a:buSzPts val="1200"/>
              <a:buFont typeface="IBM Plex Sans"/>
              <a:buChar char="○"/>
              <a:defRPr sz="1200">
                <a:solidFill>
                  <a:srgbClr val="666666"/>
                </a:solidFill>
                <a:latin typeface="IBM Plex Sans"/>
                <a:ea typeface="IBM Plex Sans"/>
                <a:cs typeface="IBM Plex Sans"/>
                <a:sym typeface="IBM Plex Sans"/>
              </a:defRPr>
            </a:lvl3pPr>
            <a:lvl4pPr marL="1828800" lvl="3" indent="-292100">
              <a:lnSpc>
                <a:spcPct val="115000"/>
              </a:lnSpc>
              <a:spcBef>
                <a:spcPts val="0"/>
              </a:spcBef>
              <a:spcAft>
                <a:spcPts val="0"/>
              </a:spcAft>
              <a:buClr>
                <a:srgbClr val="12415B"/>
              </a:buClr>
              <a:buSzPts val="1000"/>
              <a:buFont typeface="IBM Plex Sans"/>
              <a:buChar char="●"/>
              <a:defRPr sz="1000">
                <a:solidFill>
                  <a:srgbClr val="666666"/>
                </a:solidFill>
                <a:latin typeface="IBM Plex Sans"/>
                <a:ea typeface="IBM Plex Sans"/>
                <a:cs typeface="IBM Plex Sans"/>
                <a:sym typeface="IBM Plex Sans"/>
              </a:defRPr>
            </a:lvl4pPr>
            <a:lvl5pPr marL="2286000" lvl="4" indent="-292100">
              <a:lnSpc>
                <a:spcPct val="115000"/>
              </a:lnSpc>
              <a:spcBef>
                <a:spcPts val="0"/>
              </a:spcBef>
              <a:spcAft>
                <a:spcPts val="0"/>
              </a:spcAft>
              <a:buClr>
                <a:srgbClr val="D21F2E"/>
              </a:buClr>
              <a:buSzPts val="1000"/>
              <a:buFont typeface="IBM Plex Sans"/>
              <a:buChar char="○"/>
              <a:defRPr sz="1000">
                <a:solidFill>
                  <a:srgbClr val="666666"/>
                </a:solidFill>
                <a:latin typeface="IBM Plex Sans"/>
                <a:ea typeface="IBM Plex Sans"/>
                <a:cs typeface="IBM Plex Sans"/>
                <a:sym typeface="IBM Plex Sans"/>
              </a:defRPr>
            </a:lvl5pPr>
            <a:lvl6pPr marL="2743200" lvl="5" indent="-292100">
              <a:lnSpc>
                <a:spcPct val="115000"/>
              </a:lnSpc>
              <a:spcBef>
                <a:spcPts val="0"/>
              </a:spcBef>
              <a:spcAft>
                <a:spcPts val="0"/>
              </a:spcAft>
              <a:buClr>
                <a:srgbClr val="D21F2E"/>
              </a:buClr>
              <a:buSzPts val="1000"/>
              <a:buFont typeface="IBM Plex Sans"/>
              <a:buChar char="■"/>
              <a:defRPr sz="1000">
                <a:solidFill>
                  <a:srgbClr val="666666"/>
                </a:solidFill>
                <a:latin typeface="IBM Plex Sans"/>
                <a:ea typeface="IBM Plex Sans"/>
                <a:cs typeface="IBM Plex Sans"/>
                <a:sym typeface="IBM Plex Sans"/>
              </a:defRPr>
            </a:lvl6pPr>
            <a:lvl7pPr marL="3200400" lvl="6" indent="-292100">
              <a:lnSpc>
                <a:spcPct val="115000"/>
              </a:lnSpc>
              <a:spcBef>
                <a:spcPts val="0"/>
              </a:spcBef>
              <a:spcAft>
                <a:spcPts val="0"/>
              </a:spcAft>
              <a:buClr>
                <a:srgbClr val="D21F2E"/>
              </a:buClr>
              <a:buSzPts val="1000"/>
              <a:buFont typeface="IBM Plex Sans"/>
              <a:buChar char="●"/>
              <a:defRPr sz="1000">
                <a:solidFill>
                  <a:srgbClr val="666666"/>
                </a:solidFill>
                <a:latin typeface="IBM Plex Sans"/>
                <a:ea typeface="IBM Plex Sans"/>
                <a:cs typeface="IBM Plex Sans"/>
                <a:sym typeface="IBM Plex Sans"/>
              </a:defRPr>
            </a:lvl7pPr>
            <a:lvl8pPr marL="3657600" lvl="7" indent="-292100">
              <a:lnSpc>
                <a:spcPct val="115000"/>
              </a:lnSpc>
              <a:spcBef>
                <a:spcPts val="0"/>
              </a:spcBef>
              <a:spcAft>
                <a:spcPts val="0"/>
              </a:spcAft>
              <a:buClr>
                <a:srgbClr val="666666"/>
              </a:buClr>
              <a:buSzPts val="1000"/>
              <a:buFont typeface="IBM Plex Sans"/>
              <a:buChar char="○"/>
              <a:defRPr sz="1000">
                <a:solidFill>
                  <a:srgbClr val="666666"/>
                </a:solidFill>
                <a:latin typeface="IBM Plex Sans"/>
                <a:ea typeface="IBM Plex Sans"/>
                <a:cs typeface="IBM Plex Sans"/>
                <a:sym typeface="IBM Plex Sans"/>
              </a:defRPr>
            </a:lvl8pPr>
            <a:lvl9pPr marL="4114800" lvl="8" indent="-292100">
              <a:lnSpc>
                <a:spcPct val="115000"/>
              </a:lnSpc>
              <a:spcBef>
                <a:spcPts val="0"/>
              </a:spcBef>
              <a:spcAft>
                <a:spcPts val="0"/>
              </a:spcAft>
              <a:buClr>
                <a:srgbClr val="666666"/>
              </a:buClr>
              <a:buSzPts val="1000"/>
              <a:buFont typeface="IBM Plex Sans"/>
              <a:buChar char="■"/>
              <a:defRPr sz="1000">
                <a:solidFill>
                  <a:srgbClr val="666666"/>
                </a:solidFill>
                <a:latin typeface="IBM Plex Sans"/>
                <a:ea typeface="IBM Plex Sans"/>
                <a:cs typeface="IBM Plex Sans"/>
                <a:sym typeface="IBM Plex Sans"/>
              </a:defRPr>
            </a:lvl9pPr>
          </a:lstStyle>
          <a:p>
            <a:endParaRPr dirty="0"/>
          </a:p>
        </p:txBody>
      </p:sp>
      <p:pic>
        <p:nvPicPr>
          <p:cNvPr id="8" name="Google Shape;8;p1"/>
          <p:cNvPicPr preferRelativeResize="0"/>
          <p:nvPr/>
        </p:nvPicPr>
        <p:blipFill>
          <a:blip r:embed="rId15">
            <a:alphaModFix/>
          </a:blip>
          <a:stretch>
            <a:fillRect/>
          </a:stretch>
        </p:blipFill>
        <p:spPr>
          <a:xfrm>
            <a:off x="0" y="4420000"/>
            <a:ext cx="1000499" cy="72350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75" r:id="rId2"/>
    <p:sldLayoutId id="2147483652" r:id="rId3"/>
    <p:sldLayoutId id="2147483656" r:id="rId4"/>
    <p:sldLayoutId id="2147483674" r:id="rId5"/>
    <p:sldLayoutId id="2147483673" r:id="rId6"/>
    <p:sldLayoutId id="2147483669" r:id="rId7"/>
    <p:sldLayoutId id="2147483676" r:id="rId8"/>
    <p:sldLayoutId id="2147483668" r:id="rId9"/>
    <p:sldLayoutId id="2147483665" r:id="rId10"/>
    <p:sldLayoutId id="2147483671" r:id="rId11"/>
    <p:sldLayoutId id="2147483672" r:id="rId12"/>
    <p:sldLayoutId id="2147483677" r:id="rId13"/>
  </p:sldLayoutIdLst>
  <p:hf hd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127000" marR="0" lvl="0" indent="0" algn="l" rtl="0" eaLnBrk="1" hangingPunct="1">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27.png"/><Relationship Id="rId4" Type="http://schemas.openxmlformats.org/officeDocument/2006/relationships/chart" Target="../charts/chart3.xml"/></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6.png"/><Relationship Id="rId1" Type="http://schemas.openxmlformats.org/officeDocument/2006/relationships/slideLayout" Target="../slideLayouts/slideLayout5.xml"/><Relationship Id="rId4" Type="http://schemas.openxmlformats.org/officeDocument/2006/relationships/image" Target="../media/image27.png"/></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31.png"/></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33.png"/><Relationship Id="rId4" Type="http://schemas.openxmlformats.org/officeDocument/2006/relationships/image" Target="../media/image32.png"/></Relationships>
</file>

<file path=ppt/slides/_rels/slide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7.png"/><Relationship Id="rId1" Type="http://schemas.openxmlformats.org/officeDocument/2006/relationships/slideLayout" Target="../slideLayouts/slideLayout13.xml"/><Relationship Id="rId4" Type="http://schemas.openxmlformats.org/officeDocument/2006/relationships/image" Target="../media/image35.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chart" Target="../charts/chart1.xml"/><Relationship Id="rId1" Type="http://schemas.openxmlformats.org/officeDocument/2006/relationships/slideLayout" Target="../slideLayouts/slideLayout13.xml"/><Relationship Id="rId5" Type="http://schemas.openxmlformats.org/officeDocument/2006/relationships/image" Target="../media/image37.png"/><Relationship Id="rId4"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1"/>
          <p:cNvSpPr txBox="1">
            <a:spLocks noGrp="1"/>
          </p:cNvSpPr>
          <p:nvPr>
            <p:ph type="ctrTitle"/>
          </p:nvPr>
        </p:nvSpPr>
        <p:spPr>
          <a:xfrm>
            <a:off x="1455250" y="320575"/>
            <a:ext cx="6507900" cy="1329439"/>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fr-FR" sz="2800" dirty="0"/>
              <a:t>20</a:t>
            </a:r>
            <a:r>
              <a:rPr lang="fr-FR" sz="2800" baseline="30000" dirty="0"/>
              <a:t>e</a:t>
            </a:r>
            <a:r>
              <a:rPr lang="fr-FR" sz="2800" dirty="0"/>
              <a:t> Journée de la filière </a:t>
            </a:r>
            <a:br>
              <a:rPr lang="fr-FR" sz="2800" dirty="0"/>
            </a:br>
            <a:r>
              <a:rPr lang="fr-FR" sz="2800" dirty="0" err="1"/>
              <a:t>FilRougE</a:t>
            </a:r>
            <a:r>
              <a:rPr lang="fr-FR" sz="2800" dirty="0"/>
              <a:t>-MCGRE</a:t>
            </a:r>
            <a:br>
              <a:rPr lang="fr-FR" sz="2800" dirty="0"/>
            </a:br>
            <a:endParaRPr sz="2800" dirty="0"/>
          </a:p>
        </p:txBody>
      </p:sp>
      <p:sp>
        <p:nvSpPr>
          <p:cNvPr id="107" name="Google Shape;107;p21"/>
          <p:cNvSpPr txBox="1">
            <a:spLocks noGrp="1"/>
          </p:cNvSpPr>
          <p:nvPr>
            <p:ph type="subTitle" idx="1"/>
          </p:nvPr>
        </p:nvSpPr>
        <p:spPr>
          <a:xfrm>
            <a:off x="2202100" y="4214190"/>
            <a:ext cx="5014200" cy="519651"/>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fr-FR" dirty="0"/>
              <a:t>27 juin 2025</a:t>
            </a:r>
            <a:endParaRPr dirty="0"/>
          </a:p>
        </p:txBody>
      </p:sp>
      <p:pic>
        <p:nvPicPr>
          <p:cNvPr id="3" name="Image 2">
            <a:extLst>
              <a:ext uri="{FF2B5EF4-FFF2-40B4-BE49-F238E27FC236}">
                <a16:creationId xmlns:a16="http://schemas.microsoft.com/office/drawing/2014/main" id="{C0BAE58E-9270-4081-83FA-6F6E85D84C2A}"/>
              </a:ext>
            </a:extLst>
          </p:cNvPr>
          <p:cNvPicPr>
            <a:picLocks noChangeAspect="1"/>
          </p:cNvPicPr>
          <p:nvPr/>
        </p:nvPicPr>
        <p:blipFill>
          <a:blip r:embed="rId3"/>
          <a:stretch>
            <a:fillRect/>
          </a:stretch>
        </p:blipFill>
        <p:spPr>
          <a:xfrm>
            <a:off x="1" y="4678016"/>
            <a:ext cx="885836" cy="332961"/>
          </a:xfrm>
          <a:prstGeom prst="rect">
            <a:avLst/>
          </a:prstGeom>
        </p:spPr>
      </p:pic>
      <p:sp>
        <p:nvSpPr>
          <p:cNvPr id="6" name="Google Shape;107;p21">
            <a:extLst>
              <a:ext uri="{FF2B5EF4-FFF2-40B4-BE49-F238E27FC236}">
                <a16:creationId xmlns:a16="http://schemas.microsoft.com/office/drawing/2014/main" id="{2AAFB2EA-D93E-4765-BC8A-816F807475CD}"/>
              </a:ext>
            </a:extLst>
          </p:cNvPr>
          <p:cNvSpPr txBox="1">
            <a:spLocks/>
          </p:cNvSpPr>
          <p:nvPr/>
        </p:nvSpPr>
        <p:spPr>
          <a:xfrm>
            <a:off x="1917014" y="1480201"/>
            <a:ext cx="5584372" cy="128096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ctr" rtl="0" eaLnBrk="1" hangingPunct="1">
              <a:lnSpc>
                <a:spcPct val="100000"/>
              </a:lnSpc>
              <a:spcBef>
                <a:spcPts val="0"/>
              </a:spcBef>
              <a:spcAft>
                <a:spcPts val="0"/>
              </a:spcAft>
              <a:buClr>
                <a:schemeClr val="lt1"/>
              </a:buClr>
              <a:buSzPts val="2000"/>
              <a:buFont typeface="IBM Plex Sans"/>
              <a:buNone/>
              <a:defRPr sz="2000" b="0" i="0" u="none" strike="noStrike" cap="none">
                <a:solidFill>
                  <a:schemeClr val="lt1"/>
                </a:solidFill>
                <a:latin typeface="IBM Plex Sans"/>
                <a:ea typeface="IBM Plex Sans"/>
                <a:cs typeface="IBM Plex Sans"/>
                <a:sym typeface="IBM Plex Sans"/>
              </a:defRPr>
            </a:lvl1pPr>
            <a:lvl2pPr marL="914400" marR="0" lvl="1" indent="-311150" algn="l" rtl="0" eaLnBrk="1" hangingPunct="1">
              <a:lnSpc>
                <a:spcPct val="100000"/>
              </a:lnSpc>
              <a:spcBef>
                <a:spcPts val="0"/>
              </a:spcBef>
              <a:spcAft>
                <a:spcPts val="0"/>
              </a:spcAft>
              <a:buClr>
                <a:schemeClr val="lt1"/>
              </a:buClr>
              <a:buSzPts val="2100"/>
              <a:buFont typeface="IBM Plex Sans"/>
              <a:buNone/>
              <a:defRPr sz="2100" b="0" i="0" u="none" strike="noStrike" cap="none">
                <a:solidFill>
                  <a:schemeClr val="lt1"/>
                </a:solidFill>
                <a:latin typeface="IBM Plex Sans"/>
                <a:ea typeface="IBM Plex Sans"/>
                <a:cs typeface="IBM Plex Sans"/>
                <a:sym typeface="IBM Plex Sans"/>
              </a:defRPr>
            </a:lvl2pPr>
            <a:lvl3pPr marL="1371600" marR="0" lvl="2" indent="-304800" algn="l" rtl="0" eaLnBrk="1" hangingPunct="1">
              <a:lnSpc>
                <a:spcPct val="100000"/>
              </a:lnSpc>
              <a:spcBef>
                <a:spcPts val="0"/>
              </a:spcBef>
              <a:spcAft>
                <a:spcPts val="0"/>
              </a:spcAft>
              <a:buClr>
                <a:schemeClr val="lt1"/>
              </a:buClr>
              <a:buSzPts val="2100"/>
              <a:buFont typeface="IBM Plex Sans"/>
              <a:buNone/>
              <a:defRPr sz="2100" b="0" i="0" u="none" strike="noStrike" cap="none">
                <a:solidFill>
                  <a:schemeClr val="lt1"/>
                </a:solidFill>
                <a:latin typeface="IBM Plex Sans"/>
                <a:ea typeface="IBM Plex Sans"/>
                <a:cs typeface="IBM Plex Sans"/>
                <a:sym typeface="IBM Plex Sans"/>
              </a:defRPr>
            </a:lvl3pPr>
            <a:lvl4pPr marL="1828800" marR="0" lvl="3" indent="-292100" algn="l" rtl="0" eaLnBrk="1" hangingPunct="1">
              <a:lnSpc>
                <a:spcPct val="100000"/>
              </a:lnSpc>
              <a:spcBef>
                <a:spcPts val="0"/>
              </a:spcBef>
              <a:spcAft>
                <a:spcPts val="0"/>
              </a:spcAft>
              <a:buClr>
                <a:schemeClr val="lt1"/>
              </a:buClr>
              <a:buSzPts val="2100"/>
              <a:buFont typeface="IBM Plex Sans"/>
              <a:buNone/>
              <a:defRPr sz="2100" b="0" i="0" u="none" strike="noStrike" cap="none">
                <a:solidFill>
                  <a:schemeClr val="lt1"/>
                </a:solidFill>
                <a:latin typeface="IBM Plex Sans"/>
                <a:ea typeface="IBM Plex Sans"/>
                <a:cs typeface="IBM Plex Sans"/>
                <a:sym typeface="IBM Plex Sans"/>
              </a:defRPr>
            </a:lvl4pPr>
            <a:lvl5pPr marL="2286000" marR="0" lvl="4" indent="-292100" algn="l" rtl="0" eaLnBrk="1" hangingPunct="1">
              <a:lnSpc>
                <a:spcPct val="100000"/>
              </a:lnSpc>
              <a:spcBef>
                <a:spcPts val="0"/>
              </a:spcBef>
              <a:spcAft>
                <a:spcPts val="0"/>
              </a:spcAft>
              <a:buClr>
                <a:schemeClr val="lt1"/>
              </a:buClr>
              <a:buSzPts val="2100"/>
              <a:buFont typeface="IBM Plex Sans"/>
              <a:buNone/>
              <a:defRPr sz="2100" b="0" i="0" u="none" strike="noStrike" cap="none">
                <a:solidFill>
                  <a:schemeClr val="lt1"/>
                </a:solidFill>
                <a:latin typeface="IBM Plex Sans"/>
                <a:ea typeface="IBM Plex Sans"/>
                <a:cs typeface="IBM Plex Sans"/>
                <a:sym typeface="IBM Plex Sans"/>
              </a:defRPr>
            </a:lvl5pPr>
            <a:lvl6pPr marL="2743200" marR="0" lvl="5" indent="-292100" algn="l" rtl="0" eaLnBrk="1" hangingPunct="1">
              <a:lnSpc>
                <a:spcPct val="100000"/>
              </a:lnSpc>
              <a:spcBef>
                <a:spcPts val="0"/>
              </a:spcBef>
              <a:spcAft>
                <a:spcPts val="0"/>
              </a:spcAft>
              <a:buClr>
                <a:schemeClr val="lt1"/>
              </a:buClr>
              <a:buSzPts val="2100"/>
              <a:buFont typeface="IBM Plex Sans"/>
              <a:buNone/>
              <a:defRPr sz="2100" b="0" i="0" u="none" strike="noStrike" cap="none">
                <a:solidFill>
                  <a:schemeClr val="lt1"/>
                </a:solidFill>
                <a:latin typeface="IBM Plex Sans"/>
                <a:ea typeface="IBM Plex Sans"/>
                <a:cs typeface="IBM Plex Sans"/>
                <a:sym typeface="IBM Plex Sans"/>
              </a:defRPr>
            </a:lvl6pPr>
            <a:lvl7pPr marL="3200400" marR="0" lvl="6" indent="-292100" algn="l" rtl="0" eaLnBrk="1" hangingPunct="1">
              <a:lnSpc>
                <a:spcPct val="100000"/>
              </a:lnSpc>
              <a:spcBef>
                <a:spcPts val="0"/>
              </a:spcBef>
              <a:spcAft>
                <a:spcPts val="0"/>
              </a:spcAft>
              <a:buClr>
                <a:schemeClr val="lt1"/>
              </a:buClr>
              <a:buSzPts val="2100"/>
              <a:buFont typeface="IBM Plex Sans"/>
              <a:buNone/>
              <a:defRPr sz="2100" b="0" i="0" u="none" strike="noStrike" cap="none">
                <a:solidFill>
                  <a:schemeClr val="lt1"/>
                </a:solidFill>
                <a:latin typeface="IBM Plex Sans"/>
                <a:ea typeface="IBM Plex Sans"/>
                <a:cs typeface="IBM Plex Sans"/>
                <a:sym typeface="IBM Plex Sans"/>
              </a:defRPr>
            </a:lvl7pPr>
            <a:lvl8pPr marL="3657600" marR="0" lvl="7" indent="-292100" algn="l" rtl="0" eaLnBrk="1" hangingPunct="1">
              <a:lnSpc>
                <a:spcPct val="100000"/>
              </a:lnSpc>
              <a:spcBef>
                <a:spcPts val="0"/>
              </a:spcBef>
              <a:spcAft>
                <a:spcPts val="0"/>
              </a:spcAft>
              <a:buClr>
                <a:schemeClr val="lt1"/>
              </a:buClr>
              <a:buSzPts val="2100"/>
              <a:buFont typeface="IBM Plex Sans"/>
              <a:buNone/>
              <a:defRPr sz="2100" b="0" i="0" u="none" strike="noStrike" cap="none">
                <a:solidFill>
                  <a:schemeClr val="lt1"/>
                </a:solidFill>
                <a:latin typeface="IBM Plex Sans"/>
                <a:ea typeface="IBM Plex Sans"/>
                <a:cs typeface="IBM Plex Sans"/>
                <a:sym typeface="IBM Plex Sans"/>
              </a:defRPr>
            </a:lvl8pPr>
            <a:lvl9pPr marL="4114800" marR="0" lvl="8" indent="-292100" algn="l" rtl="0" eaLnBrk="1" hangingPunct="1">
              <a:lnSpc>
                <a:spcPct val="100000"/>
              </a:lnSpc>
              <a:spcBef>
                <a:spcPts val="0"/>
              </a:spcBef>
              <a:spcAft>
                <a:spcPts val="0"/>
              </a:spcAft>
              <a:buClr>
                <a:schemeClr val="lt1"/>
              </a:buClr>
              <a:buSzPts val="2100"/>
              <a:buFont typeface="IBM Plex Sans"/>
              <a:buNone/>
              <a:defRPr sz="2100" b="0" i="0" u="none" strike="noStrike" cap="none">
                <a:solidFill>
                  <a:schemeClr val="lt1"/>
                </a:solidFill>
                <a:latin typeface="IBM Plex Sans"/>
                <a:ea typeface="IBM Plex Sans"/>
                <a:cs typeface="IBM Plex Sans"/>
                <a:sym typeface="IBM Plex Sans"/>
              </a:defRPr>
            </a:lvl9pPr>
          </a:lstStyle>
          <a:p>
            <a:pPr marL="0" lvl="0" indent="0"/>
            <a:r>
              <a:rPr lang="fr-FR" sz="2800" b="1" dirty="0"/>
              <a:t>Prise en charge des patients drépanocytaires aux Urgences : </a:t>
            </a:r>
          </a:p>
          <a:p>
            <a:pPr marL="0" lvl="0" indent="0"/>
            <a:r>
              <a:rPr lang="fr-FR" sz="2800" b="1" dirty="0"/>
              <a:t>Regards croisés </a:t>
            </a:r>
          </a:p>
          <a:p>
            <a:pPr marL="0" lvl="0" indent="0"/>
            <a:r>
              <a:rPr lang="fr-FR" sz="2800" dirty="0"/>
              <a:t> </a:t>
            </a:r>
          </a:p>
          <a:p>
            <a:pPr marL="0" lvl="0" indent="0"/>
            <a:r>
              <a:rPr lang="fr-FR" sz="2800" dirty="0"/>
              <a:t>Dr Emmanuelle </a:t>
            </a:r>
            <a:r>
              <a:rPr lang="fr-FR" sz="2800" dirty="0" err="1"/>
              <a:t>Bernit</a:t>
            </a:r>
            <a:endParaRPr lang="fr-FR" sz="2800" dirty="0"/>
          </a:p>
        </p:txBody>
      </p:sp>
      <p:pic>
        <p:nvPicPr>
          <p:cNvPr id="2" name="Image 1"/>
          <p:cNvPicPr>
            <a:picLocks noChangeAspect="1"/>
          </p:cNvPicPr>
          <p:nvPr/>
        </p:nvPicPr>
        <p:blipFill>
          <a:blip r:embed="rId4"/>
          <a:stretch>
            <a:fillRect/>
          </a:stretch>
        </p:blipFill>
        <p:spPr>
          <a:xfrm>
            <a:off x="7334623" y="102287"/>
            <a:ext cx="1414395" cy="1402202"/>
          </a:xfrm>
          <a:prstGeom prst="rect">
            <a:avLst/>
          </a:prstGeom>
        </p:spPr>
      </p:pic>
    </p:spTree>
    <p:extLst>
      <p:ext uri="{BB962C8B-B14F-4D97-AF65-F5344CB8AC3E}">
        <p14:creationId xmlns:p14="http://schemas.microsoft.com/office/powerpoint/2010/main" val="25502688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9D571E57-6EFD-4419-BBCF-1C0A0C02AC52}" type="slidenum">
              <a:rPr lang="fr-FR" smtClean="0"/>
              <a:t>10</a:t>
            </a:fld>
            <a:endParaRPr lang="fr-FR"/>
          </a:p>
        </p:txBody>
      </p:sp>
      <p:sp>
        <p:nvSpPr>
          <p:cNvPr id="10" name="Rectangle 9"/>
          <p:cNvSpPr/>
          <p:nvPr/>
        </p:nvSpPr>
        <p:spPr>
          <a:xfrm>
            <a:off x="-9000" y="-4959"/>
            <a:ext cx="9153000" cy="303498"/>
          </a:xfrm>
          <a:prstGeom prst="rect">
            <a:avLst/>
          </a:prstGeom>
          <a:solidFill>
            <a:srgbClr val="B82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a:solidFill>
                <a:srgbClr val="B82010"/>
              </a:solidFill>
            </a:endParaRPr>
          </a:p>
        </p:txBody>
      </p:sp>
      <p:sp>
        <p:nvSpPr>
          <p:cNvPr id="6" name="ZoneTexte 5"/>
          <p:cNvSpPr txBox="1"/>
          <p:nvPr/>
        </p:nvSpPr>
        <p:spPr>
          <a:xfrm>
            <a:off x="-9001" y="-33821"/>
            <a:ext cx="5218775" cy="369332"/>
          </a:xfrm>
          <a:prstGeom prst="rect">
            <a:avLst/>
          </a:prstGeom>
          <a:noFill/>
        </p:spPr>
        <p:txBody>
          <a:bodyPr wrap="square" rtlCol="0">
            <a:spAutoFit/>
          </a:bodyPr>
          <a:lstStyle/>
          <a:p>
            <a:r>
              <a:rPr lang="fr-FR" sz="1800" dirty="0">
                <a:solidFill>
                  <a:schemeClr val="bg1"/>
                </a:solidFill>
              </a:rPr>
              <a:t>Perception du SAU par les patients </a:t>
            </a:r>
          </a:p>
        </p:txBody>
      </p:sp>
      <p:graphicFrame>
        <p:nvGraphicFramePr>
          <p:cNvPr id="7" name="Graphique 6"/>
          <p:cNvGraphicFramePr>
            <a:graphicFrameLocks/>
          </p:cNvGraphicFramePr>
          <p:nvPr>
            <p:extLst>
              <p:ext uri="{D42A27DB-BD31-4B8C-83A1-F6EECF244321}">
                <p14:modId xmlns:p14="http://schemas.microsoft.com/office/powerpoint/2010/main" val="770433562"/>
              </p:ext>
            </p:extLst>
          </p:nvPr>
        </p:nvGraphicFramePr>
        <p:xfrm>
          <a:off x="274321" y="1142999"/>
          <a:ext cx="4325112" cy="25977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Graphique 7"/>
          <p:cNvGraphicFramePr>
            <a:graphicFrameLocks/>
          </p:cNvGraphicFramePr>
          <p:nvPr>
            <p:extLst>
              <p:ext uri="{D42A27DB-BD31-4B8C-83A1-F6EECF244321}">
                <p14:modId xmlns:p14="http://schemas.microsoft.com/office/powerpoint/2010/main" val="1049367478"/>
              </p:ext>
            </p:extLst>
          </p:nvPr>
        </p:nvGraphicFramePr>
        <p:xfrm>
          <a:off x="4599433" y="1228941"/>
          <a:ext cx="4148378" cy="2511786"/>
        </p:xfrm>
        <a:graphic>
          <a:graphicData uri="http://schemas.openxmlformats.org/drawingml/2006/chart">
            <c:chart xmlns:c="http://schemas.openxmlformats.org/drawingml/2006/chart" xmlns:r="http://schemas.openxmlformats.org/officeDocument/2006/relationships" r:id="rId4"/>
          </a:graphicData>
        </a:graphic>
      </p:graphicFrame>
      <p:pic>
        <p:nvPicPr>
          <p:cNvPr id="2" name="Image 1"/>
          <p:cNvPicPr>
            <a:picLocks noChangeAspect="1"/>
          </p:cNvPicPr>
          <p:nvPr/>
        </p:nvPicPr>
        <p:blipFill>
          <a:blip r:embed="rId5"/>
          <a:stretch>
            <a:fillRect/>
          </a:stretch>
        </p:blipFill>
        <p:spPr>
          <a:xfrm>
            <a:off x="105009" y="4690095"/>
            <a:ext cx="883997" cy="335309"/>
          </a:xfrm>
          <a:prstGeom prst="rect">
            <a:avLst/>
          </a:prstGeom>
        </p:spPr>
      </p:pic>
    </p:spTree>
    <p:extLst>
      <p:ext uri="{BB962C8B-B14F-4D97-AF65-F5344CB8AC3E}">
        <p14:creationId xmlns:p14="http://schemas.microsoft.com/office/powerpoint/2010/main" val="37406577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 ressenti des soignants </a:t>
            </a:r>
          </a:p>
        </p:txBody>
      </p:sp>
      <p:sp>
        <p:nvSpPr>
          <p:cNvPr id="3" name="Espace réservé du texte 2"/>
          <p:cNvSpPr>
            <a:spLocks noGrp="1"/>
          </p:cNvSpPr>
          <p:nvPr>
            <p:ph type="body" idx="1"/>
          </p:nvPr>
        </p:nvSpPr>
        <p:spPr>
          <a:xfrm>
            <a:off x="311700" y="1705675"/>
            <a:ext cx="4272586" cy="2863200"/>
          </a:xfrm>
        </p:spPr>
        <p:txBody>
          <a:bodyPr/>
          <a:lstStyle/>
          <a:p>
            <a:r>
              <a:rPr lang="fr-FR" b="1" dirty="0">
                <a:solidFill>
                  <a:srgbClr val="FF0000"/>
                </a:solidFill>
                <a:effectLst>
                  <a:outerShdw blurRad="38100" dist="38100" dir="2700000" algn="tl">
                    <a:srgbClr val="000000">
                      <a:alpha val="43137"/>
                    </a:srgbClr>
                  </a:outerShdw>
                </a:effectLst>
              </a:rPr>
              <a:t>Objectifs</a:t>
            </a:r>
            <a:r>
              <a:rPr lang="fr-FR" dirty="0"/>
              <a:t> : </a:t>
            </a:r>
          </a:p>
          <a:p>
            <a:pPr marL="328250" indent="-285750">
              <a:buFont typeface="Wingdings" panose="05000000000000000000" pitchFamily="2" charset="2"/>
              <a:buChar char="ü"/>
            </a:pPr>
            <a:r>
              <a:rPr lang="fr-FR" dirty="0"/>
              <a:t>Evaluation du ressenti et du vécu du personnel soignant de SAU face à la PEC des patients drépanocytaires </a:t>
            </a:r>
          </a:p>
          <a:p>
            <a:pPr marL="328250" indent="-285750">
              <a:buFont typeface="Wingdings" panose="05000000000000000000" pitchFamily="2" charset="2"/>
              <a:buChar char="ü"/>
            </a:pPr>
            <a:r>
              <a:rPr lang="fr-FR" dirty="0"/>
              <a:t>Recensement des difficultés rencontrées</a:t>
            </a:r>
          </a:p>
          <a:p>
            <a:pPr marL="328250" indent="-285750">
              <a:buFont typeface="Wingdings" panose="05000000000000000000" pitchFamily="2" charset="2"/>
              <a:buChar char="ü"/>
            </a:pPr>
            <a:r>
              <a:rPr lang="fr-FR" dirty="0"/>
              <a:t>Pistes  d’amélioration? </a:t>
            </a:r>
          </a:p>
        </p:txBody>
      </p:sp>
      <p:sp>
        <p:nvSpPr>
          <p:cNvPr id="4" name="Espace réservé du numéro de diapositive 3"/>
          <p:cNvSpPr>
            <a:spLocks noGrp="1"/>
          </p:cNvSpPr>
          <p:nvPr>
            <p:ph type="sldNum" idx="12"/>
          </p:nvPr>
        </p:nvSpPr>
        <p:spPr/>
        <p:txBody>
          <a:bodyPr/>
          <a:lstStyle/>
          <a:p>
            <a:fld id="{00000000-1234-1234-1234-123412341234}" type="slidenum">
              <a:rPr lang="fr-FR" smtClean="0"/>
              <a:pPr/>
              <a:t>11</a:t>
            </a:fld>
            <a:endParaRPr lang="fr-FR" dirty="0"/>
          </a:p>
        </p:txBody>
      </p:sp>
      <p:sp>
        <p:nvSpPr>
          <p:cNvPr id="5" name="Titre 4"/>
          <p:cNvSpPr>
            <a:spLocks noGrp="1"/>
          </p:cNvSpPr>
          <p:nvPr>
            <p:ph type="title" idx="3"/>
          </p:nvPr>
        </p:nvSpPr>
        <p:spPr/>
        <p:txBody>
          <a:bodyPr>
            <a:normAutofit fontScale="90000"/>
          </a:bodyPr>
          <a:lstStyle/>
          <a:p>
            <a:r>
              <a:rPr lang="fr-FR" dirty="0"/>
              <a:t>Thèse de médecine 2023 UFR Antilles Guyane (Dr I </a:t>
            </a:r>
            <a:r>
              <a:rPr lang="fr-FR" dirty="0" err="1"/>
              <a:t>Mabchour</a:t>
            </a:r>
            <a:r>
              <a:rPr lang="fr-FR" dirty="0"/>
              <a:t>) : 170 réponses </a:t>
            </a:r>
          </a:p>
        </p:txBody>
      </p:sp>
      <p:sp>
        <p:nvSpPr>
          <p:cNvPr id="6" name="Espace réservé pour une image  5"/>
          <p:cNvSpPr>
            <a:spLocks noGrp="1"/>
          </p:cNvSpPr>
          <p:nvPr>
            <p:ph type="pic" sz="quarter" idx="13"/>
          </p:nvPr>
        </p:nvSpPr>
        <p:spPr/>
        <p:txBody>
          <a:bodyPr/>
          <a:lstStyle/>
          <a:p>
            <a:endParaRPr lang="fr-FR"/>
          </a:p>
        </p:txBody>
      </p:sp>
      <p:pic>
        <p:nvPicPr>
          <p:cNvPr id="7" name="Image 6"/>
          <p:cNvPicPr>
            <a:picLocks noChangeAspect="1"/>
          </p:cNvPicPr>
          <p:nvPr/>
        </p:nvPicPr>
        <p:blipFill>
          <a:blip r:embed="rId3"/>
          <a:stretch>
            <a:fillRect/>
          </a:stretch>
        </p:blipFill>
        <p:spPr>
          <a:xfrm>
            <a:off x="4648953" y="1017800"/>
            <a:ext cx="4183347" cy="3139348"/>
          </a:xfrm>
          <a:prstGeom prst="rect">
            <a:avLst/>
          </a:prstGeom>
        </p:spPr>
      </p:pic>
      <p:pic>
        <p:nvPicPr>
          <p:cNvPr id="8" name="Image 7"/>
          <p:cNvPicPr>
            <a:picLocks noChangeAspect="1"/>
          </p:cNvPicPr>
          <p:nvPr/>
        </p:nvPicPr>
        <p:blipFill>
          <a:blip r:embed="rId4"/>
          <a:stretch>
            <a:fillRect/>
          </a:stretch>
        </p:blipFill>
        <p:spPr>
          <a:xfrm>
            <a:off x="88679" y="4713075"/>
            <a:ext cx="883997" cy="335309"/>
          </a:xfrm>
          <a:prstGeom prst="rect">
            <a:avLst/>
          </a:prstGeom>
        </p:spPr>
      </p:pic>
    </p:spTree>
    <p:extLst>
      <p:ext uri="{BB962C8B-B14F-4D97-AF65-F5344CB8AC3E}">
        <p14:creationId xmlns:p14="http://schemas.microsoft.com/office/powerpoint/2010/main" val="12397898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 ressenti des soignants </a:t>
            </a:r>
          </a:p>
        </p:txBody>
      </p:sp>
      <p:sp>
        <p:nvSpPr>
          <p:cNvPr id="3" name="Espace réservé du texte 2"/>
          <p:cNvSpPr>
            <a:spLocks noGrp="1"/>
          </p:cNvSpPr>
          <p:nvPr>
            <p:ph type="body" idx="1"/>
          </p:nvPr>
        </p:nvSpPr>
        <p:spPr>
          <a:xfrm>
            <a:off x="101955" y="2127551"/>
            <a:ext cx="4545272" cy="2863200"/>
          </a:xfrm>
        </p:spPr>
        <p:txBody>
          <a:bodyPr>
            <a:normAutofit/>
          </a:bodyPr>
          <a:lstStyle/>
          <a:p>
            <a:r>
              <a:rPr lang="fr-FR" sz="2400" b="1" dirty="0">
                <a:solidFill>
                  <a:srgbClr val="FF0000"/>
                </a:solidFill>
                <a:effectLst>
                  <a:outerShdw blurRad="38100" dist="38100" dir="2700000" algn="tl">
                    <a:srgbClr val="000000">
                      <a:alpha val="43137"/>
                    </a:srgbClr>
                  </a:outerShdw>
                </a:effectLst>
              </a:rPr>
              <a:t>Mieux FAIRE  </a:t>
            </a:r>
            <a:r>
              <a:rPr lang="fr-FR" sz="2400" dirty="0"/>
              <a:t> : </a:t>
            </a:r>
          </a:p>
          <a:p>
            <a:pPr marL="328250" indent="-285750">
              <a:buFont typeface="Wingdings" panose="05000000000000000000" pitchFamily="2" charset="2"/>
              <a:buChar char="ü"/>
            </a:pPr>
            <a:r>
              <a:rPr lang="fr-FR" sz="2400" dirty="0">
                <a:effectLst>
                  <a:outerShdw blurRad="38100" dist="38100" dir="2700000" algn="tl">
                    <a:srgbClr val="000000">
                      <a:alpha val="43137"/>
                    </a:srgbClr>
                  </a:outerShdw>
                </a:effectLst>
              </a:rPr>
              <a:t>Désir de formations et d’échanges</a:t>
            </a:r>
          </a:p>
          <a:p>
            <a:pPr marL="328250" indent="-285750">
              <a:buFont typeface="Wingdings" panose="05000000000000000000" pitchFamily="2" charset="2"/>
              <a:buChar char="ü"/>
            </a:pPr>
            <a:r>
              <a:rPr lang="fr-FR" sz="2400" dirty="0">
                <a:effectLst>
                  <a:outerShdw blurRad="38100" dist="38100" dir="2700000" algn="tl">
                    <a:srgbClr val="000000">
                      <a:alpha val="43137"/>
                    </a:srgbClr>
                  </a:outerShdw>
                </a:effectLst>
              </a:rPr>
              <a:t>Renforcement logistique </a:t>
            </a:r>
          </a:p>
          <a:p>
            <a:pPr marL="328250" indent="-285750">
              <a:buFont typeface="Wingdings" panose="05000000000000000000" pitchFamily="2" charset="2"/>
              <a:buChar char="ü"/>
            </a:pPr>
            <a:r>
              <a:rPr lang="fr-FR" sz="2400" dirty="0">
                <a:effectLst>
                  <a:outerShdw blurRad="38100" dist="38100" dir="2700000" algn="tl">
                    <a:srgbClr val="000000">
                      <a:alpha val="43137"/>
                    </a:srgbClr>
                  </a:outerShdw>
                </a:effectLst>
              </a:rPr>
              <a:t>Filière dédiée </a:t>
            </a:r>
            <a:r>
              <a:rPr lang="fr-FR" sz="2400" dirty="0"/>
              <a:t>? </a:t>
            </a:r>
          </a:p>
        </p:txBody>
      </p:sp>
      <p:sp>
        <p:nvSpPr>
          <p:cNvPr id="4" name="Espace réservé du numéro de diapositive 3"/>
          <p:cNvSpPr>
            <a:spLocks noGrp="1"/>
          </p:cNvSpPr>
          <p:nvPr>
            <p:ph type="sldNum" idx="12"/>
          </p:nvPr>
        </p:nvSpPr>
        <p:spPr/>
        <p:txBody>
          <a:bodyPr/>
          <a:lstStyle/>
          <a:p>
            <a:fld id="{00000000-1234-1234-1234-123412341234}" type="slidenum">
              <a:rPr lang="fr-FR" smtClean="0"/>
              <a:pPr/>
              <a:t>12</a:t>
            </a:fld>
            <a:endParaRPr lang="fr-FR" dirty="0"/>
          </a:p>
        </p:txBody>
      </p:sp>
      <p:sp>
        <p:nvSpPr>
          <p:cNvPr id="5" name="Titre 4"/>
          <p:cNvSpPr>
            <a:spLocks noGrp="1"/>
          </p:cNvSpPr>
          <p:nvPr>
            <p:ph type="title" idx="3"/>
          </p:nvPr>
        </p:nvSpPr>
        <p:spPr>
          <a:xfrm>
            <a:off x="311700" y="845244"/>
            <a:ext cx="3999900" cy="1083447"/>
          </a:xfrm>
        </p:spPr>
        <p:txBody>
          <a:bodyPr>
            <a:normAutofit fontScale="90000"/>
          </a:bodyPr>
          <a:lstStyle/>
          <a:p>
            <a:r>
              <a:rPr lang="fr-FR" dirty="0"/>
              <a:t>Conclusions de la thèse : les sentiments de tristesse, d’empathie, de frustration, d’impuissance dominent associés à une vraie volonté d’amélioration</a:t>
            </a:r>
          </a:p>
        </p:txBody>
      </p:sp>
      <p:pic>
        <p:nvPicPr>
          <p:cNvPr id="8" name="Espace réservé pour une image  7"/>
          <p:cNvPicPr>
            <a:picLocks noGrp="1" noChangeAspect="1"/>
          </p:cNvPicPr>
          <p:nvPr>
            <p:ph type="pic" sz="quarter" idx="13"/>
          </p:nvPr>
        </p:nvPicPr>
        <p:blipFill>
          <a:blip r:embed="rId3"/>
          <a:srcRect l="4543" r="4543"/>
          <a:stretch>
            <a:fillRect/>
          </a:stretch>
        </p:blipFill>
        <p:spPr>
          <a:prstGeom prst="rect">
            <a:avLst/>
          </a:prstGeom>
        </p:spPr>
      </p:pic>
      <p:pic>
        <p:nvPicPr>
          <p:cNvPr id="6" name="Image 5"/>
          <p:cNvPicPr>
            <a:picLocks noChangeAspect="1"/>
          </p:cNvPicPr>
          <p:nvPr/>
        </p:nvPicPr>
        <p:blipFill>
          <a:blip r:embed="rId4"/>
          <a:stretch>
            <a:fillRect/>
          </a:stretch>
        </p:blipFill>
        <p:spPr>
          <a:xfrm>
            <a:off x="101955" y="4655442"/>
            <a:ext cx="883997" cy="335309"/>
          </a:xfrm>
          <a:prstGeom prst="rect">
            <a:avLst/>
          </a:prstGeom>
        </p:spPr>
      </p:pic>
    </p:spTree>
    <p:extLst>
      <p:ext uri="{BB962C8B-B14F-4D97-AF65-F5344CB8AC3E}">
        <p14:creationId xmlns:p14="http://schemas.microsoft.com/office/powerpoint/2010/main" val="16551254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1808" y="186175"/>
            <a:ext cx="4997967" cy="607800"/>
          </a:xfrm>
        </p:spPr>
        <p:txBody>
          <a:bodyPr/>
          <a:lstStyle/>
          <a:p>
            <a:r>
              <a:rPr lang="fr-FR" dirty="0"/>
              <a:t>La problématique de la transition </a:t>
            </a:r>
          </a:p>
        </p:txBody>
      </p:sp>
      <p:sp>
        <p:nvSpPr>
          <p:cNvPr id="3" name="Espace réservé du texte 2"/>
          <p:cNvSpPr>
            <a:spLocks noGrp="1"/>
          </p:cNvSpPr>
          <p:nvPr>
            <p:ph type="body" idx="1"/>
          </p:nvPr>
        </p:nvSpPr>
        <p:spPr>
          <a:xfrm>
            <a:off x="387814" y="2990904"/>
            <a:ext cx="4530464" cy="1380425"/>
          </a:xfrm>
        </p:spPr>
        <p:txBody>
          <a:bodyPr>
            <a:normAutofit/>
          </a:bodyPr>
          <a:lstStyle/>
          <a:p>
            <a:r>
              <a:rPr lang="fr-FR" dirty="0"/>
              <a:t>Comment avez-vous vécu le passage des urgences pédiatriques aux urgences adultes : </a:t>
            </a:r>
          </a:p>
          <a:p>
            <a:pPr marL="328250" indent="-285750">
              <a:buFont typeface="Wingdings" panose="05000000000000000000" pitchFamily="2" charset="2"/>
              <a:buChar char="Ø"/>
            </a:pPr>
            <a:r>
              <a:rPr lang="fr-FR" b="1" dirty="0"/>
              <a:t>Mauvais vécu 53% </a:t>
            </a:r>
          </a:p>
          <a:p>
            <a:pPr marL="328250" indent="-285750">
              <a:buFont typeface="Wingdings" panose="05000000000000000000" pitchFamily="2" charset="2"/>
              <a:buChar char="Ø"/>
            </a:pPr>
            <a:r>
              <a:rPr lang="fr-FR" dirty="0"/>
              <a:t>Bon vécu 47%  </a:t>
            </a:r>
          </a:p>
        </p:txBody>
      </p:sp>
      <p:sp>
        <p:nvSpPr>
          <p:cNvPr id="4" name="Espace réservé du numéro de diapositive 3"/>
          <p:cNvSpPr>
            <a:spLocks noGrp="1"/>
          </p:cNvSpPr>
          <p:nvPr>
            <p:ph type="sldNum" idx="12"/>
          </p:nvPr>
        </p:nvSpPr>
        <p:spPr/>
        <p:txBody>
          <a:bodyPr/>
          <a:lstStyle/>
          <a:p>
            <a:fld id="{00000000-1234-1234-1234-123412341234}" type="slidenum">
              <a:rPr lang="fr-FR" smtClean="0"/>
              <a:pPr/>
              <a:t>13</a:t>
            </a:fld>
            <a:endParaRPr lang="fr-FR" dirty="0"/>
          </a:p>
        </p:txBody>
      </p:sp>
      <p:sp>
        <p:nvSpPr>
          <p:cNvPr id="5" name="Titre 4"/>
          <p:cNvSpPr>
            <a:spLocks noGrp="1"/>
          </p:cNvSpPr>
          <p:nvPr>
            <p:ph type="title" idx="3"/>
          </p:nvPr>
        </p:nvSpPr>
        <p:spPr>
          <a:xfrm>
            <a:off x="379200" y="2319565"/>
            <a:ext cx="3999900" cy="607800"/>
          </a:xfrm>
        </p:spPr>
        <p:txBody>
          <a:bodyPr>
            <a:normAutofit fontScale="90000"/>
          </a:bodyPr>
          <a:lstStyle/>
          <a:p>
            <a:r>
              <a:rPr lang="fr-FR" dirty="0"/>
              <a:t>Questionnaire patient &gt; 18 ans en cours (thèse de Mme Océane Corneille) </a:t>
            </a:r>
          </a:p>
        </p:txBody>
      </p:sp>
      <p:pic>
        <p:nvPicPr>
          <p:cNvPr id="8" name="Espace réservé pour une image  7"/>
          <p:cNvPicPr>
            <a:picLocks noGrp="1" noChangeAspect="1"/>
          </p:cNvPicPr>
          <p:nvPr>
            <p:ph type="pic" sz="quarter" idx="13"/>
          </p:nvPr>
        </p:nvPicPr>
        <p:blipFill>
          <a:blip r:embed="rId2"/>
          <a:srcRect l="8788" r="8788"/>
          <a:stretch>
            <a:fillRect/>
          </a:stretch>
        </p:blipFill>
        <p:spPr>
          <a:xfrm>
            <a:off x="5060235" y="452979"/>
            <a:ext cx="3772065" cy="4340972"/>
          </a:xfrm>
          <a:prstGeom prst="rect">
            <a:avLst/>
          </a:prstGeom>
        </p:spPr>
      </p:pic>
      <p:sp>
        <p:nvSpPr>
          <p:cNvPr id="7" name="ZoneTexte 6"/>
          <p:cNvSpPr txBox="1"/>
          <p:nvPr/>
        </p:nvSpPr>
        <p:spPr>
          <a:xfrm>
            <a:off x="235586" y="1111057"/>
            <a:ext cx="4682692" cy="1077218"/>
          </a:xfrm>
          <a:prstGeom prst="rect">
            <a:avLst/>
          </a:prstGeom>
          <a:noFill/>
        </p:spPr>
        <p:txBody>
          <a:bodyPr wrap="none" rtlCol="0">
            <a:spAutoFit/>
          </a:bodyPr>
          <a:lstStyle/>
          <a:p>
            <a:r>
              <a:rPr lang="fr-FR" sz="1600" b="1" dirty="0">
                <a:solidFill>
                  <a:schemeClr val="accent4">
                    <a:lumMod val="75000"/>
                  </a:schemeClr>
                </a:solidFill>
                <a:latin typeface="IBM Plex Sans" panose="020B0604020202020204" charset="0"/>
              </a:rPr>
              <a:t>Webinaire</a:t>
            </a:r>
            <a:r>
              <a:rPr lang="fr-FR" sz="1600" b="1" dirty="0">
                <a:solidFill>
                  <a:schemeClr val="accent4">
                    <a:lumMod val="75000"/>
                  </a:schemeClr>
                </a:solidFill>
              </a:rPr>
              <a:t> Transition du 24 Avril 2025 :</a:t>
            </a:r>
          </a:p>
          <a:p>
            <a:pPr marL="285750" indent="-285750">
              <a:buFont typeface="Wingdings" panose="05000000000000000000" pitchFamily="2" charset="2"/>
              <a:buChar char="è"/>
            </a:pPr>
            <a:r>
              <a:rPr lang="fr-FR" sz="1600" b="1" dirty="0">
                <a:solidFill>
                  <a:schemeClr val="accent4">
                    <a:lumMod val="75000"/>
                  </a:schemeClr>
                </a:solidFill>
              </a:rPr>
              <a:t>inquiétude des parents +++</a:t>
            </a:r>
          </a:p>
          <a:p>
            <a:pPr marL="285750" indent="-285750">
              <a:buFont typeface="Wingdings" panose="05000000000000000000" pitchFamily="2" charset="2"/>
              <a:buChar char="è"/>
            </a:pPr>
            <a:r>
              <a:rPr lang="fr-FR" sz="1600" b="1" dirty="0">
                <a:solidFill>
                  <a:schemeClr val="accent4">
                    <a:lumMod val="75000"/>
                  </a:schemeClr>
                </a:solidFill>
              </a:rPr>
              <a:t>Ateliers transition Adolescents ET Parents </a:t>
            </a:r>
          </a:p>
          <a:p>
            <a:endParaRPr lang="fr-FR" sz="1600" b="1" dirty="0">
              <a:solidFill>
                <a:schemeClr val="accent4">
                  <a:lumMod val="75000"/>
                </a:schemeClr>
              </a:solidFill>
            </a:endParaRPr>
          </a:p>
        </p:txBody>
      </p:sp>
      <p:pic>
        <p:nvPicPr>
          <p:cNvPr id="6" name="Image 5"/>
          <p:cNvPicPr>
            <a:picLocks noChangeAspect="1"/>
          </p:cNvPicPr>
          <p:nvPr/>
        </p:nvPicPr>
        <p:blipFill>
          <a:blip r:embed="rId3"/>
          <a:stretch>
            <a:fillRect/>
          </a:stretch>
        </p:blipFill>
        <p:spPr>
          <a:xfrm>
            <a:off x="96844" y="4655442"/>
            <a:ext cx="883997" cy="335309"/>
          </a:xfrm>
          <a:prstGeom prst="rect">
            <a:avLst/>
          </a:prstGeom>
        </p:spPr>
      </p:pic>
    </p:spTree>
    <p:extLst>
      <p:ext uri="{BB962C8B-B14F-4D97-AF65-F5344CB8AC3E}">
        <p14:creationId xmlns:p14="http://schemas.microsoft.com/office/powerpoint/2010/main" val="1984979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8855" y="1340427"/>
            <a:ext cx="4045200" cy="1821982"/>
          </a:xfrm>
        </p:spPr>
        <p:txBody>
          <a:bodyPr>
            <a:normAutofit/>
          </a:bodyPr>
          <a:lstStyle/>
          <a:p>
            <a:r>
              <a:rPr lang="fr-FR" dirty="0"/>
              <a:t>Les actions entreprises au sein de la filière MCGRE, </a:t>
            </a:r>
          </a:p>
        </p:txBody>
      </p:sp>
      <p:sp>
        <p:nvSpPr>
          <p:cNvPr id="3" name="Sous-titre 2"/>
          <p:cNvSpPr>
            <a:spLocks noGrp="1"/>
          </p:cNvSpPr>
          <p:nvPr>
            <p:ph type="subTitle" idx="1"/>
          </p:nvPr>
        </p:nvSpPr>
        <p:spPr>
          <a:xfrm>
            <a:off x="390955" y="3784650"/>
            <a:ext cx="4045200" cy="1269300"/>
          </a:xfrm>
        </p:spPr>
        <p:txBody>
          <a:bodyPr/>
          <a:lstStyle/>
          <a:p>
            <a:r>
              <a:rPr lang="fr-FR" dirty="0"/>
              <a:t>Filière parcours de soins </a:t>
            </a:r>
          </a:p>
        </p:txBody>
      </p:sp>
      <p:sp>
        <p:nvSpPr>
          <p:cNvPr id="4" name="Espace réservé du texte 3"/>
          <p:cNvSpPr>
            <a:spLocks noGrp="1"/>
          </p:cNvSpPr>
          <p:nvPr>
            <p:ph type="body" idx="2"/>
          </p:nvPr>
        </p:nvSpPr>
        <p:spPr>
          <a:xfrm>
            <a:off x="4641156" y="724200"/>
            <a:ext cx="4502844" cy="3695100"/>
          </a:xfrm>
        </p:spPr>
        <p:txBody>
          <a:bodyPr>
            <a:normAutofit/>
          </a:bodyPr>
          <a:lstStyle/>
          <a:p>
            <a:r>
              <a:rPr lang="fr-FR" dirty="0"/>
              <a:t>Evaluation des besoins : enquêtes régulières, </a:t>
            </a:r>
            <a:r>
              <a:rPr lang="fr-FR" b="1" dirty="0"/>
              <a:t>analyses de terrain</a:t>
            </a:r>
          </a:p>
          <a:p>
            <a:r>
              <a:rPr lang="fr-FR" dirty="0"/>
              <a:t>Edition de protocole de PEC  aux Urgences en </a:t>
            </a:r>
            <a:r>
              <a:rPr lang="fr-FR" b="1" dirty="0"/>
              <a:t>local</a:t>
            </a:r>
            <a:r>
              <a:rPr lang="fr-FR" dirty="0"/>
              <a:t> et en </a:t>
            </a:r>
            <a:r>
              <a:rPr lang="fr-FR" b="1" dirty="0">
                <a:effectLst>
                  <a:outerShdw blurRad="38100" dist="38100" dir="2700000" algn="tl">
                    <a:srgbClr val="000000">
                      <a:alpha val="43137"/>
                    </a:srgbClr>
                  </a:outerShdw>
                </a:effectLst>
              </a:rPr>
              <a:t>national</a:t>
            </a:r>
            <a:r>
              <a:rPr lang="fr-FR" b="1" dirty="0"/>
              <a:t> </a:t>
            </a:r>
            <a:r>
              <a:rPr lang="fr-FR" dirty="0"/>
              <a:t>(</a:t>
            </a:r>
            <a:r>
              <a:rPr lang="fr-FR" dirty="0" err="1"/>
              <a:t>Orphanet</a:t>
            </a:r>
            <a:r>
              <a:rPr lang="fr-FR" dirty="0"/>
              <a:t>)</a:t>
            </a:r>
          </a:p>
          <a:p>
            <a:r>
              <a:rPr lang="fr-FR" dirty="0"/>
              <a:t> </a:t>
            </a:r>
            <a:r>
              <a:rPr lang="fr-FR" b="1" dirty="0"/>
              <a:t>DU, CU </a:t>
            </a:r>
            <a:r>
              <a:rPr lang="fr-FR" dirty="0"/>
              <a:t>pour professionnels de santé </a:t>
            </a:r>
          </a:p>
          <a:p>
            <a:r>
              <a:rPr lang="fr-FR" b="1" dirty="0"/>
              <a:t>ET « soignants</a:t>
            </a:r>
            <a:r>
              <a:rPr lang="fr-FR" dirty="0"/>
              <a:t> » avec </a:t>
            </a:r>
            <a:r>
              <a:rPr lang="fr-FR" b="1" dirty="0"/>
              <a:t>L. </a:t>
            </a:r>
            <a:r>
              <a:rPr lang="fr-FR" b="1" dirty="0" err="1"/>
              <a:t>Kuseke</a:t>
            </a:r>
            <a:r>
              <a:rPr lang="fr-FR" b="1" dirty="0"/>
              <a:t> </a:t>
            </a:r>
            <a:r>
              <a:rPr lang="fr-FR" b="1" dirty="0" err="1"/>
              <a:t>Sona</a:t>
            </a:r>
            <a:r>
              <a:rPr lang="fr-FR" b="1" dirty="0"/>
              <a:t>  </a:t>
            </a:r>
          </a:p>
          <a:p>
            <a:pPr marL="127000" indent="0">
              <a:buNone/>
            </a:pPr>
            <a:endParaRPr lang="fr-FR" dirty="0"/>
          </a:p>
          <a:p>
            <a:r>
              <a:rPr lang="fr-FR" dirty="0"/>
              <a:t>Carte de soins  et d’urgence</a:t>
            </a:r>
          </a:p>
          <a:p>
            <a:r>
              <a:rPr lang="fr-FR" dirty="0"/>
              <a:t>Protocoles antalgiques personnalisés</a:t>
            </a:r>
          </a:p>
          <a:p>
            <a:r>
              <a:rPr lang="fr-FR" dirty="0"/>
              <a:t>Fiches d’auto-évaluation de la douleur </a:t>
            </a:r>
          </a:p>
        </p:txBody>
      </p:sp>
      <p:sp>
        <p:nvSpPr>
          <p:cNvPr id="5" name="Espace réservé du numéro de diapositive 4"/>
          <p:cNvSpPr>
            <a:spLocks noGrp="1"/>
          </p:cNvSpPr>
          <p:nvPr>
            <p:ph type="sldNum" idx="12"/>
          </p:nvPr>
        </p:nvSpPr>
        <p:spPr/>
        <p:txBody>
          <a:bodyPr/>
          <a:lstStyle/>
          <a:p>
            <a:fld id="{00000000-1234-1234-1234-123412341234}" type="slidenum">
              <a:rPr lang="fr-FR" smtClean="0"/>
              <a:pPr/>
              <a:t>14</a:t>
            </a:fld>
            <a:endParaRPr lang="fr-FR" dirty="0"/>
          </a:p>
        </p:txBody>
      </p:sp>
      <p:pic>
        <p:nvPicPr>
          <p:cNvPr id="6" name="Image 5"/>
          <p:cNvPicPr>
            <a:picLocks noChangeAspect="1"/>
          </p:cNvPicPr>
          <p:nvPr/>
        </p:nvPicPr>
        <p:blipFill>
          <a:blip r:embed="rId3"/>
          <a:stretch>
            <a:fillRect/>
          </a:stretch>
        </p:blipFill>
        <p:spPr>
          <a:xfrm>
            <a:off x="67310" y="4655442"/>
            <a:ext cx="883997" cy="335309"/>
          </a:xfrm>
          <a:prstGeom prst="rect">
            <a:avLst/>
          </a:prstGeom>
        </p:spPr>
      </p:pic>
    </p:spTree>
    <p:extLst>
      <p:ext uri="{BB962C8B-B14F-4D97-AF65-F5344CB8AC3E}">
        <p14:creationId xmlns:p14="http://schemas.microsoft.com/office/powerpoint/2010/main" val="6873792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Les actions entreprises  par le CCMR Guadeloupe </a:t>
            </a:r>
          </a:p>
        </p:txBody>
      </p:sp>
      <p:sp>
        <p:nvSpPr>
          <p:cNvPr id="3" name="Sous-titre 2"/>
          <p:cNvSpPr>
            <a:spLocks noGrp="1"/>
          </p:cNvSpPr>
          <p:nvPr>
            <p:ph type="subTitle" idx="1"/>
          </p:nvPr>
        </p:nvSpPr>
        <p:spPr/>
        <p:txBody>
          <a:bodyPr/>
          <a:lstStyle/>
          <a:p>
            <a:r>
              <a:rPr lang="fr-FR" dirty="0"/>
              <a:t>Filière parcours de soins </a:t>
            </a:r>
          </a:p>
        </p:txBody>
      </p:sp>
      <p:sp>
        <p:nvSpPr>
          <p:cNvPr id="4" name="Espace réservé du texte 3"/>
          <p:cNvSpPr>
            <a:spLocks noGrp="1"/>
          </p:cNvSpPr>
          <p:nvPr>
            <p:ph type="body" idx="2"/>
          </p:nvPr>
        </p:nvSpPr>
        <p:spPr>
          <a:xfrm>
            <a:off x="4939499" y="724200"/>
            <a:ext cx="4089239" cy="3695100"/>
          </a:xfrm>
        </p:spPr>
        <p:txBody>
          <a:bodyPr>
            <a:normAutofit/>
          </a:bodyPr>
          <a:lstStyle/>
          <a:p>
            <a:r>
              <a:rPr lang="fr-FR" b="1" dirty="0"/>
              <a:t>Ateliers soignants des urgences et patients</a:t>
            </a:r>
            <a:r>
              <a:rPr lang="fr-FR" dirty="0"/>
              <a:t> (3) : confrontation, écoute, compréhension :</a:t>
            </a:r>
          </a:p>
          <a:p>
            <a:pPr lvl="1">
              <a:buFont typeface="Wingdings" panose="05000000000000000000" pitchFamily="2" charset="2"/>
              <a:buChar char="Ø"/>
            </a:pPr>
            <a:r>
              <a:rPr lang="fr-FR" dirty="0"/>
              <a:t>Réactualisation du protocole d’accueil </a:t>
            </a:r>
          </a:p>
          <a:p>
            <a:pPr lvl="1">
              <a:buFont typeface="Wingdings" panose="05000000000000000000" pitchFamily="2" charset="2"/>
              <a:buChar char="Ø"/>
            </a:pPr>
            <a:r>
              <a:rPr lang="fr-FR" dirty="0"/>
              <a:t>Prescription anticipée de Morphine pour l’IDE</a:t>
            </a:r>
          </a:p>
          <a:p>
            <a:r>
              <a:rPr lang="fr-FR" b="1" dirty="0"/>
              <a:t>Ateliers ADODREP </a:t>
            </a:r>
            <a:r>
              <a:rPr lang="fr-FR" dirty="0"/>
              <a:t>: </a:t>
            </a:r>
          </a:p>
          <a:p>
            <a:pPr lvl="1"/>
            <a:r>
              <a:rPr lang="fr-FR" dirty="0"/>
              <a:t>permettre à l’adolescent de devenir l’</a:t>
            </a:r>
            <a:r>
              <a:rPr lang="fr-FR" b="1" dirty="0"/>
              <a:t>expert</a:t>
            </a:r>
            <a:r>
              <a:rPr lang="fr-FR" dirty="0"/>
              <a:t> de sa maladie et d’être mieux préparé  aux Urgences</a:t>
            </a:r>
          </a:p>
          <a:p>
            <a:pPr lvl="1"/>
            <a:r>
              <a:rPr lang="fr-FR" b="1" dirty="0"/>
              <a:t>Juillet 2025 </a:t>
            </a:r>
            <a:r>
              <a:rPr lang="fr-FR" dirty="0"/>
              <a:t>: nouvel atelier avec adolescents, leurs parents et les soignants  des urgences </a:t>
            </a:r>
          </a:p>
        </p:txBody>
      </p:sp>
      <p:sp>
        <p:nvSpPr>
          <p:cNvPr id="5" name="Espace réservé du numéro de diapositive 4"/>
          <p:cNvSpPr>
            <a:spLocks noGrp="1"/>
          </p:cNvSpPr>
          <p:nvPr>
            <p:ph type="sldNum" idx="12"/>
          </p:nvPr>
        </p:nvSpPr>
        <p:spPr/>
        <p:txBody>
          <a:bodyPr/>
          <a:lstStyle/>
          <a:p>
            <a:fld id="{00000000-1234-1234-1234-123412341234}" type="slidenum">
              <a:rPr lang="fr-FR" smtClean="0"/>
              <a:pPr/>
              <a:t>15</a:t>
            </a:fld>
            <a:endParaRPr lang="fr-FR" dirty="0"/>
          </a:p>
        </p:txBody>
      </p:sp>
      <p:pic>
        <p:nvPicPr>
          <p:cNvPr id="6" name="Image 5"/>
          <p:cNvPicPr>
            <a:picLocks noChangeAspect="1"/>
          </p:cNvPicPr>
          <p:nvPr/>
        </p:nvPicPr>
        <p:blipFill>
          <a:blip r:embed="rId3"/>
          <a:stretch>
            <a:fillRect/>
          </a:stretch>
        </p:blipFill>
        <p:spPr>
          <a:xfrm>
            <a:off x="96844" y="4655442"/>
            <a:ext cx="883997" cy="335309"/>
          </a:xfrm>
          <a:prstGeom prst="rect">
            <a:avLst/>
          </a:prstGeom>
        </p:spPr>
      </p:pic>
    </p:spTree>
    <p:extLst>
      <p:ext uri="{BB962C8B-B14F-4D97-AF65-F5344CB8AC3E}">
        <p14:creationId xmlns:p14="http://schemas.microsoft.com/office/powerpoint/2010/main" val="9328535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65500" y="1151100"/>
            <a:ext cx="4045200" cy="746856"/>
          </a:xfrm>
        </p:spPr>
        <p:txBody>
          <a:bodyPr/>
          <a:lstStyle/>
          <a:p>
            <a:r>
              <a:rPr lang="fr-FR" dirty="0"/>
              <a:t>Les propositions (1)</a:t>
            </a:r>
          </a:p>
        </p:txBody>
      </p:sp>
      <p:sp>
        <p:nvSpPr>
          <p:cNvPr id="3" name="Sous-titre 2"/>
          <p:cNvSpPr>
            <a:spLocks noGrp="1"/>
          </p:cNvSpPr>
          <p:nvPr>
            <p:ph type="subTitle" idx="1"/>
          </p:nvPr>
        </p:nvSpPr>
        <p:spPr>
          <a:xfrm>
            <a:off x="273942" y="2188516"/>
            <a:ext cx="4045200" cy="1269300"/>
          </a:xfrm>
        </p:spPr>
        <p:txBody>
          <a:bodyPr/>
          <a:lstStyle/>
          <a:p>
            <a:r>
              <a:rPr lang="fr-FR" dirty="0"/>
              <a:t>Poursuivre la formation des soignants sur la douleur et les antalgiques </a:t>
            </a:r>
          </a:p>
        </p:txBody>
      </p:sp>
      <p:sp>
        <p:nvSpPr>
          <p:cNvPr id="4" name="Espace réservé du texte 3"/>
          <p:cNvSpPr>
            <a:spLocks noGrp="1"/>
          </p:cNvSpPr>
          <p:nvPr>
            <p:ph type="body" idx="2"/>
          </p:nvPr>
        </p:nvSpPr>
        <p:spPr>
          <a:xfrm>
            <a:off x="4871677" y="1652066"/>
            <a:ext cx="4195481" cy="2105425"/>
          </a:xfrm>
        </p:spPr>
        <p:txBody>
          <a:bodyPr>
            <a:normAutofit/>
          </a:bodyPr>
          <a:lstStyle/>
          <a:p>
            <a:pPr marL="127000" indent="0" algn="ctr">
              <a:buNone/>
            </a:pPr>
            <a:r>
              <a:rPr lang="fr-FR" sz="2400" dirty="0"/>
              <a:t>L’enquête de 2023 a montré </a:t>
            </a:r>
            <a:r>
              <a:rPr lang="fr-FR" sz="2400" b="1" dirty="0"/>
              <a:t>l’importance et la persistance des fausses croyances sur la Morphine </a:t>
            </a:r>
            <a:endParaRPr lang="fr-FR" sz="2400" dirty="0"/>
          </a:p>
        </p:txBody>
      </p:sp>
      <p:sp>
        <p:nvSpPr>
          <p:cNvPr id="5" name="Espace réservé du numéro de diapositive 4"/>
          <p:cNvSpPr>
            <a:spLocks noGrp="1"/>
          </p:cNvSpPr>
          <p:nvPr>
            <p:ph type="sldNum" idx="12"/>
          </p:nvPr>
        </p:nvSpPr>
        <p:spPr/>
        <p:txBody>
          <a:bodyPr/>
          <a:lstStyle/>
          <a:p>
            <a:fld id="{00000000-1234-1234-1234-123412341234}" type="slidenum">
              <a:rPr lang="fr-FR" smtClean="0"/>
              <a:pPr/>
              <a:t>16</a:t>
            </a:fld>
            <a:endParaRPr lang="fr-FR" dirty="0"/>
          </a:p>
        </p:txBody>
      </p:sp>
      <p:sp>
        <p:nvSpPr>
          <p:cNvPr id="6" name="Flèche vers le bas 5"/>
          <p:cNvSpPr/>
          <p:nvPr/>
        </p:nvSpPr>
        <p:spPr>
          <a:xfrm>
            <a:off x="2130577" y="2927617"/>
            <a:ext cx="315045" cy="45754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p:cNvSpPr txBox="1"/>
          <p:nvPr/>
        </p:nvSpPr>
        <p:spPr>
          <a:xfrm>
            <a:off x="781772" y="3594487"/>
            <a:ext cx="3962944" cy="1169551"/>
          </a:xfrm>
          <a:prstGeom prst="rect">
            <a:avLst/>
          </a:prstGeom>
          <a:noFill/>
        </p:spPr>
        <p:txBody>
          <a:bodyPr wrap="none" rtlCol="0">
            <a:spAutoFit/>
          </a:bodyPr>
          <a:lstStyle/>
          <a:p>
            <a:r>
              <a:rPr lang="fr-FR" b="1" dirty="0">
                <a:solidFill>
                  <a:schemeClr val="accent4">
                    <a:lumMod val="75000"/>
                  </a:schemeClr>
                </a:solidFill>
              </a:rPr>
              <a:t>Engagement des centres référents</a:t>
            </a:r>
          </a:p>
          <a:p>
            <a:endParaRPr lang="fr-FR" b="1" dirty="0">
              <a:solidFill>
                <a:schemeClr val="accent4">
                  <a:lumMod val="75000"/>
                </a:schemeClr>
              </a:solidFill>
            </a:endParaRPr>
          </a:p>
          <a:p>
            <a:r>
              <a:rPr lang="fr-FR" b="1" dirty="0">
                <a:solidFill>
                  <a:schemeClr val="accent4">
                    <a:lumMod val="75000"/>
                  </a:schemeClr>
                </a:solidFill>
              </a:rPr>
              <a:t>Intégrer des PHARMACIENS ? </a:t>
            </a:r>
          </a:p>
          <a:p>
            <a:endParaRPr lang="fr-FR" b="1" dirty="0">
              <a:solidFill>
                <a:schemeClr val="accent4">
                  <a:lumMod val="75000"/>
                </a:schemeClr>
              </a:solidFill>
            </a:endParaRPr>
          </a:p>
          <a:p>
            <a:r>
              <a:rPr lang="fr-FR" b="1" dirty="0">
                <a:solidFill>
                  <a:schemeClr val="accent4">
                    <a:lumMod val="75000"/>
                  </a:schemeClr>
                </a:solidFill>
              </a:rPr>
              <a:t>Vidéo Coups de Poing sur PEC inadaptées ?</a:t>
            </a:r>
          </a:p>
        </p:txBody>
      </p:sp>
      <p:pic>
        <p:nvPicPr>
          <p:cNvPr id="8" name="Image 7"/>
          <p:cNvPicPr>
            <a:picLocks noChangeAspect="1"/>
          </p:cNvPicPr>
          <p:nvPr/>
        </p:nvPicPr>
        <p:blipFill>
          <a:blip r:embed="rId3"/>
          <a:stretch>
            <a:fillRect/>
          </a:stretch>
        </p:blipFill>
        <p:spPr>
          <a:xfrm>
            <a:off x="32614" y="4655442"/>
            <a:ext cx="883997" cy="335309"/>
          </a:xfrm>
          <a:prstGeom prst="rect">
            <a:avLst/>
          </a:prstGeom>
        </p:spPr>
      </p:pic>
    </p:spTree>
    <p:extLst>
      <p:ext uri="{BB962C8B-B14F-4D97-AF65-F5344CB8AC3E}">
        <p14:creationId xmlns:p14="http://schemas.microsoft.com/office/powerpoint/2010/main" val="13351509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Les propositions (2)</a:t>
            </a:r>
          </a:p>
        </p:txBody>
      </p:sp>
      <p:sp>
        <p:nvSpPr>
          <p:cNvPr id="3" name="Sous-titre 2"/>
          <p:cNvSpPr>
            <a:spLocks noGrp="1"/>
          </p:cNvSpPr>
          <p:nvPr>
            <p:ph type="subTitle" idx="1"/>
          </p:nvPr>
        </p:nvSpPr>
        <p:spPr>
          <a:xfrm>
            <a:off x="0" y="2715600"/>
            <a:ext cx="4441582" cy="1269300"/>
          </a:xfrm>
        </p:spPr>
        <p:txBody>
          <a:bodyPr>
            <a:normAutofit/>
          </a:bodyPr>
          <a:lstStyle/>
          <a:p>
            <a:r>
              <a:rPr lang="fr-FR" sz="2000" dirty="0">
                <a:effectLst>
                  <a:outerShdw blurRad="38100" dist="38100" dir="2700000" algn="tl">
                    <a:srgbClr val="000000">
                      <a:alpha val="43137"/>
                    </a:srgbClr>
                  </a:outerShdw>
                </a:effectLst>
              </a:rPr>
              <a:t>Que proposer pour les SAU loin des centres de Compétences/Références ?</a:t>
            </a:r>
          </a:p>
        </p:txBody>
      </p:sp>
      <p:sp>
        <p:nvSpPr>
          <p:cNvPr id="4" name="Espace réservé du texte 3"/>
          <p:cNvSpPr>
            <a:spLocks noGrp="1"/>
          </p:cNvSpPr>
          <p:nvPr>
            <p:ph type="body" idx="2"/>
          </p:nvPr>
        </p:nvSpPr>
        <p:spPr>
          <a:xfrm>
            <a:off x="4576200" y="1039245"/>
            <a:ext cx="4143028" cy="3695100"/>
          </a:xfrm>
        </p:spPr>
        <p:txBody>
          <a:bodyPr/>
          <a:lstStyle/>
          <a:p>
            <a:r>
              <a:rPr lang="fr-FR" dirty="0"/>
              <a:t>Webinaires de formation pratique ?</a:t>
            </a:r>
          </a:p>
          <a:p>
            <a:r>
              <a:rPr lang="fr-FR" b="1" dirty="0"/>
              <a:t>GR </a:t>
            </a:r>
            <a:r>
              <a:rPr lang="fr-FR" b="1" dirty="0" err="1"/>
              <a:t>Learn</a:t>
            </a:r>
            <a:r>
              <a:rPr lang="fr-FR" b="1" dirty="0"/>
              <a:t> </a:t>
            </a:r>
            <a:r>
              <a:rPr lang="fr-FR" dirty="0"/>
              <a:t>? Elargir les formations aux PEC hospitalières </a:t>
            </a:r>
          </a:p>
          <a:p>
            <a:r>
              <a:rPr lang="fr-FR" dirty="0"/>
              <a:t>Déplacement des référent(e)s ?</a:t>
            </a:r>
          </a:p>
          <a:p>
            <a:r>
              <a:rPr lang="fr-FR" dirty="0"/>
              <a:t>Existence de </a:t>
            </a:r>
            <a:r>
              <a:rPr lang="fr-FR" dirty="0" err="1"/>
              <a:t>hot-line</a:t>
            </a:r>
            <a:r>
              <a:rPr lang="fr-FR" dirty="0"/>
              <a:t> ?</a:t>
            </a:r>
          </a:p>
          <a:p>
            <a:r>
              <a:rPr lang="fr-FR" dirty="0"/>
              <a:t>Transfert des patient(e)s ?</a:t>
            </a:r>
          </a:p>
          <a:p>
            <a:r>
              <a:rPr lang="fr-FR" dirty="0"/>
              <a:t>Interventions patient(e)s expert(e)s ?</a:t>
            </a:r>
          </a:p>
          <a:p>
            <a:endParaRPr lang="fr-FR" dirty="0"/>
          </a:p>
        </p:txBody>
      </p:sp>
      <p:sp>
        <p:nvSpPr>
          <p:cNvPr id="5" name="Espace réservé du numéro de diapositive 4"/>
          <p:cNvSpPr>
            <a:spLocks noGrp="1"/>
          </p:cNvSpPr>
          <p:nvPr>
            <p:ph type="sldNum" idx="12"/>
          </p:nvPr>
        </p:nvSpPr>
        <p:spPr/>
        <p:txBody>
          <a:bodyPr/>
          <a:lstStyle/>
          <a:p>
            <a:fld id="{00000000-1234-1234-1234-123412341234}" type="slidenum">
              <a:rPr lang="fr-FR" smtClean="0"/>
              <a:pPr/>
              <a:t>17</a:t>
            </a:fld>
            <a:endParaRPr lang="fr-FR" dirty="0"/>
          </a:p>
        </p:txBody>
      </p:sp>
      <p:pic>
        <p:nvPicPr>
          <p:cNvPr id="6" name="Image 5"/>
          <p:cNvPicPr>
            <a:picLocks noChangeAspect="1"/>
          </p:cNvPicPr>
          <p:nvPr/>
        </p:nvPicPr>
        <p:blipFill>
          <a:blip r:embed="rId2"/>
          <a:stretch>
            <a:fillRect/>
          </a:stretch>
        </p:blipFill>
        <p:spPr>
          <a:xfrm>
            <a:off x="88680" y="4655442"/>
            <a:ext cx="883997" cy="335309"/>
          </a:xfrm>
          <a:prstGeom prst="rect">
            <a:avLst/>
          </a:prstGeom>
        </p:spPr>
      </p:pic>
    </p:spTree>
    <p:extLst>
      <p:ext uri="{BB962C8B-B14F-4D97-AF65-F5344CB8AC3E}">
        <p14:creationId xmlns:p14="http://schemas.microsoft.com/office/powerpoint/2010/main" val="12070535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Les propositions (3)</a:t>
            </a:r>
          </a:p>
        </p:txBody>
      </p:sp>
      <p:sp>
        <p:nvSpPr>
          <p:cNvPr id="3" name="Sous-titre 2"/>
          <p:cNvSpPr>
            <a:spLocks noGrp="1"/>
          </p:cNvSpPr>
          <p:nvPr>
            <p:ph type="subTitle" idx="1"/>
          </p:nvPr>
        </p:nvSpPr>
        <p:spPr/>
        <p:txBody>
          <a:bodyPr>
            <a:normAutofit/>
          </a:bodyPr>
          <a:lstStyle/>
          <a:p>
            <a:r>
              <a:rPr lang="fr-FR" sz="2400" dirty="0">
                <a:effectLst>
                  <a:outerShdw blurRad="38100" dist="38100" dir="2700000" algn="tl">
                    <a:srgbClr val="000000">
                      <a:alpha val="43137"/>
                    </a:srgbClr>
                  </a:outerShdw>
                </a:effectLst>
              </a:rPr>
              <a:t>Mobilisation des patients et des associations </a:t>
            </a:r>
          </a:p>
        </p:txBody>
      </p:sp>
      <p:sp>
        <p:nvSpPr>
          <p:cNvPr id="4" name="Espace réservé du texte 3"/>
          <p:cNvSpPr>
            <a:spLocks noGrp="1"/>
          </p:cNvSpPr>
          <p:nvPr>
            <p:ph type="body" idx="2"/>
          </p:nvPr>
        </p:nvSpPr>
        <p:spPr>
          <a:xfrm>
            <a:off x="4588329" y="913204"/>
            <a:ext cx="4555671" cy="3604792"/>
          </a:xfrm>
        </p:spPr>
        <p:txBody>
          <a:bodyPr>
            <a:normAutofit fontScale="92500"/>
          </a:bodyPr>
          <a:lstStyle/>
          <a:p>
            <a:pPr marL="127000" indent="0">
              <a:buNone/>
            </a:pPr>
            <a:r>
              <a:rPr lang="fr-FR" b="1" dirty="0">
                <a:sym typeface="Wingdings" panose="05000000000000000000" pitchFamily="2" charset="2"/>
              </a:rPr>
              <a:t> </a:t>
            </a:r>
            <a:r>
              <a:rPr lang="fr-FR" b="1" dirty="0"/>
              <a:t>Porter haut sa voix </a:t>
            </a:r>
            <a:r>
              <a:rPr lang="fr-FR" dirty="0"/>
              <a:t>pour un renforcement de la PEC aux urgence (logistique et humaine) en </a:t>
            </a:r>
            <a:r>
              <a:rPr lang="fr-FR" b="1" dirty="0"/>
              <a:t>local++ </a:t>
            </a:r>
          </a:p>
          <a:p>
            <a:pPr marL="127000" indent="0">
              <a:buNone/>
            </a:pPr>
            <a:r>
              <a:rPr lang="fr-FR" b="1" dirty="0">
                <a:sym typeface="Wingdings" panose="05000000000000000000" pitchFamily="2" charset="2"/>
              </a:rPr>
              <a:t>          ==&gt; Comité des usagers, groupes qualités</a:t>
            </a:r>
          </a:p>
          <a:p>
            <a:pPr marL="127000" indent="0">
              <a:buNone/>
            </a:pPr>
            <a:r>
              <a:rPr lang="fr-FR" b="1" dirty="0">
                <a:sym typeface="Wingdings" panose="05000000000000000000" pitchFamily="2" charset="2"/>
              </a:rPr>
              <a:t>          ==&gt; </a:t>
            </a:r>
            <a:r>
              <a:rPr lang="fr-FR" b="1" dirty="0"/>
              <a:t>Intervention de patient(e)s expert(e)s</a:t>
            </a:r>
          </a:p>
          <a:p>
            <a:pPr marL="127000" indent="0">
              <a:buNone/>
            </a:pPr>
            <a:r>
              <a:rPr lang="fr-FR" b="1" dirty="0">
                <a:sym typeface="Wingdings" panose="05000000000000000000" pitchFamily="2" charset="2"/>
              </a:rPr>
              <a:t>	</a:t>
            </a:r>
            <a:endParaRPr lang="fr-FR" b="1" dirty="0"/>
          </a:p>
          <a:p>
            <a:pPr lvl="1"/>
            <a:endParaRPr lang="fr-FR" b="1" dirty="0"/>
          </a:p>
          <a:p>
            <a:pPr marL="127000" indent="0">
              <a:buNone/>
            </a:pPr>
            <a:r>
              <a:rPr lang="fr-FR" b="1" dirty="0">
                <a:sym typeface="Wingdings" panose="05000000000000000000" pitchFamily="2" charset="2"/>
              </a:rPr>
              <a:t> </a:t>
            </a:r>
            <a:r>
              <a:rPr lang="fr-FR" dirty="0">
                <a:sym typeface="Wingdings" panose="05000000000000000000" pitchFamily="2" charset="2"/>
              </a:rPr>
              <a:t>  </a:t>
            </a:r>
            <a:r>
              <a:rPr lang="fr-FR" b="1" dirty="0">
                <a:sym typeface="Wingdings" panose="05000000000000000000" pitchFamily="2" charset="2"/>
              </a:rPr>
              <a:t>Transition :  Réseau de patients relais pour les nouveaux adultes en transition  </a:t>
            </a:r>
          </a:p>
          <a:p>
            <a:pPr marL="127000" indent="0">
              <a:buNone/>
            </a:pPr>
            <a:endParaRPr lang="fr-FR" dirty="0">
              <a:sym typeface="Wingdings" panose="05000000000000000000" pitchFamily="2" charset="2"/>
            </a:endParaRPr>
          </a:p>
          <a:p>
            <a:pPr>
              <a:buFont typeface="Wingdings" panose="05000000000000000000" pitchFamily="2" charset="2"/>
              <a:buChar char="è"/>
            </a:pPr>
            <a:r>
              <a:rPr lang="fr-FR" b="1" dirty="0">
                <a:sym typeface="Wingdings" panose="05000000000000000000" pitchFamily="2" charset="2"/>
              </a:rPr>
              <a:t>Travail sur l’antalgie avant la PEC au SAU</a:t>
            </a:r>
            <a:r>
              <a:rPr lang="fr-FR" dirty="0">
                <a:sym typeface="Wingdings" panose="05000000000000000000" pitchFamily="2" charset="2"/>
              </a:rPr>
              <a:t>:</a:t>
            </a:r>
          </a:p>
          <a:p>
            <a:pPr lvl="1">
              <a:buFont typeface="Wingdings" panose="05000000000000000000" pitchFamily="2" charset="2"/>
              <a:buChar char="è"/>
            </a:pPr>
            <a:r>
              <a:rPr lang="fr-FR" dirty="0">
                <a:sym typeface="Wingdings" panose="05000000000000000000" pitchFamily="2" charset="2"/>
              </a:rPr>
              <a:t>Gestion de l’antalgie à domicile ?</a:t>
            </a:r>
          </a:p>
          <a:p>
            <a:pPr lvl="1">
              <a:buFont typeface="Wingdings" panose="05000000000000000000" pitchFamily="2" charset="2"/>
              <a:buChar char="è"/>
            </a:pPr>
            <a:r>
              <a:rPr lang="fr-FR" dirty="0">
                <a:sym typeface="Wingdings" panose="05000000000000000000" pitchFamily="2" charset="2"/>
              </a:rPr>
              <a:t>Gestion de l’antalgie dans la salle d’attente ?</a:t>
            </a:r>
            <a:endParaRPr lang="fr-FR" dirty="0"/>
          </a:p>
        </p:txBody>
      </p:sp>
      <p:sp>
        <p:nvSpPr>
          <p:cNvPr id="5" name="Espace réservé du numéro de diapositive 4"/>
          <p:cNvSpPr>
            <a:spLocks noGrp="1"/>
          </p:cNvSpPr>
          <p:nvPr>
            <p:ph type="sldNum" idx="12"/>
          </p:nvPr>
        </p:nvSpPr>
        <p:spPr/>
        <p:txBody>
          <a:bodyPr/>
          <a:lstStyle/>
          <a:p>
            <a:fld id="{00000000-1234-1234-1234-123412341234}" type="slidenum">
              <a:rPr lang="fr-FR" smtClean="0"/>
              <a:pPr/>
              <a:t>18</a:t>
            </a:fld>
            <a:endParaRPr lang="fr-FR" dirty="0"/>
          </a:p>
        </p:txBody>
      </p:sp>
      <p:pic>
        <p:nvPicPr>
          <p:cNvPr id="6" name="Image 5"/>
          <p:cNvPicPr>
            <a:picLocks noChangeAspect="1"/>
          </p:cNvPicPr>
          <p:nvPr/>
        </p:nvPicPr>
        <p:blipFill>
          <a:blip r:embed="rId3"/>
          <a:stretch>
            <a:fillRect/>
          </a:stretch>
        </p:blipFill>
        <p:spPr>
          <a:xfrm>
            <a:off x="0" y="4722752"/>
            <a:ext cx="883997" cy="335309"/>
          </a:xfrm>
          <a:prstGeom prst="rect">
            <a:avLst/>
          </a:prstGeom>
        </p:spPr>
      </p:pic>
    </p:spTree>
    <p:extLst>
      <p:ext uri="{BB962C8B-B14F-4D97-AF65-F5344CB8AC3E}">
        <p14:creationId xmlns:p14="http://schemas.microsoft.com/office/powerpoint/2010/main" val="12293532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1"/>
          <p:cNvSpPr txBox="1">
            <a:spLocks noGrp="1"/>
          </p:cNvSpPr>
          <p:nvPr>
            <p:ph type="ctrTitle"/>
          </p:nvPr>
        </p:nvSpPr>
        <p:spPr>
          <a:xfrm>
            <a:off x="528237" y="271167"/>
            <a:ext cx="7392359" cy="428822"/>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fr-FR" sz="2800" dirty="0"/>
              <a:t>Plan</a:t>
            </a:r>
            <a:endParaRPr sz="2800" dirty="0"/>
          </a:p>
        </p:txBody>
      </p:sp>
      <p:sp>
        <p:nvSpPr>
          <p:cNvPr id="107" name="Google Shape;107;p21"/>
          <p:cNvSpPr txBox="1">
            <a:spLocks noGrp="1"/>
          </p:cNvSpPr>
          <p:nvPr>
            <p:ph type="subTitle" idx="1"/>
          </p:nvPr>
        </p:nvSpPr>
        <p:spPr>
          <a:xfrm>
            <a:off x="998295" y="958543"/>
            <a:ext cx="7069258" cy="2966985"/>
          </a:xfrm>
          <a:prstGeom prst="rect">
            <a:avLst/>
          </a:prstGeom>
        </p:spPr>
        <p:txBody>
          <a:bodyPr spcFirstLastPara="1" wrap="square" lIns="91425" tIns="91425" rIns="91425" bIns="91425" anchor="t" anchorCtr="0">
            <a:noAutofit/>
          </a:bodyPr>
          <a:lstStyle/>
          <a:p>
            <a:pPr marL="342900" lvl="0" indent="-342900" algn="ctr" rtl="0">
              <a:spcBef>
                <a:spcPts val="0"/>
              </a:spcBef>
              <a:spcAft>
                <a:spcPts val="0"/>
              </a:spcAft>
              <a:buFont typeface="Wingdings" panose="05000000000000000000" pitchFamily="2" charset="2"/>
              <a:buChar char="ü"/>
            </a:pPr>
            <a:r>
              <a:rPr lang="fr-FR" dirty="0"/>
              <a:t>Etat des lieux :</a:t>
            </a:r>
          </a:p>
          <a:p>
            <a:pPr marL="0" lvl="0" indent="0" algn="l" rtl="0">
              <a:spcBef>
                <a:spcPts val="0"/>
              </a:spcBef>
              <a:spcAft>
                <a:spcPts val="0"/>
              </a:spcAft>
            </a:pPr>
            <a:r>
              <a:rPr lang="fr-FR" dirty="0"/>
              <a:t>A) Contexte hospitalier actuel</a:t>
            </a:r>
          </a:p>
          <a:p>
            <a:pPr marL="0" indent="0" algn="l"/>
            <a:r>
              <a:rPr lang="fr-FR" dirty="0"/>
              <a:t>B) Du côté des patients </a:t>
            </a:r>
          </a:p>
          <a:p>
            <a:pPr marL="0" lvl="0" indent="0" algn="l"/>
            <a:r>
              <a:rPr lang="fr-FR" dirty="0"/>
              <a:t>C) Du côté des soignants</a:t>
            </a:r>
          </a:p>
          <a:p>
            <a:pPr marL="0" lvl="0" indent="0" algn="l" rtl="0">
              <a:spcBef>
                <a:spcPts val="0"/>
              </a:spcBef>
              <a:spcAft>
                <a:spcPts val="0"/>
              </a:spcAft>
            </a:pPr>
            <a:endParaRPr lang="fr-FR" dirty="0"/>
          </a:p>
          <a:p>
            <a:pPr marL="342900" lvl="0" indent="-342900" algn="ctr" rtl="0">
              <a:spcBef>
                <a:spcPts val="0"/>
              </a:spcBef>
              <a:spcAft>
                <a:spcPts val="0"/>
              </a:spcAft>
              <a:buFont typeface="Wingdings" panose="05000000000000000000" pitchFamily="2" charset="2"/>
              <a:buChar char="ü"/>
            </a:pPr>
            <a:r>
              <a:rPr lang="fr-FR" dirty="0"/>
              <a:t>Travaux  de la filière et des centres de REF/COMP</a:t>
            </a:r>
          </a:p>
          <a:p>
            <a:pPr marL="0" lvl="0" indent="0" algn="ctr" rtl="0">
              <a:spcBef>
                <a:spcPts val="0"/>
              </a:spcBef>
              <a:spcAft>
                <a:spcPts val="0"/>
              </a:spcAft>
            </a:pPr>
            <a:r>
              <a:rPr lang="fr-FR" dirty="0"/>
              <a:t> </a:t>
            </a:r>
          </a:p>
          <a:p>
            <a:pPr marL="342900" lvl="0" indent="-342900" algn="ctr" rtl="0">
              <a:spcBef>
                <a:spcPts val="0"/>
              </a:spcBef>
              <a:spcAft>
                <a:spcPts val="0"/>
              </a:spcAft>
              <a:buFont typeface="Wingdings" panose="05000000000000000000" pitchFamily="2" charset="2"/>
              <a:buChar char="ü"/>
            </a:pPr>
            <a:endParaRPr lang="fr-FR" dirty="0"/>
          </a:p>
          <a:p>
            <a:pPr marL="342900" lvl="0" indent="-342900" algn="ctr" rtl="0">
              <a:spcBef>
                <a:spcPts val="0"/>
              </a:spcBef>
              <a:spcAft>
                <a:spcPts val="0"/>
              </a:spcAft>
              <a:buFont typeface="Wingdings" panose="05000000000000000000" pitchFamily="2" charset="2"/>
              <a:buChar char="ü"/>
            </a:pPr>
            <a:r>
              <a:rPr lang="fr-FR" dirty="0"/>
              <a:t>Axes d’amélioration </a:t>
            </a:r>
          </a:p>
          <a:p>
            <a:pPr marL="342900" lvl="0" indent="-342900" algn="ctr" rtl="0">
              <a:spcBef>
                <a:spcPts val="0"/>
              </a:spcBef>
              <a:spcAft>
                <a:spcPts val="0"/>
              </a:spcAft>
              <a:buFont typeface="Wingdings" panose="05000000000000000000" pitchFamily="2" charset="2"/>
              <a:buChar char="ü"/>
            </a:pPr>
            <a:endParaRPr lang="fr-FR" dirty="0"/>
          </a:p>
          <a:p>
            <a:pPr marL="0" lvl="0" indent="0" algn="ctr" rtl="0">
              <a:spcBef>
                <a:spcPts val="0"/>
              </a:spcBef>
              <a:spcAft>
                <a:spcPts val="0"/>
              </a:spcAft>
              <a:buNone/>
            </a:pPr>
            <a:r>
              <a:rPr lang="fr-FR" dirty="0"/>
              <a:t> </a:t>
            </a:r>
          </a:p>
        </p:txBody>
      </p:sp>
      <p:pic>
        <p:nvPicPr>
          <p:cNvPr id="2" name="Image 1"/>
          <p:cNvPicPr>
            <a:picLocks noChangeAspect="1"/>
          </p:cNvPicPr>
          <p:nvPr/>
        </p:nvPicPr>
        <p:blipFill>
          <a:blip r:embed="rId3"/>
          <a:stretch>
            <a:fillRect/>
          </a:stretch>
        </p:blipFill>
        <p:spPr>
          <a:xfrm>
            <a:off x="8009577" y="0"/>
            <a:ext cx="962710" cy="958543"/>
          </a:xfrm>
          <a:prstGeom prst="rect">
            <a:avLst/>
          </a:prstGeom>
        </p:spPr>
      </p:pic>
      <p:pic>
        <p:nvPicPr>
          <p:cNvPr id="3" name="Image 2"/>
          <p:cNvPicPr>
            <a:picLocks noChangeAspect="1"/>
          </p:cNvPicPr>
          <p:nvPr/>
        </p:nvPicPr>
        <p:blipFill>
          <a:blip r:embed="rId4"/>
          <a:stretch>
            <a:fillRect/>
          </a:stretch>
        </p:blipFill>
        <p:spPr>
          <a:xfrm>
            <a:off x="0" y="4706424"/>
            <a:ext cx="883997" cy="335309"/>
          </a:xfrm>
          <a:prstGeom prst="rect">
            <a:avLst/>
          </a:prstGeom>
        </p:spPr>
      </p:pic>
      <p:pic>
        <p:nvPicPr>
          <p:cNvPr id="8" name="Image 7">
            <a:extLst>
              <a:ext uri="{FF2B5EF4-FFF2-40B4-BE49-F238E27FC236}">
                <a16:creationId xmlns:a16="http://schemas.microsoft.com/office/drawing/2014/main" id="{9CACD64F-2D38-4806-A43D-71749318A6D4}"/>
              </a:ext>
            </a:extLst>
          </p:cNvPr>
          <p:cNvPicPr>
            <a:picLocks noChangeAspect="1"/>
          </p:cNvPicPr>
          <p:nvPr/>
        </p:nvPicPr>
        <p:blipFill>
          <a:blip r:embed="rId5"/>
          <a:stretch>
            <a:fillRect/>
          </a:stretch>
        </p:blipFill>
        <p:spPr>
          <a:xfrm>
            <a:off x="1" y="4678016"/>
            <a:ext cx="885836" cy="332961"/>
          </a:xfrm>
          <a:prstGeom prst="rect">
            <a:avLst/>
          </a:prstGeom>
        </p:spPr>
      </p:pic>
    </p:spTree>
    <p:extLst>
      <p:ext uri="{BB962C8B-B14F-4D97-AF65-F5344CB8AC3E}">
        <p14:creationId xmlns:p14="http://schemas.microsoft.com/office/powerpoint/2010/main" val="33904272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59379" y="434702"/>
            <a:ext cx="5306785" cy="607800"/>
          </a:xfrm>
        </p:spPr>
        <p:txBody>
          <a:bodyPr>
            <a:normAutofit/>
          </a:bodyPr>
          <a:lstStyle/>
          <a:p>
            <a:r>
              <a:rPr lang="fr-FR" dirty="0"/>
              <a:t>     Etat des lieux des SAU en France </a:t>
            </a:r>
          </a:p>
        </p:txBody>
      </p:sp>
      <p:sp>
        <p:nvSpPr>
          <p:cNvPr id="3" name="Espace réservé du numéro de diapositive 2"/>
          <p:cNvSpPr>
            <a:spLocks noGrp="1"/>
          </p:cNvSpPr>
          <p:nvPr>
            <p:ph type="sldNum" idx="12"/>
          </p:nvPr>
        </p:nvSpPr>
        <p:spPr/>
        <p:txBody>
          <a:bodyPr/>
          <a:lstStyle/>
          <a:p>
            <a:fld id="{00000000-1234-1234-1234-123412341234}" type="slidenum">
              <a:rPr lang="fr-FR" smtClean="0"/>
              <a:pPr/>
              <a:t>3</a:t>
            </a:fld>
            <a:endParaRPr lang="fr-FR" dirty="0"/>
          </a:p>
        </p:txBody>
      </p:sp>
      <p:pic>
        <p:nvPicPr>
          <p:cNvPr id="5" name="Espace réservé du contenu 4"/>
          <p:cNvPicPr>
            <a:picLocks noGrp="1" noChangeAspect="1"/>
          </p:cNvPicPr>
          <p:nvPr>
            <p:ph idx="1"/>
          </p:nvPr>
        </p:nvPicPr>
        <p:blipFill>
          <a:blip r:embed="rId3"/>
          <a:stretch>
            <a:fillRect/>
          </a:stretch>
        </p:blipFill>
        <p:spPr>
          <a:xfrm>
            <a:off x="7735081" y="208204"/>
            <a:ext cx="1015788" cy="1011391"/>
          </a:xfrm>
          <a:prstGeom prst="rect">
            <a:avLst/>
          </a:prstGeom>
        </p:spPr>
      </p:pic>
      <p:sp>
        <p:nvSpPr>
          <p:cNvPr id="8" name="ZoneTexte 7"/>
          <p:cNvSpPr txBox="1"/>
          <p:nvPr/>
        </p:nvSpPr>
        <p:spPr>
          <a:xfrm>
            <a:off x="59358" y="1495498"/>
            <a:ext cx="8577989" cy="1815882"/>
          </a:xfrm>
          <a:prstGeom prst="rect">
            <a:avLst/>
          </a:prstGeom>
          <a:noFill/>
        </p:spPr>
        <p:txBody>
          <a:bodyPr wrap="none" rtlCol="0">
            <a:spAutoFit/>
          </a:bodyPr>
          <a:lstStyle/>
          <a:p>
            <a:pPr marL="285750" indent="-285750">
              <a:buFont typeface="Wingdings" panose="05000000000000000000" pitchFamily="2" charset="2"/>
              <a:buChar char="v"/>
            </a:pPr>
            <a:r>
              <a:rPr lang="fr-FR" dirty="0">
                <a:effectLst>
                  <a:outerShdw blurRad="38100" dist="38100" dir="2700000" algn="tl">
                    <a:srgbClr val="000000">
                      <a:alpha val="43137"/>
                    </a:srgbClr>
                  </a:outerShdw>
                </a:effectLst>
              </a:rPr>
              <a:t>Depuis 2021</a:t>
            </a:r>
            <a:r>
              <a:rPr lang="fr-FR" dirty="0"/>
              <a:t> :</a:t>
            </a:r>
          </a:p>
          <a:p>
            <a:pPr lvl="3"/>
            <a:r>
              <a:rPr lang="fr-FR" dirty="0"/>
              <a:t>              -- 20 Millions de passages/an : augmentation de 12% par an</a:t>
            </a:r>
          </a:p>
          <a:p>
            <a:r>
              <a:rPr lang="fr-FR" dirty="0"/>
              <a:t>              -- Tps d’attente moyen &gt; 3 H</a:t>
            </a:r>
          </a:p>
          <a:p>
            <a:pPr marL="285750" indent="-285750">
              <a:buFont typeface="Wingdings" panose="05000000000000000000" pitchFamily="2" charset="2"/>
              <a:buChar char="v"/>
            </a:pPr>
            <a:r>
              <a:rPr lang="fr-FR" dirty="0">
                <a:effectLst>
                  <a:outerShdw blurRad="38100" dist="38100" dir="2700000" algn="tl">
                    <a:srgbClr val="000000">
                      <a:alpha val="43137"/>
                    </a:srgbClr>
                  </a:outerShdw>
                </a:effectLst>
              </a:rPr>
              <a:t>Depuis Janvier 2025*</a:t>
            </a:r>
            <a:r>
              <a:rPr lang="fr-FR" dirty="0"/>
              <a:t>, sur l’afflux massif de patients aux urgences et la saturation des services d’aval</a:t>
            </a:r>
          </a:p>
          <a:p>
            <a:pPr lvl="2"/>
            <a:r>
              <a:rPr lang="fr-FR" dirty="0"/>
              <a:t>          </a:t>
            </a:r>
            <a:r>
              <a:rPr lang="fr-FR" dirty="0">
                <a:sym typeface="Wingdings" panose="05000000000000000000" pitchFamily="2" charset="2"/>
              </a:rPr>
              <a:t>  </a:t>
            </a:r>
            <a:r>
              <a:rPr lang="fr-FR" dirty="0"/>
              <a:t>85% des établissements ont déclenché un plan « hôpital en tension »</a:t>
            </a:r>
          </a:p>
          <a:p>
            <a:pPr lvl="2"/>
            <a:r>
              <a:rPr lang="fr-FR" dirty="0"/>
              <a:t>          </a:t>
            </a:r>
            <a:r>
              <a:rPr lang="fr-FR" dirty="0">
                <a:sym typeface="Wingdings" panose="05000000000000000000" pitchFamily="2" charset="2"/>
              </a:rPr>
              <a:t>  </a:t>
            </a:r>
            <a:r>
              <a:rPr lang="fr-FR" dirty="0"/>
              <a:t>37% ont déclenché un plan blanc</a:t>
            </a:r>
          </a:p>
          <a:p>
            <a:pPr lvl="1"/>
            <a:r>
              <a:rPr lang="fr-FR" dirty="0"/>
              <a:t>          </a:t>
            </a:r>
            <a:r>
              <a:rPr lang="fr-FR" dirty="0">
                <a:sym typeface="Wingdings" panose="05000000000000000000" pitchFamily="2" charset="2"/>
              </a:rPr>
              <a:t>  </a:t>
            </a:r>
            <a:r>
              <a:rPr lang="fr-FR" dirty="0"/>
              <a:t>93% des SAU ont eu une hausse importante des « patients brancards »</a:t>
            </a:r>
          </a:p>
          <a:p>
            <a:pPr lvl="1"/>
            <a:r>
              <a:rPr lang="fr-FR" dirty="0"/>
              <a:t>          </a:t>
            </a:r>
            <a:r>
              <a:rPr lang="fr-FR" dirty="0">
                <a:sym typeface="Wingdings" panose="05000000000000000000" pitchFamily="2" charset="2"/>
              </a:rPr>
              <a:t>  30% des établissements ont fait des déclarations d’EIGS </a:t>
            </a:r>
            <a:endParaRPr lang="fr-FR" dirty="0"/>
          </a:p>
        </p:txBody>
      </p:sp>
      <p:pic>
        <p:nvPicPr>
          <p:cNvPr id="9" name="Image 8"/>
          <p:cNvPicPr>
            <a:picLocks noChangeAspect="1"/>
          </p:cNvPicPr>
          <p:nvPr/>
        </p:nvPicPr>
        <p:blipFill>
          <a:blip r:embed="rId4"/>
          <a:stretch>
            <a:fillRect/>
          </a:stretch>
        </p:blipFill>
        <p:spPr>
          <a:xfrm>
            <a:off x="-11227" y="3451705"/>
            <a:ext cx="1887738" cy="1637404"/>
          </a:xfrm>
          <a:prstGeom prst="rect">
            <a:avLst/>
          </a:prstGeom>
        </p:spPr>
      </p:pic>
      <p:sp>
        <p:nvSpPr>
          <p:cNvPr id="10" name="ZoneTexte 9"/>
          <p:cNvSpPr txBox="1"/>
          <p:nvPr/>
        </p:nvSpPr>
        <p:spPr>
          <a:xfrm>
            <a:off x="3151415" y="3615046"/>
            <a:ext cx="5698670" cy="830997"/>
          </a:xfrm>
          <a:prstGeom prst="rect">
            <a:avLst/>
          </a:prstGeom>
          <a:noFill/>
          <a:ln w="38100">
            <a:solidFill>
              <a:schemeClr val="tx1"/>
            </a:solidFill>
          </a:ln>
        </p:spPr>
        <p:txBody>
          <a:bodyPr wrap="square" rtlCol="0">
            <a:spAutoFit/>
          </a:bodyPr>
          <a:lstStyle/>
          <a:p>
            <a:pPr marL="285750" indent="-285750">
              <a:buFont typeface="Wingdings" panose="05000000000000000000" pitchFamily="2" charset="2"/>
              <a:buChar char="è"/>
            </a:pPr>
            <a:r>
              <a:rPr lang="fr-FR" sz="2400" dirty="0">
                <a:solidFill>
                  <a:srgbClr val="FF0000"/>
                </a:solidFill>
                <a:sym typeface="Wingdings" panose="05000000000000000000" pitchFamily="2" charset="2"/>
              </a:rPr>
              <a:t>Maltraitance institutionnelle</a:t>
            </a:r>
          </a:p>
          <a:p>
            <a:pPr marL="285750" indent="-285750">
              <a:buFont typeface="Wingdings" panose="05000000000000000000" pitchFamily="2" charset="2"/>
              <a:buChar char="è"/>
            </a:pPr>
            <a:r>
              <a:rPr lang="fr-FR" sz="2400" dirty="0">
                <a:solidFill>
                  <a:srgbClr val="FF0000"/>
                </a:solidFill>
                <a:sym typeface="Wingdings" panose="05000000000000000000" pitchFamily="2" charset="2"/>
              </a:rPr>
              <a:t>Impacts sur la </a:t>
            </a:r>
            <a:r>
              <a:rPr lang="fr-FR" sz="2400" dirty="0" err="1">
                <a:solidFill>
                  <a:srgbClr val="FF0000"/>
                </a:solidFill>
                <a:sym typeface="Wingdings" panose="05000000000000000000" pitchFamily="2" charset="2"/>
              </a:rPr>
              <a:t>morbi</a:t>
            </a:r>
            <a:r>
              <a:rPr lang="fr-FR" sz="2400" dirty="0">
                <a:solidFill>
                  <a:srgbClr val="FF0000"/>
                </a:solidFill>
                <a:sym typeface="Wingdings" panose="05000000000000000000" pitchFamily="2" charset="2"/>
              </a:rPr>
              <a:t>-mortalité ++  </a:t>
            </a:r>
            <a:endParaRPr lang="fr-FR" sz="2400" dirty="0">
              <a:solidFill>
                <a:srgbClr val="FF0000"/>
              </a:solidFill>
            </a:endParaRPr>
          </a:p>
        </p:txBody>
      </p:sp>
      <p:sp>
        <p:nvSpPr>
          <p:cNvPr id="4" name="ZoneTexte 3"/>
          <p:cNvSpPr txBox="1"/>
          <p:nvPr/>
        </p:nvSpPr>
        <p:spPr>
          <a:xfrm>
            <a:off x="2551099" y="4749710"/>
            <a:ext cx="4123245" cy="276999"/>
          </a:xfrm>
          <a:prstGeom prst="rect">
            <a:avLst/>
          </a:prstGeom>
          <a:noFill/>
        </p:spPr>
        <p:txBody>
          <a:bodyPr wrap="none" rtlCol="0">
            <a:spAutoFit/>
          </a:bodyPr>
          <a:lstStyle/>
          <a:p>
            <a:r>
              <a:rPr lang="fr-FR" sz="1200" dirty="0"/>
              <a:t>Communiqué de presse Samu-Urgences de France, 2025</a:t>
            </a:r>
          </a:p>
        </p:txBody>
      </p:sp>
    </p:spTree>
    <p:extLst>
      <p:ext uri="{BB962C8B-B14F-4D97-AF65-F5344CB8AC3E}">
        <p14:creationId xmlns:p14="http://schemas.microsoft.com/office/powerpoint/2010/main" val="21779903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a:xfrm>
            <a:off x="932643" y="434702"/>
            <a:ext cx="5796080" cy="607800"/>
          </a:xfrm>
        </p:spPr>
        <p:txBody>
          <a:bodyPr>
            <a:normAutofit/>
          </a:bodyPr>
          <a:lstStyle/>
          <a:p>
            <a:r>
              <a:rPr lang="fr-FR" dirty="0"/>
              <a:t>     Etat des lieux des SAU en France (2)</a:t>
            </a:r>
          </a:p>
        </p:txBody>
      </p:sp>
      <p:sp>
        <p:nvSpPr>
          <p:cNvPr id="3" name="Espace réservé du numéro de diapositive 2"/>
          <p:cNvSpPr>
            <a:spLocks noGrp="1"/>
          </p:cNvSpPr>
          <p:nvPr>
            <p:ph type="sldNum" idx="12"/>
          </p:nvPr>
        </p:nvSpPr>
        <p:spPr/>
        <p:txBody>
          <a:bodyPr/>
          <a:lstStyle/>
          <a:p>
            <a:fld id="{00000000-1234-1234-1234-123412341234}" type="slidenum">
              <a:rPr lang="fr-FR" smtClean="0"/>
              <a:pPr/>
              <a:t>4</a:t>
            </a:fld>
            <a:endParaRPr lang="fr-FR" dirty="0"/>
          </a:p>
        </p:txBody>
      </p:sp>
      <p:pic>
        <p:nvPicPr>
          <p:cNvPr id="5" name="Espace réservé du contenu 4"/>
          <p:cNvPicPr>
            <a:picLocks noGrp="1" noChangeAspect="1"/>
          </p:cNvPicPr>
          <p:nvPr>
            <p:ph idx="1"/>
          </p:nvPr>
        </p:nvPicPr>
        <p:blipFill>
          <a:blip r:embed="rId3"/>
          <a:stretch>
            <a:fillRect/>
          </a:stretch>
        </p:blipFill>
        <p:spPr>
          <a:xfrm>
            <a:off x="7735081" y="208204"/>
            <a:ext cx="1015788" cy="1011391"/>
          </a:xfrm>
          <a:prstGeom prst="rect">
            <a:avLst/>
          </a:prstGeom>
        </p:spPr>
      </p:pic>
      <p:sp>
        <p:nvSpPr>
          <p:cNvPr id="8" name="ZoneTexte 7"/>
          <p:cNvSpPr txBox="1"/>
          <p:nvPr/>
        </p:nvSpPr>
        <p:spPr>
          <a:xfrm>
            <a:off x="139452" y="1267013"/>
            <a:ext cx="8951489" cy="2462213"/>
          </a:xfrm>
          <a:prstGeom prst="rect">
            <a:avLst/>
          </a:prstGeom>
          <a:noFill/>
        </p:spPr>
        <p:txBody>
          <a:bodyPr wrap="none" rtlCol="0">
            <a:spAutoFit/>
          </a:bodyPr>
          <a:lstStyle/>
          <a:p>
            <a:pPr marL="285750" indent="-285750">
              <a:buFont typeface="Wingdings" panose="05000000000000000000" pitchFamily="2" charset="2"/>
              <a:buChar char="v"/>
            </a:pPr>
            <a:r>
              <a:rPr lang="fr-FR" dirty="0">
                <a:effectLst>
                  <a:outerShdw blurRad="38100" dist="38100" dir="2700000" algn="tl">
                    <a:srgbClr val="000000">
                      <a:alpha val="43137"/>
                    </a:srgbClr>
                  </a:outerShdw>
                </a:effectLst>
              </a:rPr>
              <a:t>Ressources humaines </a:t>
            </a:r>
            <a:endParaRPr lang="fr-FR" dirty="0"/>
          </a:p>
          <a:p>
            <a:pPr lvl="3"/>
            <a:r>
              <a:rPr lang="fr-FR" dirty="0"/>
              <a:t>              -- 90% des établissements rapportaient des difficultés de recrutement  de personnel médical</a:t>
            </a:r>
          </a:p>
          <a:p>
            <a:r>
              <a:rPr lang="fr-FR" dirty="0"/>
              <a:t>              -- Chute du nombre des internes </a:t>
            </a:r>
          </a:p>
          <a:p>
            <a:r>
              <a:rPr lang="fr-FR" dirty="0"/>
              <a:t>              -- Fatigue accumulée du personnel soignant depuis le COVID</a:t>
            </a:r>
          </a:p>
          <a:p>
            <a:endParaRPr lang="fr-FR" dirty="0"/>
          </a:p>
          <a:p>
            <a:pPr marL="285750" indent="-285750">
              <a:buFont typeface="Wingdings" panose="05000000000000000000" pitchFamily="2" charset="2"/>
              <a:buChar char="v"/>
            </a:pPr>
            <a:r>
              <a:rPr lang="fr-FR" dirty="0">
                <a:effectLst>
                  <a:outerShdw blurRad="38100" dist="38100" dir="2700000" algn="tl">
                    <a:srgbClr val="000000">
                      <a:alpha val="43137"/>
                    </a:srgbClr>
                  </a:outerShdw>
                </a:effectLst>
              </a:rPr>
              <a:t>Enjeux régionaux </a:t>
            </a:r>
            <a:endParaRPr lang="fr-FR" dirty="0"/>
          </a:p>
          <a:p>
            <a:pPr lvl="2"/>
            <a:r>
              <a:rPr lang="fr-FR" dirty="0"/>
              <a:t>          </a:t>
            </a:r>
            <a:r>
              <a:rPr lang="fr-FR" dirty="0">
                <a:sym typeface="Wingdings" panose="05000000000000000000" pitchFamily="2" charset="2"/>
              </a:rPr>
              <a:t>  disparités géographiques : les régions Auvergnes-Rhône-Alpes, Hauts de France et Île de France</a:t>
            </a:r>
          </a:p>
          <a:p>
            <a:pPr lvl="2"/>
            <a:r>
              <a:rPr lang="fr-FR" dirty="0">
                <a:sym typeface="Wingdings" panose="05000000000000000000" pitchFamily="2" charset="2"/>
              </a:rPr>
              <a:t> concentrent le + grand nombre de passages </a:t>
            </a:r>
            <a:endParaRPr lang="fr-FR" dirty="0"/>
          </a:p>
          <a:p>
            <a:pPr lvl="2"/>
            <a:r>
              <a:rPr lang="fr-FR" dirty="0"/>
              <a:t>          </a:t>
            </a:r>
            <a:r>
              <a:rPr lang="fr-FR" dirty="0">
                <a:sym typeface="Wingdings" panose="05000000000000000000" pitchFamily="2" charset="2"/>
              </a:rPr>
              <a:t>  </a:t>
            </a:r>
            <a:r>
              <a:rPr lang="fr-FR" dirty="0"/>
              <a:t>en 2022, 42 services ont du fermer la nuit </a:t>
            </a:r>
          </a:p>
          <a:p>
            <a:pPr lvl="1"/>
            <a:r>
              <a:rPr lang="fr-FR" dirty="0"/>
              <a:t>          </a:t>
            </a:r>
            <a:r>
              <a:rPr lang="fr-FR" dirty="0">
                <a:sym typeface="Wingdings" panose="05000000000000000000" pitchFamily="2" charset="2"/>
              </a:rPr>
              <a:t>  Déserts médicaux : </a:t>
            </a:r>
            <a:r>
              <a:rPr lang="fr-FR" dirty="0">
                <a:effectLst>
                  <a:outerShdw blurRad="38100" dist="38100" dir="2700000" algn="tl">
                    <a:srgbClr val="000000">
                      <a:alpha val="43137"/>
                    </a:srgbClr>
                  </a:outerShdw>
                </a:effectLst>
                <a:sym typeface="Wingdings" panose="05000000000000000000" pitchFamily="2" charset="2"/>
              </a:rPr>
              <a:t>accès inégal aux soins </a:t>
            </a:r>
            <a:r>
              <a:rPr lang="fr-FR" dirty="0">
                <a:sym typeface="Wingdings" panose="05000000000000000000" pitchFamily="2" charset="2"/>
              </a:rPr>
              <a:t>dans les zones rurales et certaines régions (Haute Loire) </a:t>
            </a:r>
            <a:endParaRPr lang="fr-FR" dirty="0"/>
          </a:p>
          <a:p>
            <a:pPr lvl="1"/>
            <a:r>
              <a:rPr lang="fr-FR" dirty="0"/>
              <a:t>          </a:t>
            </a:r>
            <a:r>
              <a:rPr lang="fr-FR" dirty="0">
                <a:sym typeface="Wingdings" panose="05000000000000000000" pitchFamily="2" charset="2"/>
              </a:rPr>
              <a:t> </a:t>
            </a:r>
            <a:endParaRPr lang="fr-FR" dirty="0"/>
          </a:p>
        </p:txBody>
      </p:sp>
      <p:sp>
        <p:nvSpPr>
          <p:cNvPr id="10" name="ZoneTexte 9"/>
          <p:cNvSpPr txBox="1"/>
          <p:nvPr/>
        </p:nvSpPr>
        <p:spPr>
          <a:xfrm>
            <a:off x="932642" y="3892256"/>
            <a:ext cx="7603982" cy="738664"/>
          </a:xfrm>
          <a:prstGeom prst="rect">
            <a:avLst/>
          </a:prstGeom>
          <a:noFill/>
          <a:ln w="38100">
            <a:solidFill>
              <a:schemeClr val="tx1"/>
            </a:solidFill>
          </a:ln>
        </p:spPr>
        <p:txBody>
          <a:bodyPr wrap="square" rtlCol="0">
            <a:spAutoFit/>
          </a:bodyPr>
          <a:lstStyle/>
          <a:p>
            <a:pPr marL="285750" indent="-285750">
              <a:buFont typeface="Wingdings" panose="05000000000000000000" pitchFamily="2" charset="2"/>
              <a:buChar char="è"/>
            </a:pPr>
            <a:r>
              <a:rPr lang="fr-FR" dirty="0">
                <a:solidFill>
                  <a:srgbClr val="FF0000"/>
                </a:solidFill>
                <a:sym typeface="Wingdings" panose="05000000000000000000" pitchFamily="2" charset="2"/>
              </a:rPr>
              <a:t>Système sous tension</a:t>
            </a:r>
          </a:p>
          <a:p>
            <a:pPr marL="285750" indent="-285750">
              <a:buFont typeface="Wingdings" panose="05000000000000000000" pitchFamily="2" charset="2"/>
              <a:buChar char="è"/>
            </a:pPr>
            <a:r>
              <a:rPr lang="fr-FR" dirty="0">
                <a:solidFill>
                  <a:srgbClr val="FF0000"/>
                </a:solidFill>
                <a:sym typeface="Wingdings" panose="05000000000000000000" pitchFamily="2" charset="2"/>
              </a:rPr>
              <a:t>Limites structurelles [ressources humaines, infrastructures (vétusté)] et géographiques</a:t>
            </a:r>
          </a:p>
          <a:p>
            <a:pPr marL="285750" indent="-285750">
              <a:buFont typeface="Wingdings" panose="05000000000000000000" pitchFamily="2" charset="2"/>
              <a:buChar char="è"/>
            </a:pPr>
            <a:r>
              <a:rPr lang="fr-FR" dirty="0">
                <a:solidFill>
                  <a:srgbClr val="FF0000"/>
                </a:solidFill>
                <a:sym typeface="Wingdings" panose="05000000000000000000" pitchFamily="2" charset="2"/>
              </a:rPr>
              <a:t>Crises récurrentes  </a:t>
            </a:r>
            <a:endParaRPr lang="fr-FR" dirty="0">
              <a:solidFill>
                <a:srgbClr val="FF0000"/>
              </a:solidFill>
            </a:endParaRPr>
          </a:p>
        </p:txBody>
      </p:sp>
    </p:spTree>
    <p:extLst>
      <p:ext uri="{BB962C8B-B14F-4D97-AF65-F5344CB8AC3E}">
        <p14:creationId xmlns:p14="http://schemas.microsoft.com/office/powerpoint/2010/main" val="30014166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50439" y="434702"/>
            <a:ext cx="5978283" cy="607800"/>
          </a:xfrm>
        </p:spPr>
        <p:txBody>
          <a:bodyPr>
            <a:normAutofit fontScale="90000"/>
          </a:bodyPr>
          <a:lstStyle/>
          <a:p>
            <a:r>
              <a:rPr lang="fr-FR" dirty="0"/>
              <a:t>     Etat des lieux au CHU de Pointe à Pitre </a:t>
            </a:r>
          </a:p>
        </p:txBody>
      </p:sp>
      <p:sp>
        <p:nvSpPr>
          <p:cNvPr id="3" name="Espace réservé du numéro de diapositive 2"/>
          <p:cNvSpPr>
            <a:spLocks noGrp="1"/>
          </p:cNvSpPr>
          <p:nvPr>
            <p:ph type="sldNum" idx="12"/>
          </p:nvPr>
        </p:nvSpPr>
        <p:spPr/>
        <p:txBody>
          <a:bodyPr/>
          <a:lstStyle/>
          <a:p>
            <a:fld id="{00000000-1234-1234-1234-123412341234}" type="slidenum">
              <a:rPr lang="fr-FR" smtClean="0"/>
              <a:pPr/>
              <a:t>5</a:t>
            </a:fld>
            <a:endParaRPr lang="fr-FR" dirty="0"/>
          </a:p>
        </p:txBody>
      </p:sp>
      <p:pic>
        <p:nvPicPr>
          <p:cNvPr id="5" name="Espace réservé du contenu 4"/>
          <p:cNvPicPr>
            <a:picLocks noGrp="1" noChangeAspect="1"/>
          </p:cNvPicPr>
          <p:nvPr>
            <p:ph idx="1"/>
          </p:nvPr>
        </p:nvPicPr>
        <p:blipFill>
          <a:blip r:embed="rId2"/>
          <a:stretch>
            <a:fillRect/>
          </a:stretch>
        </p:blipFill>
        <p:spPr>
          <a:xfrm>
            <a:off x="7735081" y="208204"/>
            <a:ext cx="1015788" cy="1011391"/>
          </a:xfrm>
          <a:prstGeom prst="rect">
            <a:avLst/>
          </a:prstGeom>
        </p:spPr>
      </p:pic>
      <p:pic>
        <p:nvPicPr>
          <p:cNvPr id="4" name="Image 3"/>
          <p:cNvPicPr>
            <a:picLocks noChangeAspect="1"/>
          </p:cNvPicPr>
          <p:nvPr/>
        </p:nvPicPr>
        <p:blipFill>
          <a:blip r:embed="rId3"/>
          <a:stretch>
            <a:fillRect/>
          </a:stretch>
        </p:blipFill>
        <p:spPr>
          <a:xfrm>
            <a:off x="407077" y="1862044"/>
            <a:ext cx="1060796" cy="1060796"/>
          </a:xfrm>
          <a:prstGeom prst="rect">
            <a:avLst/>
          </a:prstGeom>
        </p:spPr>
      </p:pic>
      <p:sp>
        <p:nvSpPr>
          <p:cNvPr id="6" name="ZoneTexte 5"/>
          <p:cNvSpPr txBox="1"/>
          <p:nvPr/>
        </p:nvSpPr>
        <p:spPr>
          <a:xfrm>
            <a:off x="1841864" y="1810532"/>
            <a:ext cx="6401111" cy="954107"/>
          </a:xfrm>
          <a:prstGeom prst="rect">
            <a:avLst/>
          </a:prstGeom>
          <a:noFill/>
        </p:spPr>
        <p:txBody>
          <a:bodyPr wrap="none" rtlCol="0">
            <a:spAutoFit/>
          </a:bodyPr>
          <a:lstStyle/>
          <a:p>
            <a:r>
              <a:rPr lang="fr-FR" dirty="0" err="1"/>
              <a:t>Turn</a:t>
            </a:r>
            <a:r>
              <a:rPr lang="fr-FR" dirty="0"/>
              <a:t> over majeur du personnel soignant médical et </a:t>
            </a:r>
            <a:r>
              <a:rPr lang="fr-FR" dirty="0" err="1"/>
              <a:t>para-médical</a:t>
            </a:r>
            <a:r>
              <a:rPr lang="fr-FR" dirty="0"/>
              <a:t> :</a:t>
            </a:r>
          </a:p>
          <a:p>
            <a:pPr marL="285750" indent="-285750">
              <a:buFont typeface="Wingdings" panose="05000000000000000000" pitchFamily="2" charset="2"/>
              <a:buChar char="è"/>
            </a:pPr>
            <a:r>
              <a:rPr lang="fr-FR" b="1" dirty="0">
                <a:sym typeface="Wingdings" panose="05000000000000000000" pitchFamily="2" charset="2"/>
              </a:rPr>
              <a:t>30% seulement sont au SAU depuis plus de 6 mois </a:t>
            </a:r>
          </a:p>
          <a:p>
            <a:pPr marL="285750" indent="-285750">
              <a:buFont typeface="Wingdings" panose="05000000000000000000" pitchFamily="2" charset="2"/>
              <a:buChar char="è"/>
            </a:pPr>
            <a:r>
              <a:rPr lang="fr-FR" dirty="0">
                <a:sym typeface="Wingdings" panose="05000000000000000000" pitchFamily="2" charset="2"/>
              </a:rPr>
              <a:t>Locaux vétustes, absence d’intimité, brancards rapprochés dans un couloir</a:t>
            </a:r>
          </a:p>
          <a:p>
            <a:pPr marL="285750" indent="-285750">
              <a:buFont typeface="Wingdings" panose="05000000000000000000" pitchFamily="2" charset="2"/>
              <a:buChar char="è"/>
            </a:pPr>
            <a:r>
              <a:rPr lang="fr-FR" dirty="0">
                <a:sym typeface="Wingdings" panose="05000000000000000000" pitchFamily="2" charset="2"/>
              </a:rPr>
              <a:t>Titration Morphine dépendantes des équipes </a:t>
            </a:r>
            <a:endParaRPr lang="fr-FR" dirty="0"/>
          </a:p>
        </p:txBody>
      </p:sp>
      <p:sp>
        <p:nvSpPr>
          <p:cNvPr id="8" name="ZoneTexte 7"/>
          <p:cNvSpPr txBox="1"/>
          <p:nvPr/>
        </p:nvSpPr>
        <p:spPr>
          <a:xfrm>
            <a:off x="407077" y="3355576"/>
            <a:ext cx="7561685" cy="954107"/>
          </a:xfrm>
          <a:prstGeom prst="rect">
            <a:avLst/>
          </a:prstGeom>
          <a:noFill/>
        </p:spPr>
        <p:txBody>
          <a:bodyPr wrap="none" rtlCol="0">
            <a:spAutoFit/>
          </a:bodyPr>
          <a:lstStyle/>
          <a:p>
            <a:r>
              <a:rPr lang="fr-FR" dirty="0">
                <a:solidFill>
                  <a:srgbClr val="FF0000"/>
                </a:solidFill>
              </a:rPr>
              <a:t>MAIS</a:t>
            </a:r>
            <a:r>
              <a:rPr lang="fr-FR" dirty="0"/>
              <a:t> : </a:t>
            </a:r>
          </a:p>
          <a:p>
            <a:r>
              <a:rPr lang="fr-FR" dirty="0">
                <a:sym typeface="Wingdings" panose="05000000000000000000" pitchFamily="2" charset="2"/>
              </a:rPr>
              <a:t>« </a:t>
            </a:r>
            <a:r>
              <a:rPr lang="fr-FR" dirty="0" err="1">
                <a:sym typeface="Wingdings" panose="05000000000000000000" pitchFamily="2" charset="2"/>
              </a:rPr>
              <a:t>Protocolisation</a:t>
            </a:r>
            <a:r>
              <a:rPr lang="fr-FR" dirty="0">
                <a:sym typeface="Wingdings" panose="05000000000000000000" pitchFamily="2" charset="2"/>
              </a:rPr>
              <a:t> » de la filière drépanocytaire : PEC&lt; 20 min, bilan et protocole douleur </a:t>
            </a:r>
          </a:p>
          <a:p>
            <a:pPr marL="285750" indent="-285750">
              <a:buFont typeface="Wingdings" panose="05000000000000000000" pitchFamily="2" charset="2"/>
              <a:buChar char="è"/>
            </a:pPr>
            <a:r>
              <a:rPr lang="fr-FR" dirty="0"/>
              <a:t>CVO hyper-algiques, STA ou autre critère de gravité hospitalisés rapidement en USC/Réa</a:t>
            </a:r>
          </a:p>
          <a:p>
            <a:pPr marL="285750" indent="-285750">
              <a:buFont typeface="Wingdings" panose="05000000000000000000" pitchFamily="2" charset="2"/>
              <a:buChar char="è"/>
            </a:pPr>
            <a:r>
              <a:rPr lang="fr-FR" dirty="0"/>
              <a:t>Déménagement attendu fin 2025 dans un nouvel hôpital </a:t>
            </a:r>
          </a:p>
        </p:txBody>
      </p:sp>
      <p:pic>
        <p:nvPicPr>
          <p:cNvPr id="7" name="Image 6"/>
          <p:cNvPicPr>
            <a:picLocks noChangeAspect="1"/>
          </p:cNvPicPr>
          <p:nvPr/>
        </p:nvPicPr>
        <p:blipFill>
          <a:blip r:embed="rId4"/>
          <a:stretch>
            <a:fillRect/>
          </a:stretch>
        </p:blipFill>
        <p:spPr>
          <a:xfrm>
            <a:off x="53478" y="4655442"/>
            <a:ext cx="883997" cy="335309"/>
          </a:xfrm>
          <a:prstGeom prst="rect">
            <a:avLst/>
          </a:prstGeom>
        </p:spPr>
      </p:pic>
    </p:spTree>
    <p:extLst>
      <p:ext uri="{BB962C8B-B14F-4D97-AF65-F5344CB8AC3E}">
        <p14:creationId xmlns:p14="http://schemas.microsoft.com/office/powerpoint/2010/main" val="42801629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 ressenti des patients </a:t>
            </a:r>
          </a:p>
        </p:txBody>
      </p:sp>
      <p:sp>
        <p:nvSpPr>
          <p:cNvPr id="3" name="Espace réservé du texte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idx="12"/>
          </p:nvPr>
        </p:nvSpPr>
        <p:spPr/>
        <p:txBody>
          <a:bodyPr/>
          <a:lstStyle/>
          <a:p>
            <a:fld id="{00000000-1234-1234-1234-123412341234}" type="slidenum">
              <a:rPr lang="fr-FR" smtClean="0"/>
              <a:pPr/>
              <a:t>6</a:t>
            </a:fld>
            <a:endParaRPr lang="fr-FR" dirty="0"/>
          </a:p>
        </p:txBody>
      </p:sp>
      <p:sp>
        <p:nvSpPr>
          <p:cNvPr id="5" name="Titre 4"/>
          <p:cNvSpPr>
            <a:spLocks noGrp="1"/>
          </p:cNvSpPr>
          <p:nvPr>
            <p:ph type="title" idx="3"/>
          </p:nvPr>
        </p:nvSpPr>
        <p:spPr>
          <a:xfrm>
            <a:off x="209006" y="953675"/>
            <a:ext cx="4102594" cy="752000"/>
          </a:xfrm>
        </p:spPr>
        <p:txBody>
          <a:bodyPr>
            <a:normAutofit fontScale="90000"/>
          </a:bodyPr>
          <a:lstStyle/>
          <a:p>
            <a:r>
              <a:rPr lang="fr-FR" dirty="0"/>
              <a:t>Enquête Patients 2021 sur questionnaire : 270 réponses sur toute la France</a:t>
            </a:r>
          </a:p>
        </p:txBody>
      </p:sp>
      <p:pic>
        <p:nvPicPr>
          <p:cNvPr id="7" name="Espace réservé pour une image  6"/>
          <p:cNvPicPr>
            <a:picLocks noGrp="1" noChangeAspect="1"/>
          </p:cNvPicPr>
          <p:nvPr>
            <p:ph type="pic" sz="quarter" idx="13"/>
          </p:nvPr>
        </p:nvPicPr>
        <p:blipFill>
          <a:blip r:embed="rId3"/>
          <a:srcRect l="20279" r="20279"/>
          <a:stretch>
            <a:fillRect/>
          </a:stretch>
        </p:blipFill>
        <p:spPr>
          <a:xfrm>
            <a:off x="955965" y="1896204"/>
            <a:ext cx="2389908" cy="2691466"/>
          </a:xfrm>
          <a:prstGeom prst="rect">
            <a:avLst/>
          </a:prstGeom>
        </p:spPr>
      </p:pic>
      <p:pic>
        <p:nvPicPr>
          <p:cNvPr id="8" name="Image 7"/>
          <p:cNvPicPr>
            <a:picLocks noChangeAspect="1"/>
          </p:cNvPicPr>
          <p:nvPr/>
        </p:nvPicPr>
        <p:blipFill>
          <a:blip r:embed="rId4"/>
          <a:stretch>
            <a:fillRect/>
          </a:stretch>
        </p:blipFill>
        <p:spPr>
          <a:xfrm>
            <a:off x="4552411" y="1705675"/>
            <a:ext cx="4575847" cy="2945774"/>
          </a:xfrm>
          <a:prstGeom prst="rect">
            <a:avLst/>
          </a:prstGeom>
        </p:spPr>
      </p:pic>
      <p:sp>
        <p:nvSpPr>
          <p:cNvPr id="6" name="ZoneTexte 5"/>
          <p:cNvSpPr txBox="1"/>
          <p:nvPr/>
        </p:nvSpPr>
        <p:spPr>
          <a:xfrm>
            <a:off x="3035193" y="4778199"/>
            <a:ext cx="3547766" cy="276999"/>
          </a:xfrm>
          <a:prstGeom prst="rect">
            <a:avLst/>
          </a:prstGeom>
          <a:noFill/>
        </p:spPr>
        <p:txBody>
          <a:bodyPr wrap="none" rtlCol="0">
            <a:spAutoFit/>
          </a:bodyPr>
          <a:lstStyle/>
          <a:p>
            <a:r>
              <a:rPr lang="fr-FR" sz="1200" dirty="0"/>
              <a:t>Groupe de travail MCGRE « Parcours de soins » </a:t>
            </a:r>
          </a:p>
        </p:txBody>
      </p:sp>
      <p:pic>
        <p:nvPicPr>
          <p:cNvPr id="9" name="Image 8"/>
          <p:cNvPicPr>
            <a:picLocks noChangeAspect="1"/>
          </p:cNvPicPr>
          <p:nvPr/>
        </p:nvPicPr>
        <p:blipFill>
          <a:blip r:embed="rId5"/>
          <a:stretch>
            <a:fillRect/>
          </a:stretch>
        </p:blipFill>
        <p:spPr>
          <a:xfrm>
            <a:off x="52379" y="4719889"/>
            <a:ext cx="883997" cy="335309"/>
          </a:xfrm>
          <a:prstGeom prst="rect">
            <a:avLst/>
          </a:prstGeom>
        </p:spPr>
      </p:pic>
    </p:spTree>
    <p:extLst>
      <p:ext uri="{BB962C8B-B14F-4D97-AF65-F5344CB8AC3E}">
        <p14:creationId xmlns:p14="http://schemas.microsoft.com/office/powerpoint/2010/main" val="15890994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9D571E57-6EFD-4419-BBCF-1C0A0C02AC52}" type="slidenum">
              <a:rPr lang="fr-FR" smtClean="0"/>
              <a:t>7</a:t>
            </a:fld>
            <a:endParaRPr lang="fr-FR"/>
          </a:p>
        </p:txBody>
      </p:sp>
      <p:sp>
        <p:nvSpPr>
          <p:cNvPr id="10" name="Rectangle 9"/>
          <p:cNvSpPr/>
          <p:nvPr/>
        </p:nvSpPr>
        <p:spPr>
          <a:xfrm>
            <a:off x="-9000" y="-4959"/>
            <a:ext cx="9153000" cy="303498"/>
          </a:xfrm>
          <a:prstGeom prst="rect">
            <a:avLst/>
          </a:prstGeom>
          <a:solidFill>
            <a:srgbClr val="B82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a:solidFill>
                <a:srgbClr val="B82010"/>
              </a:solidFill>
            </a:endParaRPr>
          </a:p>
        </p:txBody>
      </p:sp>
      <p:sp>
        <p:nvSpPr>
          <p:cNvPr id="2" name="ZoneTexte 1"/>
          <p:cNvSpPr txBox="1"/>
          <p:nvPr/>
        </p:nvSpPr>
        <p:spPr>
          <a:xfrm>
            <a:off x="864996" y="4040699"/>
            <a:ext cx="7845880" cy="738664"/>
          </a:xfrm>
          <a:prstGeom prst="rect">
            <a:avLst/>
          </a:prstGeom>
          <a:noFill/>
        </p:spPr>
        <p:txBody>
          <a:bodyPr wrap="square" rtlCol="0">
            <a:spAutoFit/>
          </a:bodyPr>
          <a:lstStyle/>
          <a:p>
            <a:pPr algn="just"/>
            <a:r>
              <a:rPr lang="fr-FR" dirty="0"/>
              <a:t>Les patients ayant répondu qu’ils n’hésitaient pas à se rendre au SAU avancent le fait </a:t>
            </a:r>
            <a:r>
              <a:rPr lang="fr-FR" dirty="0">
                <a:solidFill>
                  <a:srgbClr val="FF0000"/>
                </a:solidFill>
                <a:effectLst>
                  <a:outerShdw blurRad="38100" dist="38100" dir="2700000" algn="tl">
                    <a:srgbClr val="000000">
                      <a:alpha val="43137"/>
                    </a:srgbClr>
                  </a:outerShdw>
                </a:effectLst>
              </a:rPr>
              <a:t>qu’ils ne veulent pas retarder la prise en charge pour ne pas risquer une aggravation de la crise </a:t>
            </a:r>
            <a:r>
              <a:rPr lang="fr-FR" dirty="0"/>
              <a:t>et également que le SAU est le lieu le plus adapté pour gérer et soulager leur douleur.</a:t>
            </a:r>
          </a:p>
        </p:txBody>
      </p:sp>
      <p:sp>
        <p:nvSpPr>
          <p:cNvPr id="8" name="ZoneTexte 7"/>
          <p:cNvSpPr txBox="1"/>
          <p:nvPr/>
        </p:nvSpPr>
        <p:spPr>
          <a:xfrm>
            <a:off x="-9000" y="-33821"/>
            <a:ext cx="3529440" cy="369332"/>
          </a:xfrm>
          <a:prstGeom prst="rect">
            <a:avLst/>
          </a:prstGeom>
          <a:noFill/>
        </p:spPr>
        <p:txBody>
          <a:bodyPr wrap="square" rtlCol="0">
            <a:spAutoFit/>
          </a:bodyPr>
          <a:lstStyle/>
          <a:p>
            <a:r>
              <a:rPr lang="fr-FR" sz="1800" dirty="0">
                <a:solidFill>
                  <a:schemeClr val="bg1"/>
                </a:solidFill>
              </a:rPr>
              <a:t>Se rendre au SAU</a:t>
            </a:r>
          </a:p>
        </p:txBody>
      </p:sp>
      <p:pic>
        <p:nvPicPr>
          <p:cNvPr id="4" name="Image 3"/>
          <p:cNvPicPr>
            <a:picLocks noChangeAspect="1"/>
          </p:cNvPicPr>
          <p:nvPr/>
        </p:nvPicPr>
        <p:blipFill>
          <a:blip r:embed="rId3"/>
          <a:stretch>
            <a:fillRect/>
          </a:stretch>
        </p:blipFill>
        <p:spPr>
          <a:xfrm>
            <a:off x="89154" y="4646632"/>
            <a:ext cx="883997" cy="335309"/>
          </a:xfrm>
          <a:prstGeom prst="rect">
            <a:avLst/>
          </a:prstGeom>
        </p:spPr>
      </p:pic>
      <p:pic>
        <p:nvPicPr>
          <p:cNvPr id="7" name="Image 6"/>
          <p:cNvPicPr>
            <a:picLocks noChangeAspect="1"/>
          </p:cNvPicPr>
          <p:nvPr/>
        </p:nvPicPr>
        <p:blipFill>
          <a:blip r:embed="rId4"/>
          <a:stretch>
            <a:fillRect/>
          </a:stretch>
        </p:blipFill>
        <p:spPr>
          <a:xfrm>
            <a:off x="183015" y="586822"/>
            <a:ext cx="4246082" cy="2566153"/>
          </a:xfrm>
          <a:prstGeom prst="rect">
            <a:avLst/>
          </a:prstGeom>
        </p:spPr>
      </p:pic>
      <p:pic>
        <p:nvPicPr>
          <p:cNvPr id="12" name="Image 11"/>
          <p:cNvPicPr>
            <a:picLocks noChangeAspect="1"/>
          </p:cNvPicPr>
          <p:nvPr/>
        </p:nvPicPr>
        <p:blipFill>
          <a:blip r:embed="rId5"/>
          <a:stretch>
            <a:fillRect/>
          </a:stretch>
        </p:blipFill>
        <p:spPr>
          <a:xfrm>
            <a:off x="4685769" y="985981"/>
            <a:ext cx="4275216" cy="2887931"/>
          </a:xfrm>
          <a:prstGeom prst="rect">
            <a:avLst/>
          </a:prstGeom>
        </p:spPr>
      </p:pic>
    </p:spTree>
    <p:extLst>
      <p:ext uri="{BB962C8B-B14F-4D97-AF65-F5344CB8AC3E}">
        <p14:creationId xmlns:p14="http://schemas.microsoft.com/office/powerpoint/2010/main" val="21244414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9D571E57-6EFD-4419-BBCF-1C0A0C02AC52}" type="slidenum">
              <a:rPr lang="fr-FR" smtClean="0"/>
              <a:t>8</a:t>
            </a:fld>
            <a:endParaRPr lang="fr-FR"/>
          </a:p>
        </p:txBody>
      </p:sp>
      <p:sp>
        <p:nvSpPr>
          <p:cNvPr id="10" name="Rectangle 9"/>
          <p:cNvSpPr/>
          <p:nvPr/>
        </p:nvSpPr>
        <p:spPr>
          <a:xfrm>
            <a:off x="-9000" y="-4959"/>
            <a:ext cx="9153000" cy="303498"/>
          </a:xfrm>
          <a:prstGeom prst="rect">
            <a:avLst/>
          </a:prstGeom>
          <a:solidFill>
            <a:srgbClr val="B82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a:solidFill>
                <a:srgbClr val="B82010"/>
              </a:solidFill>
            </a:endParaRPr>
          </a:p>
        </p:txBody>
      </p:sp>
      <p:sp>
        <p:nvSpPr>
          <p:cNvPr id="11" name="ZoneTexte 10"/>
          <p:cNvSpPr txBox="1"/>
          <p:nvPr/>
        </p:nvSpPr>
        <p:spPr>
          <a:xfrm>
            <a:off x="-9000" y="-33821"/>
            <a:ext cx="3529440" cy="369332"/>
          </a:xfrm>
          <a:prstGeom prst="rect">
            <a:avLst/>
          </a:prstGeom>
          <a:noFill/>
        </p:spPr>
        <p:txBody>
          <a:bodyPr wrap="square" rtlCol="0">
            <a:spAutoFit/>
          </a:bodyPr>
          <a:lstStyle/>
          <a:p>
            <a:r>
              <a:rPr lang="fr-FR" sz="1800" dirty="0">
                <a:solidFill>
                  <a:schemeClr val="bg1"/>
                </a:solidFill>
              </a:rPr>
              <a:t>Accueil au SAU</a:t>
            </a:r>
          </a:p>
        </p:txBody>
      </p:sp>
      <p:pic>
        <p:nvPicPr>
          <p:cNvPr id="2" name="Image 1"/>
          <p:cNvPicPr>
            <a:picLocks noChangeAspect="1"/>
          </p:cNvPicPr>
          <p:nvPr/>
        </p:nvPicPr>
        <p:blipFill>
          <a:blip r:embed="rId2"/>
          <a:stretch>
            <a:fillRect/>
          </a:stretch>
        </p:blipFill>
        <p:spPr>
          <a:xfrm>
            <a:off x="72351" y="4683494"/>
            <a:ext cx="883997" cy="335309"/>
          </a:xfrm>
          <a:prstGeom prst="rect">
            <a:avLst/>
          </a:prstGeom>
        </p:spPr>
      </p:pic>
      <p:pic>
        <p:nvPicPr>
          <p:cNvPr id="3" name="Image 2"/>
          <p:cNvPicPr>
            <a:picLocks noChangeAspect="1"/>
          </p:cNvPicPr>
          <p:nvPr/>
        </p:nvPicPr>
        <p:blipFill>
          <a:blip r:embed="rId3"/>
          <a:stretch>
            <a:fillRect/>
          </a:stretch>
        </p:blipFill>
        <p:spPr>
          <a:xfrm>
            <a:off x="31334" y="705696"/>
            <a:ext cx="5024543" cy="2494703"/>
          </a:xfrm>
          <a:prstGeom prst="rect">
            <a:avLst/>
          </a:prstGeom>
        </p:spPr>
      </p:pic>
      <p:pic>
        <p:nvPicPr>
          <p:cNvPr id="12" name="Image 11"/>
          <p:cNvPicPr>
            <a:picLocks noChangeAspect="1"/>
          </p:cNvPicPr>
          <p:nvPr/>
        </p:nvPicPr>
        <p:blipFill>
          <a:blip r:embed="rId4"/>
          <a:stretch>
            <a:fillRect/>
          </a:stretch>
        </p:blipFill>
        <p:spPr>
          <a:xfrm>
            <a:off x="4567096" y="1657351"/>
            <a:ext cx="4180715" cy="2522763"/>
          </a:xfrm>
          <a:prstGeom prst="rect">
            <a:avLst/>
          </a:prstGeom>
        </p:spPr>
      </p:pic>
      <p:sp>
        <p:nvSpPr>
          <p:cNvPr id="13" name="ZoneTexte 12"/>
          <p:cNvSpPr txBox="1"/>
          <p:nvPr/>
        </p:nvSpPr>
        <p:spPr>
          <a:xfrm>
            <a:off x="351064" y="3634169"/>
            <a:ext cx="4948791" cy="523220"/>
          </a:xfrm>
          <a:prstGeom prst="rect">
            <a:avLst/>
          </a:prstGeom>
          <a:noFill/>
        </p:spPr>
        <p:txBody>
          <a:bodyPr wrap="none" rtlCol="0">
            <a:spAutoFit/>
          </a:bodyPr>
          <a:lstStyle/>
          <a:p>
            <a:r>
              <a:rPr lang="fr-FR" dirty="0"/>
              <a:t>66% estiment que leur douleur n’est pas rapidement calmée</a:t>
            </a:r>
          </a:p>
          <a:p>
            <a:r>
              <a:rPr lang="fr-FR" dirty="0"/>
              <a:t>76% ont le sentiment d’être écouté</a:t>
            </a:r>
          </a:p>
        </p:txBody>
      </p:sp>
    </p:spTree>
    <p:extLst>
      <p:ext uri="{BB962C8B-B14F-4D97-AF65-F5344CB8AC3E}">
        <p14:creationId xmlns:p14="http://schemas.microsoft.com/office/powerpoint/2010/main" val="32252082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9D571E57-6EFD-4419-BBCF-1C0A0C02AC52}" type="slidenum">
              <a:rPr lang="fr-FR" smtClean="0"/>
              <a:t>9</a:t>
            </a:fld>
            <a:endParaRPr lang="fr-FR"/>
          </a:p>
        </p:txBody>
      </p:sp>
      <p:sp>
        <p:nvSpPr>
          <p:cNvPr id="10" name="Rectangle 9"/>
          <p:cNvSpPr/>
          <p:nvPr/>
        </p:nvSpPr>
        <p:spPr>
          <a:xfrm>
            <a:off x="-9000" y="-4959"/>
            <a:ext cx="9153000" cy="303498"/>
          </a:xfrm>
          <a:prstGeom prst="rect">
            <a:avLst/>
          </a:prstGeom>
          <a:solidFill>
            <a:srgbClr val="B82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a:solidFill>
                <a:srgbClr val="B82010"/>
              </a:solidFill>
            </a:endParaRPr>
          </a:p>
        </p:txBody>
      </p:sp>
      <p:graphicFrame>
        <p:nvGraphicFramePr>
          <p:cNvPr id="8" name="Graphique 7"/>
          <p:cNvGraphicFramePr>
            <a:graphicFrameLocks/>
          </p:cNvGraphicFramePr>
          <p:nvPr>
            <p:extLst>
              <p:ext uri="{D42A27DB-BD31-4B8C-83A1-F6EECF244321}">
                <p14:modId xmlns:p14="http://schemas.microsoft.com/office/powerpoint/2010/main" val="3150643899"/>
              </p:ext>
            </p:extLst>
          </p:nvPr>
        </p:nvGraphicFramePr>
        <p:xfrm>
          <a:off x="1559332" y="2928052"/>
          <a:ext cx="6016336" cy="2057400"/>
        </p:xfrm>
        <a:graphic>
          <a:graphicData uri="http://schemas.openxmlformats.org/drawingml/2006/chart">
            <c:chart xmlns:c="http://schemas.openxmlformats.org/drawingml/2006/chart" xmlns:r="http://schemas.openxmlformats.org/officeDocument/2006/relationships" r:id="rId2"/>
          </a:graphicData>
        </a:graphic>
      </p:graphicFrame>
      <p:sp>
        <p:nvSpPr>
          <p:cNvPr id="11" name="ZoneTexte 10"/>
          <p:cNvSpPr txBox="1"/>
          <p:nvPr/>
        </p:nvSpPr>
        <p:spPr>
          <a:xfrm>
            <a:off x="-9000" y="-33821"/>
            <a:ext cx="3529440" cy="369332"/>
          </a:xfrm>
          <a:prstGeom prst="rect">
            <a:avLst/>
          </a:prstGeom>
          <a:noFill/>
        </p:spPr>
        <p:txBody>
          <a:bodyPr wrap="square" rtlCol="0">
            <a:spAutoFit/>
          </a:bodyPr>
          <a:lstStyle/>
          <a:p>
            <a:r>
              <a:rPr lang="fr-FR" sz="1800" dirty="0">
                <a:solidFill>
                  <a:schemeClr val="bg1"/>
                </a:solidFill>
              </a:rPr>
              <a:t>Prise en charge de la douleur</a:t>
            </a:r>
          </a:p>
        </p:txBody>
      </p:sp>
      <p:pic>
        <p:nvPicPr>
          <p:cNvPr id="2" name="Image 1"/>
          <p:cNvPicPr>
            <a:picLocks noChangeAspect="1"/>
          </p:cNvPicPr>
          <p:nvPr/>
        </p:nvPicPr>
        <p:blipFill>
          <a:blip r:embed="rId3"/>
          <a:stretch>
            <a:fillRect/>
          </a:stretch>
        </p:blipFill>
        <p:spPr>
          <a:xfrm>
            <a:off x="88680" y="4657437"/>
            <a:ext cx="883997" cy="335309"/>
          </a:xfrm>
          <a:prstGeom prst="rect">
            <a:avLst/>
          </a:prstGeom>
        </p:spPr>
      </p:pic>
      <p:pic>
        <p:nvPicPr>
          <p:cNvPr id="3" name="Image 2"/>
          <p:cNvPicPr>
            <a:picLocks noChangeAspect="1"/>
          </p:cNvPicPr>
          <p:nvPr/>
        </p:nvPicPr>
        <p:blipFill>
          <a:blip r:embed="rId4"/>
          <a:stretch>
            <a:fillRect/>
          </a:stretch>
        </p:blipFill>
        <p:spPr>
          <a:xfrm>
            <a:off x="205739" y="556840"/>
            <a:ext cx="3695701" cy="2159825"/>
          </a:xfrm>
          <a:prstGeom prst="rect">
            <a:avLst/>
          </a:prstGeom>
        </p:spPr>
      </p:pic>
      <p:pic>
        <p:nvPicPr>
          <p:cNvPr id="4" name="Image 3"/>
          <p:cNvPicPr>
            <a:picLocks noChangeAspect="1"/>
          </p:cNvPicPr>
          <p:nvPr/>
        </p:nvPicPr>
        <p:blipFill>
          <a:blip r:embed="rId5"/>
          <a:stretch>
            <a:fillRect/>
          </a:stretch>
        </p:blipFill>
        <p:spPr>
          <a:xfrm>
            <a:off x="4567500" y="437533"/>
            <a:ext cx="3910517" cy="2351524"/>
          </a:xfrm>
          <a:prstGeom prst="rect">
            <a:avLst/>
          </a:prstGeom>
        </p:spPr>
      </p:pic>
    </p:spTree>
    <p:extLst>
      <p:ext uri="{BB962C8B-B14F-4D97-AF65-F5344CB8AC3E}">
        <p14:creationId xmlns:p14="http://schemas.microsoft.com/office/powerpoint/2010/main" val="3806980952"/>
      </p:ext>
    </p:extLst>
  </p:cSld>
  <p:clrMapOvr>
    <a:masterClrMapping/>
  </p:clrMapOvr>
</p:sld>
</file>

<file path=ppt/theme/theme1.xml><?xml version="1.0" encoding="utf-8"?>
<a:theme xmlns:a="http://schemas.openxmlformats.org/drawingml/2006/main" name="Geometric">
  <a:themeElements>
    <a:clrScheme name="MCGRE">
      <a:dk1>
        <a:srgbClr val="666666"/>
      </a:dk1>
      <a:lt1>
        <a:srgbClr val="FFFFFF"/>
      </a:lt1>
      <a:dk2>
        <a:srgbClr val="11425D"/>
      </a:dk2>
      <a:lt2>
        <a:srgbClr val="FFFFFF"/>
      </a:lt2>
      <a:accent1>
        <a:srgbClr val="D21F2E"/>
      </a:accent1>
      <a:accent2>
        <a:srgbClr val="DF626D"/>
      </a:accent2>
      <a:accent3>
        <a:srgbClr val="E88E95"/>
      </a:accent3>
      <a:accent4>
        <a:srgbClr val="12435D"/>
      </a:accent4>
      <a:accent5>
        <a:srgbClr val="597C8E"/>
      </a:accent5>
      <a:accent6>
        <a:srgbClr val="87A0AE"/>
      </a:accent6>
      <a:hlink>
        <a:srgbClr val="D21F2E"/>
      </a:hlink>
      <a:folHlink>
        <a:srgbClr val="E88E9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CGRE-presentation type - Version finale" id="{BBB4B3CF-7985-EF47-AD36-DDC790DB160F}" vid="{9B7972FA-A78E-1D4F-BA8B-7CBBBA1F75D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Geometric</Template>
  <TotalTime>6779</TotalTime>
  <Words>1608</Words>
  <Application>Microsoft Office PowerPoint</Application>
  <PresentationFormat>Affichage à l'écran (16:9)</PresentationFormat>
  <Paragraphs>196</Paragraphs>
  <Slides>18</Slides>
  <Notes>13</Notes>
  <HiddenSlides>1</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18</vt:i4>
      </vt:variant>
    </vt:vector>
  </HeadingPairs>
  <TitlesOfParts>
    <vt:vector size="22" baseType="lpstr">
      <vt:lpstr>IBM Plex Sans</vt:lpstr>
      <vt:lpstr>Arial</vt:lpstr>
      <vt:lpstr>Wingdings</vt:lpstr>
      <vt:lpstr>Geometric</vt:lpstr>
      <vt:lpstr>20e Journée de la filière  FilRougE-MCGRE </vt:lpstr>
      <vt:lpstr>Plan</vt:lpstr>
      <vt:lpstr>     Etat des lieux des SAU en France </vt:lpstr>
      <vt:lpstr>     Etat des lieux des SAU en France (2)</vt:lpstr>
      <vt:lpstr>     Etat des lieux au CHU de Pointe à Pitre </vt:lpstr>
      <vt:lpstr>Le ressenti des patients </vt:lpstr>
      <vt:lpstr>Présentation PowerPoint</vt:lpstr>
      <vt:lpstr>Présentation PowerPoint</vt:lpstr>
      <vt:lpstr>Présentation PowerPoint</vt:lpstr>
      <vt:lpstr>Présentation PowerPoint</vt:lpstr>
      <vt:lpstr>Le ressenti des soignants </vt:lpstr>
      <vt:lpstr>Le ressenti des soignants </vt:lpstr>
      <vt:lpstr>La problématique de la transition </vt:lpstr>
      <vt:lpstr>Les actions entreprises au sein de la filière MCGRE, </vt:lpstr>
      <vt:lpstr>Les actions entreprises  par le CCMR Guadeloupe </vt:lpstr>
      <vt:lpstr>Les propositions (1)</vt:lpstr>
      <vt:lpstr>Les propositions (2)</vt:lpstr>
      <vt:lpstr>Les propositions (3)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Laura Pfff</dc:creator>
  <cp:lastModifiedBy>Emmanuelle Bernit</cp:lastModifiedBy>
  <cp:revision>88</cp:revision>
  <cp:lastPrinted>2025-06-23T13:24:33Z</cp:lastPrinted>
  <dcterms:created xsi:type="dcterms:W3CDTF">2023-05-05T12:18:50Z</dcterms:created>
  <dcterms:modified xsi:type="dcterms:W3CDTF">2025-06-24T21:42:53Z</dcterms:modified>
</cp:coreProperties>
</file>