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7" r:id="rId1"/>
    <p:sldMasterId id="2147483677" r:id="rId2"/>
  </p:sldMasterIdLst>
  <p:notesMasterIdLst>
    <p:notesMasterId r:id="rId39"/>
  </p:notesMasterIdLst>
  <p:handoutMasterIdLst>
    <p:handoutMasterId r:id="rId40"/>
  </p:handoutMasterIdLst>
  <p:sldIdLst>
    <p:sldId id="256" r:id="rId3"/>
    <p:sldId id="265" r:id="rId4"/>
    <p:sldId id="448" r:id="rId5"/>
    <p:sldId id="270" r:id="rId6"/>
    <p:sldId id="440" r:id="rId7"/>
    <p:sldId id="449" r:id="rId8"/>
    <p:sldId id="450" r:id="rId9"/>
    <p:sldId id="447" r:id="rId10"/>
    <p:sldId id="268" r:id="rId11"/>
    <p:sldId id="436" r:id="rId12"/>
    <p:sldId id="437" r:id="rId13"/>
    <p:sldId id="438" r:id="rId14"/>
    <p:sldId id="434" r:id="rId15"/>
    <p:sldId id="435" r:id="rId16"/>
    <p:sldId id="446" r:id="rId17"/>
    <p:sldId id="451" r:id="rId18"/>
    <p:sldId id="266" r:id="rId19"/>
    <p:sldId id="457" r:id="rId20"/>
    <p:sldId id="456" r:id="rId21"/>
    <p:sldId id="453" r:id="rId22"/>
    <p:sldId id="455" r:id="rId23"/>
    <p:sldId id="452" r:id="rId24"/>
    <p:sldId id="441" r:id="rId25"/>
    <p:sldId id="458" r:id="rId26"/>
    <p:sldId id="439" r:id="rId27"/>
    <p:sldId id="408" r:id="rId28"/>
    <p:sldId id="411" r:id="rId29"/>
    <p:sldId id="454" r:id="rId30"/>
    <p:sldId id="461" r:id="rId31"/>
    <p:sldId id="463" r:id="rId32"/>
    <p:sldId id="459" r:id="rId33"/>
    <p:sldId id="444" r:id="rId34"/>
    <p:sldId id="445" r:id="rId35"/>
    <p:sldId id="269" r:id="rId36"/>
    <p:sldId id="263" r:id="rId37"/>
    <p:sldId id="264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IBM Plex Sans" panose="020B0503050203000203" pitchFamily="34" charset="0"/>
      <p:regular r:id="rId45"/>
      <p:bold r:id="rId46"/>
      <p:italic r:id="rId47"/>
      <p:boldItalic r:id="rId48"/>
    </p:embeddedFont>
    <p:embeddedFont>
      <p:font typeface="IBM Plex Sans Light" panose="020B0403050203000203" pitchFamily="34" charset="0"/>
      <p:regular r:id="rId49"/>
      <p:italic r:id="rId50"/>
    </p:embeddedFont>
    <p:embeddedFont>
      <p:font typeface="Raleway" pitchFamily="2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15B"/>
    <a:srgbClr val="D21F2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5" autoAdjust="0"/>
    <p:restoredTop sz="96327"/>
  </p:normalViewPr>
  <p:slideViewPr>
    <p:cSldViewPr snapToGrid="0">
      <p:cViewPr varScale="1">
        <p:scale>
          <a:sx n="108" d="100"/>
          <a:sy n="108" d="100"/>
        </p:scale>
        <p:origin x="686" y="2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EA8983A-BB71-1EC3-BD16-6335891651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>
              <a:latin typeface="IBM Plex Sans" panose="020B0503050203000203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771254D-A10E-8FF5-C066-E237DF0668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BF3FF-D84A-9542-B460-45ADE9638E48}" type="datetimeFigureOut">
              <a:rPr lang="fr-FR" smtClean="0">
                <a:latin typeface="IBM Plex Sans" panose="020B0503050203000203" pitchFamily="34" charset="0"/>
              </a:rPr>
              <a:t>26/06/2025</a:t>
            </a:fld>
            <a:endParaRPr lang="fr-FR" dirty="0">
              <a:latin typeface="IBM Plex Sans" panose="020B0503050203000203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F53D3-EFFC-813D-DCDD-4CEDC1D4F7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>
              <a:latin typeface="IBM Plex Sans" panose="020B0503050203000203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EB3411A-AE55-A83B-7022-DC17E07A3E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81119-D73F-D844-8E7F-F4F83B73B8EC}" type="slidenum">
              <a:rPr lang="fr-FR" smtClean="0">
                <a:latin typeface="IBM Plex Sans" panose="020B0503050203000203" pitchFamily="34" charset="0"/>
              </a:rPr>
              <a:t>‹N°›</a:t>
            </a:fld>
            <a:endParaRPr lang="fr-FR" dirty="0"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972016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IBM Plex Sans" panose="020B0503050203000203" pitchFamily="34" charset="0"/>
        <a:ea typeface="IBM Plex Sans" panose="020B0503050203000203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171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groupe Greffe s’était constitué pour organiser un évènement (greffe pédiatrique) en </a:t>
            </a:r>
            <a:r>
              <a:rPr lang="fr-FR" sz="1800" b="1" i="0" dirty="0">
                <a:solidFill>
                  <a:srgbClr val="434343"/>
                </a:solidFill>
                <a:effectLst/>
                <a:latin typeface="Raleway" pitchFamily="2" charset="0"/>
              </a:rPr>
              <a:t>octobre 2023 ; à reconstituer ?</a:t>
            </a:r>
          </a:p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filière reste à dispo pour aider à la création des nouveaux groupes ou être en soutien logistique.</a:t>
            </a:r>
            <a:endParaRPr lang="fr-FR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1528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Nouvelles thématiques =&gt; en attente de proposition ; intégration en sous-groupe ou création groupe ?</a:t>
            </a:r>
            <a:endParaRPr lang="fr-FR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groupe Greffe s’était constitué pour organiser un évènement (greffe pédiatrique) en </a:t>
            </a:r>
            <a:r>
              <a:rPr lang="fr-FR" sz="1800" b="1" i="0" dirty="0">
                <a:solidFill>
                  <a:srgbClr val="434343"/>
                </a:solidFill>
                <a:effectLst/>
                <a:latin typeface="Raleway" pitchFamily="2" charset="0"/>
              </a:rPr>
              <a:t>octobre 2023 ; à reconstituer ?</a:t>
            </a:r>
          </a:p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filière reste à dispo pour aider à la création des nouveaux groupes ou être en soutien logistique.</a:t>
            </a:r>
          </a:p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fr-FR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8582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Nouvelles thématiques =&gt; en attente de proposition ; intégration en sous-groupe ou création groupe ?</a:t>
            </a:r>
            <a:endParaRPr lang="fr-FR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groupe Greffe s’était constitué pour organiser un évènement (greffe pédiatrique) en </a:t>
            </a:r>
            <a:r>
              <a:rPr lang="fr-FR" sz="1800" b="1" i="0" dirty="0">
                <a:solidFill>
                  <a:srgbClr val="434343"/>
                </a:solidFill>
                <a:effectLst/>
                <a:latin typeface="Raleway" pitchFamily="2" charset="0"/>
              </a:rPr>
              <a:t>octobre 2023 ; à reconstituer ?</a:t>
            </a:r>
          </a:p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filière reste à dispo pour aider à la création des nouveaux groupes ou être en soutien logistique.</a:t>
            </a:r>
          </a:p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fr-FR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2070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Nouvelles thématiques =&gt; en attente de proposition ; intégration en sous-groupe ou création groupe ?</a:t>
            </a:r>
            <a:endParaRPr lang="fr-FR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groupe Greffe s’était constitué pour organiser un évènement (greffe pédiatrique) en </a:t>
            </a:r>
            <a:r>
              <a:rPr lang="fr-FR" sz="1800" b="1" i="0" dirty="0">
                <a:solidFill>
                  <a:srgbClr val="434343"/>
                </a:solidFill>
                <a:effectLst/>
                <a:latin typeface="Raleway" pitchFamily="2" charset="0"/>
              </a:rPr>
              <a:t>octobre 2023 ; à reconstituer ?</a:t>
            </a:r>
          </a:p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filière reste à dispo pour aider à la création des nouveaux groupes ou être en soutien logistique.</a:t>
            </a:r>
          </a:p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fr-FR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0213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1464F-57A9-D6DA-9797-F3A928412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0C41CF5-7BF9-622F-0A30-B652802816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444E34D-6DE0-205B-3E5A-B73A2CB4E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Nouvelles thématiques =&gt; en attente de proposition ; intégration en sous-groupe ou création groupe ?</a:t>
            </a:r>
            <a:endParaRPr lang="fr-FR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groupe Greffe s’était constitué pour organiser un évènement (greffe pédiatrique) en </a:t>
            </a:r>
            <a:r>
              <a:rPr lang="fr-FR" sz="1800" b="1" i="0" dirty="0">
                <a:solidFill>
                  <a:srgbClr val="434343"/>
                </a:solidFill>
                <a:effectLst/>
                <a:latin typeface="Raleway" pitchFamily="2" charset="0"/>
              </a:rPr>
              <a:t>octobre 2023 ; à reconstituer ?</a:t>
            </a:r>
          </a:p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filière reste à dispo pour aider à la création des nouveaux groupes ou être en soutien logistique.</a:t>
            </a:r>
          </a:p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fr-FR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9022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Nouvelles thématiques =&gt; en attente de proposition ; intégration en sous-groupe ou création groupe ?</a:t>
            </a:r>
            <a:endParaRPr lang="fr-FR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groupe Greffe s’était constitué pour organiser un évènement (greffe pédiatrique) en </a:t>
            </a:r>
            <a:r>
              <a:rPr lang="fr-FR" sz="1800" b="1" i="0" dirty="0">
                <a:solidFill>
                  <a:srgbClr val="434343"/>
                </a:solidFill>
                <a:effectLst/>
                <a:latin typeface="Raleway" pitchFamily="2" charset="0"/>
              </a:rPr>
              <a:t>octobre 2023 ; à reconstituer ?</a:t>
            </a:r>
          </a:p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filière reste à dispo pour aider à la création des nouveaux groupes ou être en soutien logistique.</a:t>
            </a:r>
          </a:p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fr-FR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3602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2304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6168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18" Type="http://schemas.openxmlformats.org/officeDocument/2006/relationships/image" Target="../media/image2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17" Type="http://schemas.openxmlformats.org/officeDocument/2006/relationships/image" Target="../media/image21.emf"/><Relationship Id="rId2" Type="http://schemas.openxmlformats.org/officeDocument/2006/relationships/image" Target="../media/image6.emf"/><Relationship Id="rId16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5" Type="http://schemas.openxmlformats.org/officeDocument/2006/relationships/image" Target="../media/image19.emf"/><Relationship Id="rId10" Type="http://schemas.openxmlformats.org/officeDocument/2006/relationships/image" Target="../media/image14.emf"/><Relationship Id="rId19" Type="http://schemas.openxmlformats.org/officeDocument/2006/relationships/image" Target="../media/image23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18.em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18" Type="http://schemas.openxmlformats.org/officeDocument/2006/relationships/image" Target="../media/image2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17" Type="http://schemas.openxmlformats.org/officeDocument/2006/relationships/image" Target="../media/image21.emf"/><Relationship Id="rId2" Type="http://schemas.openxmlformats.org/officeDocument/2006/relationships/image" Target="../media/image6.emf"/><Relationship Id="rId16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5" Type="http://schemas.openxmlformats.org/officeDocument/2006/relationships/image" Target="../media/image19.emf"/><Relationship Id="rId10" Type="http://schemas.openxmlformats.org/officeDocument/2006/relationships/image" Target="../media/image14.emf"/><Relationship Id="rId19" Type="http://schemas.openxmlformats.org/officeDocument/2006/relationships/image" Target="../media/image23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18.emf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18" Type="http://schemas.openxmlformats.org/officeDocument/2006/relationships/image" Target="../media/image2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17" Type="http://schemas.openxmlformats.org/officeDocument/2006/relationships/image" Target="../media/image21.emf"/><Relationship Id="rId2" Type="http://schemas.openxmlformats.org/officeDocument/2006/relationships/image" Target="../media/image6.emf"/><Relationship Id="rId16" Type="http://schemas.openxmlformats.org/officeDocument/2006/relationships/image" Target="../media/image20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5" Type="http://schemas.openxmlformats.org/officeDocument/2006/relationships/image" Target="../media/image19.emf"/><Relationship Id="rId10" Type="http://schemas.openxmlformats.org/officeDocument/2006/relationships/image" Target="../media/image14.emf"/><Relationship Id="rId19" Type="http://schemas.openxmlformats.org/officeDocument/2006/relationships/image" Target="../media/image23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18.emf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18" Type="http://schemas.openxmlformats.org/officeDocument/2006/relationships/image" Target="../media/image2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17" Type="http://schemas.openxmlformats.org/officeDocument/2006/relationships/image" Target="../media/image21.emf"/><Relationship Id="rId2" Type="http://schemas.openxmlformats.org/officeDocument/2006/relationships/image" Target="../media/image6.emf"/><Relationship Id="rId16" Type="http://schemas.openxmlformats.org/officeDocument/2006/relationships/image" Target="../media/image20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5" Type="http://schemas.openxmlformats.org/officeDocument/2006/relationships/image" Target="../media/image19.emf"/><Relationship Id="rId10" Type="http://schemas.openxmlformats.org/officeDocument/2006/relationships/image" Target="../media/image14.emf"/><Relationship Id="rId19" Type="http://schemas.openxmlformats.org/officeDocument/2006/relationships/image" Target="../media/image23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18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D21F2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20000"/>
          </a:blip>
          <a:srcRect t="18633" b="13923"/>
          <a:stretch/>
        </p:blipFill>
        <p:spPr>
          <a:xfrm>
            <a:off x="413625" y="1"/>
            <a:ext cx="85911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455250" y="2283294"/>
            <a:ext cx="6507900" cy="7078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Modifiez le style du titre</a:t>
            </a:r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202100" y="2991150"/>
            <a:ext cx="50142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/>
          <p:cNvPicPr preferRelativeResize="0"/>
          <p:nvPr/>
        </p:nvPicPr>
        <p:blipFill rotWithShape="1">
          <a:blip r:embed="rId2">
            <a:alphaModFix/>
          </a:blip>
          <a:srcRect t="25082" r="36664" b="25082"/>
          <a:stretch/>
        </p:blipFill>
        <p:spPr>
          <a:xfrm>
            <a:off x="4494725" y="0"/>
            <a:ext cx="46492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600"/>
              <a:buNone/>
              <a:defRPr>
                <a:solidFill>
                  <a:srgbClr val="12415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2415B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2415B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2415B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2" name="Google Shape;46;p9">
            <a:extLst>
              <a:ext uri="{FF2B5EF4-FFF2-40B4-BE49-F238E27FC236}">
                <a16:creationId xmlns:a16="http://schemas.microsoft.com/office/drawing/2014/main" id="{0132FAF5-7CF8-31ED-D56F-007DD5BA2065}"/>
              </a:ext>
            </a:extLst>
          </p:cNvPr>
          <p:cNvPicPr preferRelativeResize="0"/>
          <p:nvPr userDrawn="1"/>
        </p:nvPicPr>
        <p:blipFill>
          <a:blip r:embed="rId3">
            <a:alphaModFix amt="50000"/>
          </a:blip>
          <a:srcRect/>
          <a:stretch/>
        </p:blipFill>
        <p:spPr>
          <a:xfrm rot="10800000" flipH="1">
            <a:off x="8625430" y="4793949"/>
            <a:ext cx="614639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7;p9">
            <a:extLst>
              <a:ext uri="{FF2B5EF4-FFF2-40B4-BE49-F238E27FC236}">
                <a16:creationId xmlns:a16="http://schemas.microsoft.com/office/drawing/2014/main" id="{84D1050F-4862-2038-7A70-345F4B1F2E7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1787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os chiffre 1 1 1">
  <p:cSld name="BIG_NUMBER_1_1_1">
    <p:bg>
      <p:bgPr>
        <a:solidFill>
          <a:srgbClr val="12415B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/>
          <p:cNvPicPr preferRelativeResize="0"/>
          <p:nvPr/>
        </p:nvPicPr>
        <p:blipFill rotWithShape="1">
          <a:blip r:embed="rId2">
            <a:alphaModFix/>
          </a:blip>
          <a:srcRect t="10530" b="10530"/>
          <a:stretch/>
        </p:blipFill>
        <p:spPr>
          <a:xfrm>
            <a:off x="901750" y="0"/>
            <a:ext cx="73404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2000"/>
              <a:buNone/>
              <a:defRPr sz="12000">
                <a:solidFill>
                  <a:srgbClr val="D21F2E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311700" y="3056350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27000" lvl="0" indent="0" algn="ctr" rtl="0"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600"/>
              <a:buNone/>
              <a:defRPr b="1">
                <a:solidFill>
                  <a:srgbClr val="D21F2E"/>
                </a:solidFill>
              </a:defRPr>
            </a:lvl1pPr>
            <a:lvl2pPr marL="914400" lvl="1" indent="-31115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  <a:defRPr/>
            </a:lvl2pPr>
            <a:lvl3pPr marL="1371600" lvl="2" indent="-3048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/>
            </a:lvl3pPr>
            <a:lvl4pPr marL="1828800" lvl="3" indent="-2921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/>
            </a:lvl4pPr>
            <a:lvl5pPr marL="2286000" lvl="4" indent="-2921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/>
            </a:lvl5pPr>
            <a:lvl6pPr marL="2743200" lvl="5" indent="-2921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/>
            </a:lvl6pPr>
            <a:lvl7pPr marL="3200400" lvl="6" indent="-29210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/>
            </a:lvl7pPr>
            <a:lvl8pPr marL="3657600" lvl="7" indent="-292100" algn="ctr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 algn="ctr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2" name="Google Shape;46;p9">
            <a:extLst>
              <a:ext uri="{FF2B5EF4-FFF2-40B4-BE49-F238E27FC236}">
                <a16:creationId xmlns:a16="http://schemas.microsoft.com/office/drawing/2014/main" id="{6CC09846-36C8-80EF-A16C-C2F7629E6D2E}"/>
              </a:ext>
            </a:extLst>
          </p:cNvPr>
          <p:cNvPicPr preferRelativeResize="0"/>
          <p:nvPr userDrawn="1"/>
        </p:nvPicPr>
        <p:blipFill>
          <a:blip r:embed="rId3">
            <a:alphaModFix amt="50000"/>
          </a:blip>
          <a:srcRect/>
          <a:stretch/>
        </p:blipFill>
        <p:spPr>
          <a:xfrm rot="10800000" flipH="1">
            <a:off x="8625430" y="4793949"/>
            <a:ext cx="614639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7;p9">
            <a:extLst>
              <a:ext uri="{FF2B5EF4-FFF2-40B4-BE49-F238E27FC236}">
                <a16:creationId xmlns:a16="http://schemas.microsoft.com/office/drawing/2014/main" id="{0DAD4C16-72C2-6434-804D-956FD586A43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49B74B3-B4CB-CA9C-8345-E454395AF4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2439" y="739274"/>
            <a:ext cx="1061139" cy="10611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FAC6F33-744C-413A-B96B-AC208C191B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79797" y="3333098"/>
            <a:ext cx="1061139" cy="106113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B8F9413-D4C4-FC30-4614-3218727EEA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3476" y="3333098"/>
            <a:ext cx="1061139" cy="10611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B444068-5055-E69D-6FC0-A24B372CFD3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3476" y="2036186"/>
            <a:ext cx="1061139" cy="106113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B6C7FF-71FF-E779-0448-361FE154F6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66118" y="739274"/>
            <a:ext cx="1061139" cy="106113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457C2F2-0490-5C8E-41DE-8C2459C7BEF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66118" y="2036186"/>
            <a:ext cx="1061139" cy="106113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5A520FC-5E78-B570-4C3F-F82E63825D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938760" y="2036186"/>
            <a:ext cx="1061139" cy="106113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85D4963-0F8F-4AA8-E3EC-B091FE8C0B3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938760" y="739274"/>
            <a:ext cx="1061139" cy="106113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BD4EB39-F5AE-0481-D909-071F3745066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93476" y="739274"/>
            <a:ext cx="1061139" cy="106113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ACB0571-EDD2-821B-37DA-AC876936F3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079797" y="739274"/>
            <a:ext cx="1061139" cy="106113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E06F8D0-739C-2CFA-D8D3-E5264BEBEF7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079797" y="2036186"/>
            <a:ext cx="1061139" cy="106113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C365378-E984-9057-8585-3ECAB9FC0EF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52439" y="3333098"/>
            <a:ext cx="1061139" cy="106113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88CC433-83FD-40A9-A5CC-8E5D524934C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225081" y="3333098"/>
            <a:ext cx="1061139" cy="106113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DD6D2DB-6804-931B-5561-57F4CDA5420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652439" y="2036186"/>
            <a:ext cx="1061139" cy="106113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CE35E4F-B8A4-3D79-ED09-0FCFF1F260C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938760" y="3333098"/>
            <a:ext cx="1061139" cy="106113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0D5F48AC-7FA7-4783-9D8A-6D56A1667E5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225081" y="2036186"/>
            <a:ext cx="1061139" cy="106113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92BB80C2-07DE-7110-8F13-E33C82F58B6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366118" y="3333098"/>
            <a:ext cx="1061139" cy="1061139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A1856681-2705-0B35-F0C7-D33AB902546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225081" y="739274"/>
            <a:ext cx="1061139" cy="106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20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bg>
      <p:bgPr>
        <a:solidFill>
          <a:schemeClr val="bg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49B74B3-B4CB-CA9C-8345-E454395AF4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2439" y="739274"/>
            <a:ext cx="1061139" cy="10611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FAC6F33-744C-413A-B96B-AC208C191B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79797" y="3333098"/>
            <a:ext cx="1061139" cy="106113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B8F9413-D4C4-FC30-4614-3218727EEA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3476" y="3333098"/>
            <a:ext cx="1061139" cy="10611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B444068-5055-E69D-6FC0-A24B372CFD3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3476" y="2036186"/>
            <a:ext cx="1061139" cy="106113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B6C7FF-71FF-E779-0448-361FE154F6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66118" y="739274"/>
            <a:ext cx="1061139" cy="106113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457C2F2-0490-5C8E-41DE-8C2459C7BEF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66118" y="2036186"/>
            <a:ext cx="1061139" cy="106113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5A520FC-5E78-B570-4C3F-F82E63825D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938760" y="2036186"/>
            <a:ext cx="1061139" cy="106113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85D4963-0F8F-4AA8-E3EC-B091FE8C0B3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938760" y="739274"/>
            <a:ext cx="1061139" cy="106113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BD4EB39-F5AE-0481-D909-071F3745066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93476" y="739274"/>
            <a:ext cx="1061139" cy="106113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ACB0571-EDD2-821B-37DA-AC876936F3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079797" y="739274"/>
            <a:ext cx="1061139" cy="106113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E06F8D0-739C-2CFA-D8D3-E5264BEBEF7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079797" y="2036186"/>
            <a:ext cx="1061139" cy="106113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C365378-E984-9057-8585-3ECAB9FC0EF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52439" y="3333098"/>
            <a:ext cx="1061139" cy="106113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88CC433-83FD-40A9-A5CC-8E5D524934C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225081" y="3333098"/>
            <a:ext cx="1061139" cy="106113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DD6D2DB-6804-931B-5561-57F4CDA5420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652439" y="2036186"/>
            <a:ext cx="1061139" cy="106113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CE35E4F-B8A4-3D79-ED09-0FCFF1F260C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938760" y="3333098"/>
            <a:ext cx="1061139" cy="106113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0D5F48AC-7FA7-4783-9D8A-6D56A1667E5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225081" y="2036186"/>
            <a:ext cx="1061139" cy="106113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92BB80C2-07DE-7110-8F13-E33C82F58B6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366118" y="3333098"/>
            <a:ext cx="1061139" cy="1061139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A1856681-2705-0B35-F0C7-D33AB902546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225081" y="739274"/>
            <a:ext cx="1061139" cy="106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28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D21F2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20000"/>
          </a:blip>
          <a:srcRect t="18633" b="13923"/>
          <a:stretch/>
        </p:blipFill>
        <p:spPr>
          <a:xfrm>
            <a:off x="413625" y="1"/>
            <a:ext cx="85911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455250" y="2283294"/>
            <a:ext cx="6507900" cy="7078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Modifiez le style du titre</a:t>
            </a:r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202100" y="2991150"/>
            <a:ext cx="50142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7832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 1 1" preserve="1" userDrawn="1">
  <p:cSld name="Diapositive de titre 1 1">
    <p:bg>
      <p:bgPr>
        <a:solidFill>
          <a:srgbClr val="D21F2E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1EEDF91A-B077-4348-BEB2-2DCAF6E929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7227" y="-21399"/>
            <a:ext cx="4496938" cy="517517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90"/>
              <a:gd name="connsiteY0" fmla="*/ 0 h 10000"/>
              <a:gd name="connsiteX1" fmla="*/ 10000 w 10090"/>
              <a:gd name="connsiteY1" fmla="*/ 0 h 10000"/>
              <a:gd name="connsiteX2" fmla="*/ 10090 w 10090"/>
              <a:gd name="connsiteY2" fmla="*/ 4793 h 10000"/>
              <a:gd name="connsiteX3" fmla="*/ 10000 w 10090"/>
              <a:gd name="connsiteY3" fmla="*/ 10000 h 10000"/>
              <a:gd name="connsiteX4" fmla="*/ 1667 w 10090"/>
              <a:gd name="connsiteY4" fmla="*/ 10000 h 10000"/>
              <a:gd name="connsiteX5" fmla="*/ 0 w 10090"/>
              <a:gd name="connsiteY5" fmla="*/ 5000 h 10000"/>
              <a:gd name="connsiteX6" fmla="*/ 1667 w 10090"/>
              <a:gd name="connsiteY6" fmla="*/ 0 h 10000"/>
              <a:gd name="connsiteX0" fmla="*/ 1667 w 10090"/>
              <a:gd name="connsiteY0" fmla="*/ 0 h 10000"/>
              <a:gd name="connsiteX1" fmla="*/ 10000 w 10090"/>
              <a:gd name="connsiteY1" fmla="*/ 0 h 10000"/>
              <a:gd name="connsiteX2" fmla="*/ 10090 w 10090"/>
              <a:gd name="connsiteY2" fmla="*/ 4793 h 10000"/>
              <a:gd name="connsiteX3" fmla="*/ 10000 w 10090"/>
              <a:gd name="connsiteY3" fmla="*/ 10000 h 10000"/>
              <a:gd name="connsiteX4" fmla="*/ 1667 w 10090"/>
              <a:gd name="connsiteY4" fmla="*/ 10000 h 10000"/>
              <a:gd name="connsiteX5" fmla="*/ 0 w 10090"/>
              <a:gd name="connsiteY5" fmla="*/ 5000 h 10000"/>
              <a:gd name="connsiteX6" fmla="*/ 1667 w 10090"/>
              <a:gd name="connsiteY6" fmla="*/ 0 h 10000"/>
              <a:gd name="connsiteX0" fmla="*/ 1667 w 10022"/>
              <a:gd name="connsiteY0" fmla="*/ 0 h 10000"/>
              <a:gd name="connsiteX1" fmla="*/ 10000 w 10022"/>
              <a:gd name="connsiteY1" fmla="*/ 0 h 10000"/>
              <a:gd name="connsiteX2" fmla="*/ 10022 w 10022"/>
              <a:gd name="connsiteY2" fmla="*/ 4793 h 10000"/>
              <a:gd name="connsiteX3" fmla="*/ 10000 w 10022"/>
              <a:gd name="connsiteY3" fmla="*/ 10000 h 10000"/>
              <a:gd name="connsiteX4" fmla="*/ 1667 w 10022"/>
              <a:gd name="connsiteY4" fmla="*/ 10000 h 10000"/>
              <a:gd name="connsiteX5" fmla="*/ 0 w 10022"/>
              <a:gd name="connsiteY5" fmla="*/ 5000 h 10000"/>
              <a:gd name="connsiteX6" fmla="*/ 1667 w 10022"/>
              <a:gd name="connsiteY6" fmla="*/ 0 h 10000"/>
              <a:gd name="connsiteX0" fmla="*/ 1667 w 10022"/>
              <a:gd name="connsiteY0" fmla="*/ 0 h 10000"/>
              <a:gd name="connsiteX1" fmla="*/ 10000 w 10022"/>
              <a:gd name="connsiteY1" fmla="*/ 0 h 10000"/>
              <a:gd name="connsiteX2" fmla="*/ 10022 w 10022"/>
              <a:gd name="connsiteY2" fmla="*/ 4793 h 10000"/>
              <a:gd name="connsiteX3" fmla="*/ 10000 w 10022"/>
              <a:gd name="connsiteY3" fmla="*/ 10000 h 10000"/>
              <a:gd name="connsiteX4" fmla="*/ 1667 w 10022"/>
              <a:gd name="connsiteY4" fmla="*/ 10000 h 10000"/>
              <a:gd name="connsiteX5" fmla="*/ 0 w 10022"/>
              <a:gd name="connsiteY5" fmla="*/ 5000 h 10000"/>
              <a:gd name="connsiteX6" fmla="*/ 1667 w 10022"/>
              <a:gd name="connsiteY6" fmla="*/ 0 h 10000"/>
              <a:gd name="connsiteX0" fmla="*/ 5132 w 10155"/>
              <a:gd name="connsiteY0" fmla="*/ 0 h 10021"/>
              <a:gd name="connsiteX1" fmla="*/ 10133 w 10155"/>
              <a:gd name="connsiteY1" fmla="*/ 21 h 10021"/>
              <a:gd name="connsiteX2" fmla="*/ 10155 w 10155"/>
              <a:gd name="connsiteY2" fmla="*/ 4814 h 10021"/>
              <a:gd name="connsiteX3" fmla="*/ 10133 w 10155"/>
              <a:gd name="connsiteY3" fmla="*/ 10021 h 10021"/>
              <a:gd name="connsiteX4" fmla="*/ 1800 w 10155"/>
              <a:gd name="connsiteY4" fmla="*/ 10021 h 10021"/>
              <a:gd name="connsiteX5" fmla="*/ 133 w 10155"/>
              <a:gd name="connsiteY5" fmla="*/ 5021 h 10021"/>
              <a:gd name="connsiteX6" fmla="*/ 5132 w 10155"/>
              <a:gd name="connsiteY6" fmla="*/ 0 h 10021"/>
              <a:gd name="connsiteX0" fmla="*/ 5012 w 10035"/>
              <a:gd name="connsiteY0" fmla="*/ 0 h 10062"/>
              <a:gd name="connsiteX1" fmla="*/ 10013 w 10035"/>
              <a:gd name="connsiteY1" fmla="*/ 21 h 10062"/>
              <a:gd name="connsiteX2" fmla="*/ 10035 w 10035"/>
              <a:gd name="connsiteY2" fmla="*/ 4814 h 10062"/>
              <a:gd name="connsiteX3" fmla="*/ 10013 w 10035"/>
              <a:gd name="connsiteY3" fmla="*/ 10021 h 10062"/>
              <a:gd name="connsiteX4" fmla="*/ 6678 w 10035"/>
              <a:gd name="connsiteY4" fmla="*/ 10062 h 10062"/>
              <a:gd name="connsiteX5" fmla="*/ 13 w 10035"/>
              <a:gd name="connsiteY5" fmla="*/ 5021 h 10062"/>
              <a:gd name="connsiteX6" fmla="*/ 5012 w 10035"/>
              <a:gd name="connsiteY6" fmla="*/ 0 h 10062"/>
              <a:gd name="connsiteX0" fmla="*/ 5411 w 10434"/>
              <a:gd name="connsiteY0" fmla="*/ 0 h 10062"/>
              <a:gd name="connsiteX1" fmla="*/ 10412 w 10434"/>
              <a:gd name="connsiteY1" fmla="*/ 21 h 10062"/>
              <a:gd name="connsiteX2" fmla="*/ 10434 w 10434"/>
              <a:gd name="connsiteY2" fmla="*/ 4814 h 10062"/>
              <a:gd name="connsiteX3" fmla="*/ 10412 w 10434"/>
              <a:gd name="connsiteY3" fmla="*/ 10021 h 10062"/>
              <a:gd name="connsiteX4" fmla="*/ 7077 w 10434"/>
              <a:gd name="connsiteY4" fmla="*/ 10062 h 10062"/>
              <a:gd name="connsiteX5" fmla="*/ 412 w 10434"/>
              <a:gd name="connsiteY5" fmla="*/ 5021 h 10062"/>
              <a:gd name="connsiteX6" fmla="*/ 5411 w 10434"/>
              <a:gd name="connsiteY6" fmla="*/ 0 h 10062"/>
              <a:gd name="connsiteX0" fmla="*/ 4747 w 9770"/>
              <a:gd name="connsiteY0" fmla="*/ 0 h 10075"/>
              <a:gd name="connsiteX1" fmla="*/ 9748 w 9770"/>
              <a:gd name="connsiteY1" fmla="*/ 21 h 10075"/>
              <a:gd name="connsiteX2" fmla="*/ 9770 w 9770"/>
              <a:gd name="connsiteY2" fmla="*/ 4814 h 10075"/>
              <a:gd name="connsiteX3" fmla="*/ 9748 w 9770"/>
              <a:gd name="connsiteY3" fmla="*/ 10021 h 10075"/>
              <a:gd name="connsiteX4" fmla="*/ 6413 w 9770"/>
              <a:gd name="connsiteY4" fmla="*/ 10062 h 10075"/>
              <a:gd name="connsiteX5" fmla="*/ 455 w 9770"/>
              <a:gd name="connsiteY5" fmla="*/ 6344 h 10075"/>
              <a:gd name="connsiteX6" fmla="*/ 4747 w 9770"/>
              <a:gd name="connsiteY6" fmla="*/ 0 h 10075"/>
              <a:gd name="connsiteX0" fmla="*/ 5101 w 10242"/>
              <a:gd name="connsiteY0" fmla="*/ 0 h 10000"/>
              <a:gd name="connsiteX1" fmla="*/ 10219 w 10242"/>
              <a:gd name="connsiteY1" fmla="*/ 21 h 10000"/>
              <a:gd name="connsiteX2" fmla="*/ 10242 w 10242"/>
              <a:gd name="connsiteY2" fmla="*/ 4778 h 10000"/>
              <a:gd name="connsiteX3" fmla="*/ 10219 w 10242"/>
              <a:gd name="connsiteY3" fmla="*/ 9946 h 10000"/>
              <a:gd name="connsiteX4" fmla="*/ 6806 w 10242"/>
              <a:gd name="connsiteY4" fmla="*/ 9987 h 10000"/>
              <a:gd name="connsiteX5" fmla="*/ 708 w 10242"/>
              <a:gd name="connsiteY5" fmla="*/ 6297 h 10000"/>
              <a:gd name="connsiteX6" fmla="*/ 5101 w 10242"/>
              <a:gd name="connsiteY6" fmla="*/ 0 h 10000"/>
              <a:gd name="connsiteX0" fmla="*/ 4424 w 9565"/>
              <a:gd name="connsiteY0" fmla="*/ 400 h 10387"/>
              <a:gd name="connsiteX1" fmla="*/ 9542 w 9565"/>
              <a:gd name="connsiteY1" fmla="*/ 421 h 10387"/>
              <a:gd name="connsiteX2" fmla="*/ 9565 w 9565"/>
              <a:gd name="connsiteY2" fmla="*/ 5178 h 10387"/>
              <a:gd name="connsiteX3" fmla="*/ 9542 w 9565"/>
              <a:gd name="connsiteY3" fmla="*/ 10346 h 10387"/>
              <a:gd name="connsiteX4" fmla="*/ 6129 w 9565"/>
              <a:gd name="connsiteY4" fmla="*/ 10387 h 10387"/>
              <a:gd name="connsiteX5" fmla="*/ 545 w 9565"/>
              <a:gd name="connsiteY5" fmla="*/ 5876 h 10387"/>
              <a:gd name="connsiteX6" fmla="*/ 4424 w 9565"/>
              <a:gd name="connsiteY6" fmla="*/ 400 h 10387"/>
              <a:gd name="connsiteX0" fmla="*/ 4915 w 9435"/>
              <a:gd name="connsiteY0" fmla="*/ 412 h 9928"/>
              <a:gd name="connsiteX1" fmla="*/ 9411 w 9435"/>
              <a:gd name="connsiteY1" fmla="*/ 333 h 9928"/>
              <a:gd name="connsiteX2" fmla="*/ 9435 w 9435"/>
              <a:gd name="connsiteY2" fmla="*/ 4913 h 9928"/>
              <a:gd name="connsiteX3" fmla="*/ 9411 w 9435"/>
              <a:gd name="connsiteY3" fmla="*/ 9889 h 9928"/>
              <a:gd name="connsiteX4" fmla="*/ 5843 w 9435"/>
              <a:gd name="connsiteY4" fmla="*/ 9928 h 9928"/>
              <a:gd name="connsiteX5" fmla="*/ 5 w 9435"/>
              <a:gd name="connsiteY5" fmla="*/ 5585 h 9928"/>
              <a:gd name="connsiteX6" fmla="*/ 4915 w 9435"/>
              <a:gd name="connsiteY6" fmla="*/ 412 h 9928"/>
              <a:gd name="connsiteX0" fmla="*/ 5214 w 10005"/>
              <a:gd name="connsiteY0" fmla="*/ 81 h 9666"/>
              <a:gd name="connsiteX1" fmla="*/ 9980 w 10005"/>
              <a:gd name="connsiteY1" fmla="*/ 1 h 9666"/>
              <a:gd name="connsiteX2" fmla="*/ 10005 w 10005"/>
              <a:gd name="connsiteY2" fmla="*/ 4615 h 9666"/>
              <a:gd name="connsiteX3" fmla="*/ 9980 w 10005"/>
              <a:gd name="connsiteY3" fmla="*/ 9627 h 9666"/>
              <a:gd name="connsiteX4" fmla="*/ 6198 w 10005"/>
              <a:gd name="connsiteY4" fmla="*/ 9666 h 9666"/>
              <a:gd name="connsiteX5" fmla="*/ 10 w 10005"/>
              <a:gd name="connsiteY5" fmla="*/ 5292 h 9666"/>
              <a:gd name="connsiteX6" fmla="*/ 5214 w 10005"/>
              <a:gd name="connsiteY6" fmla="*/ 81 h 9666"/>
              <a:gd name="connsiteX0" fmla="*/ 3513 w 10191"/>
              <a:gd name="connsiteY0" fmla="*/ 0 h 10019"/>
              <a:gd name="connsiteX1" fmla="*/ 10166 w 10191"/>
              <a:gd name="connsiteY1" fmla="*/ 20 h 10019"/>
              <a:gd name="connsiteX2" fmla="*/ 10191 w 10191"/>
              <a:gd name="connsiteY2" fmla="*/ 4793 h 10019"/>
              <a:gd name="connsiteX3" fmla="*/ 10166 w 10191"/>
              <a:gd name="connsiteY3" fmla="*/ 9979 h 10019"/>
              <a:gd name="connsiteX4" fmla="*/ 6386 w 10191"/>
              <a:gd name="connsiteY4" fmla="*/ 10019 h 10019"/>
              <a:gd name="connsiteX5" fmla="*/ 201 w 10191"/>
              <a:gd name="connsiteY5" fmla="*/ 5494 h 10019"/>
              <a:gd name="connsiteX6" fmla="*/ 3513 w 10191"/>
              <a:gd name="connsiteY6" fmla="*/ 0 h 10019"/>
              <a:gd name="connsiteX0" fmla="*/ 3507 w 10185"/>
              <a:gd name="connsiteY0" fmla="*/ 0 h 10019"/>
              <a:gd name="connsiteX1" fmla="*/ 10160 w 10185"/>
              <a:gd name="connsiteY1" fmla="*/ 20 h 10019"/>
              <a:gd name="connsiteX2" fmla="*/ 10185 w 10185"/>
              <a:gd name="connsiteY2" fmla="*/ 4793 h 10019"/>
              <a:gd name="connsiteX3" fmla="*/ 10160 w 10185"/>
              <a:gd name="connsiteY3" fmla="*/ 9979 h 10019"/>
              <a:gd name="connsiteX4" fmla="*/ 6380 w 10185"/>
              <a:gd name="connsiteY4" fmla="*/ 10019 h 10019"/>
              <a:gd name="connsiteX5" fmla="*/ 195 w 10185"/>
              <a:gd name="connsiteY5" fmla="*/ 5494 h 10019"/>
              <a:gd name="connsiteX6" fmla="*/ 3507 w 10185"/>
              <a:gd name="connsiteY6" fmla="*/ 0 h 10019"/>
              <a:gd name="connsiteX0" fmla="*/ 3583 w 10261"/>
              <a:gd name="connsiteY0" fmla="*/ 409 h 10428"/>
              <a:gd name="connsiteX1" fmla="*/ 10236 w 10261"/>
              <a:gd name="connsiteY1" fmla="*/ 429 h 10428"/>
              <a:gd name="connsiteX2" fmla="*/ 10261 w 10261"/>
              <a:gd name="connsiteY2" fmla="*/ 5202 h 10428"/>
              <a:gd name="connsiteX3" fmla="*/ 10236 w 10261"/>
              <a:gd name="connsiteY3" fmla="*/ 10388 h 10428"/>
              <a:gd name="connsiteX4" fmla="*/ 6456 w 10261"/>
              <a:gd name="connsiteY4" fmla="*/ 10428 h 10428"/>
              <a:gd name="connsiteX5" fmla="*/ 64 w 10261"/>
              <a:gd name="connsiteY5" fmla="*/ 6006 h 10428"/>
              <a:gd name="connsiteX6" fmla="*/ 3583 w 10261"/>
              <a:gd name="connsiteY6" fmla="*/ 409 h 10428"/>
              <a:gd name="connsiteX0" fmla="*/ 3583 w 10261"/>
              <a:gd name="connsiteY0" fmla="*/ 409 h 10428"/>
              <a:gd name="connsiteX1" fmla="*/ 10236 w 10261"/>
              <a:gd name="connsiteY1" fmla="*/ 429 h 10428"/>
              <a:gd name="connsiteX2" fmla="*/ 10261 w 10261"/>
              <a:gd name="connsiteY2" fmla="*/ 5202 h 10428"/>
              <a:gd name="connsiteX3" fmla="*/ 10236 w 10261"/>
              <a:gd name="connsiteY3" fmla="*/ 10388 h 10428"/>
              <a:gd name="connsiteX4" fmla="*/ 6456 w 10261"/>
              <a:gd name="connsiteY4" fmla="*/ 10428 h 10428"/>
              <a:gd name="connsiteX5" fmla="*/ 64 w 10261"/>
              <a:gd name="connsiteY5" fmla="*/ 6006 h 10428"/>
              <a:gd name="connsiteX6" fmla="*/ 3583 w 10261"/>
              <a:gd name="connsiteY6" fmla="*/ 409 h 10428"/>
              <a:gd name="connsiteX0" fmla="*/ 3583 w 10261"/>
              <a:gd name="connsiteY0" fmla="*/ 409 h 10428"/>
              <a:gd name="connsiteX1" fmla="*/ 10236 w 10261"/>
              <a:gd name="connsiteY1" fmla="*/ 429 h 10428"/>
              <a:gd name="connsiteX2" fmla="*/ 10261 w 10261"/>
              <a:gd name="connsiteY2" fmla="*/ 5202 h 10428"/>
              <a:gd name="connsiteX3" fmla="*/ 10236 w 10261"/>
              <a:gd name="connsiteY3" fmla="*/ 10388 h 10428"/>
              <a:gd name="connsiteX4" fmla="*/ 6456 w 10261"/>
              <a:gd name="connsiteY4" fmla="*/ 10428 h 10428"/>
              <a:gd name="connsiteX5" fmla="*/ 64 w 10261"/>
              <a:gd name="connsiteY5" fmla="*/ 6006 h 10428"/>
              <a:gd name="connsiteX6" fmla="*/ 3583 w 10261"/>
              <a:gd name="connsiteY6" fmla="*/ 409 h 10428"/>
              <a:gd name="connsiteX0" fmla="*/ 3583 w 10261"/>
              <a:gd name="connsiteY0" fmla="*/ 409 h 11091"/>
              <a:gd name="connsiteX1" fmla="*/ 10236 w 10261"/>
              <a:gd name="connsiteY1" fmla="*/ 429 h 11091"/>
              <a:gd name="connsiteX2" fmla="*/ 10261 w 10261"/>
              <a:gd name="connsiteY2" fmla="*/ 5202 h 11091"/>
              <a:gd name="connsiteX3" fmla="*/ 10236 w 10261"/>
              <a:gd name="connsiteY3" fmla="*/ 10388 h 11091"/>
              <a:gd name="connsiteX4" fmla="*/ 6456 w 10261"/>
              <a:gd name="connsiteY4" fmla="*/ 10428 h 11091"/>
              <a:gd name="connsiteX5" fmla="*/ 64 w 10261"/>
              <a:gd name="connsiteY5" fmla="*/ 6006 h 11091"/>
              <a:gd name="connsiteX6" fmla="*/ 3583 w 10261"/>
              <a:gd name="connsiteY6" fmla="*/ 409 h 11091"/>
              <a:gd name="connsiteX0" fmla="*/ 3583 w 10261"/>
              <a:gd name="connsiteY0" fmla="*/ 409 h 10467"/>
              <a:gd name="connsiteX1" fmla="*/ 10236 w 10261"/>
              <a:gd name="connsiteY1" fmla="*/ 429 h 10467"/>
              <a:gd name="connsiteX2" fmla="*/ 10261 w 10261"/>
              <a:gd name="connsiteY2" fmla="*/ 5202 h 10467"/>
              <a:gd name="connsiteX3" fmla="*/ 10236 w 10261"/>
              <a:gd name="connsiteY3" fmla="*/ 10388 h 10467"/>
              <a:gd name="connsiteX4" fmla="*/ 6456 w 10261"/>
              <a:gd name="connsiteY4" fmla="*/ 10428 h 10467"/>
              <a:gd name="connsiteX5" fmla="*/ 64 w 10261"/>
              <a:gd name="connsiteY5" fmla="*/ 6006 h 10467"/>
              <a:gd name="connsiteX6" fmla="*/ 3583 w 10261"/>
              <a:gd name="connsiteY6" fmla="*/ 409 h 10467"/>
              <a:gd name="connsiteX0" fmla="*/ 3540 w 10218"/>
              <a:gd name="connsiteY0" fmla="*/ 409 h 10388"/>
              <a:gd name="connsiteX1" fmla="*/ 10193 w 10218"/>
              <a:gd name="connsiteY1" fmla="*/ 429 h 10388"/>
              <a:gd name="connsiteX2" fmla="*/ 10218 w 10218"/>
              <a:gd name="connsiteY2" fmla="*/ 5202 h 10388"/>
              <a:gd name="connsiteX3" fmla="*/ 10193 w 10218"/>
              <a:gd name="connsiteY3" fmla="*/ 10388 h 10388"/>
              <a:gd name="connsiteX4" fmla="*/ 5042 w 10218"/>
              <a:gd name="connsiteY4" fmla="*/ 8061 h 10388"/>
              <a:gd name="connsiteX5" fmla="*/ 21 w 10218"/>
              <a:gd name="connsiteY5" fmla="*/ 6006 h 10388"/>
              <a:gd name="connsiteX6" fmla="*/ 3540 w 10218"/>
              <a:gd name="connsiteY6" fmla="*/ 409 h 10388"/>
              <a:gd name="connsiteX0" fmla="*/ 3540 w 10218"/>
              <a:gd name="connsiteY0" fmla="*/ 409 h 10388"/>
              <a:gd name="connsiteX1" fmla="*/ 10193 w 10218"/>
              <a:gd name="connsiteY1" fmla="*/ 429 h 10388"/>
              <a:gd name="connsiteX2" fmla="*/ 10218 w 10218"/>
              <a:gd name="connsiteY2" fmla="*/ 5202 h 10388"/>
              <a:gd name="connsiteX3" fmla="*/ 10193 w 10218"/>
              <a:gd name="connsiteY3" fmla="*/ 10388 h 10388"/>
              <a:gd name="connsiteX4" fmla="*/ 5042 w 10218"/>
              <a:gd name="connsiteY4" fmla="*/ 8061 h 10388"/>
              <a:gd name="connsiteX5" fmla="*/ 21 w 10218"/>
              <a:gd name="connsiteY5" fmla="*/ 6006 h 10388"/>
              <a:gd name="connsiteX6" fmla="*/ 3540 w 10218"/>
              <a:gd name="connsiteY6" fmla="*/ 409 h 10388"/>
              <a:gd name="connsiteX0" fmla="*/ 3540 w 10218"/>
              <a:gd name="connsiteY0" fmla="*/ 409 h 10388"/>
              <a:gd name="connsiteX1" fmla="*/ 10193 w 10218"/>
              <a:gd name="connsiteY1" fmla="*/ 429 h 10388"/>
              <a:gd name="connsiteX2" fmla="*/ 10218 w 10218"/>
              <a:gd name="connsiteY2" fmla="*/ 5202 h 10388"/>
              <a:gd name="connsiteX3" fmla="*/ 10193 w 10218"/>
              <a:gd name="connsiteY3" fmla="*/ 10388 h 10388"/>
              <a:gd name="connsiteX4" fmla="*/ 5042 w 10218"/>
              <a:gd name="connsiteY4" fmla="*/ 8061 h 10388"/>
              <a:gd name="connsiteX5" fmla="*/ 21 w 10218"/>
              <a:gd name="connsiteY5" fmla="*/ 6006 h 10388"/>
              <a:gd name="connsiteX6" fmla="*/ 3540 w 10218"/>
              <a:gd name="connsiteY6" fmla="*/ 409 h 10388"/>
              <a:gd name="connsiteX0" fmla="*/ 3365 w 10224"/>
              <a:gd name="connsiteY0" fmla="*/ 523 h 10152"/>
              <a:gd name="connsiteX1" fmla="*/ 10199 w 10224"/>
              <a:gd name="connsiteY1" fmla="*/ 193 h 10152"/>
              <a:gd name="connsiteX2" fmla="*/ 10224 w 10224"/>
              <a:gd name="connsiteY2" fmla="*/ 4966 h 10152"/>
              <a:gd name="connsiteX3" fmla="*/ 10199 w 10224"/>
              <a:gd name="connsiteY3" fmla="*/ 10152 h 10152"/>
              <a:gd name="connsiteX4" fmla="*/ 5048 w 10224"/>
              <a:gd name="connsiteY4" fmla="*/ 7825 h 10152"/>
              <a:gd name="connsiteX5" fmla="*/ 27 w 10224"/>
              <a:gd name="connsiteY5" fmla="*/ 5770 h 10152"/>
              <a:gd name="connsiteX6" fmla="*/ 3365 w 10224"/>
              <a:gd name="connsiteY6" fmla="*/ 523 h 10152"/>
              <a:gd name="connsiteX0" fmla="*/ 3365 w 10224"/>
              <a:gd name="connsiteY0" fmla="*/ 331 h 9960"/>
              <a:gd name="connsiteX1" fmla="*/ 10199 w 10224"/>
              <a:gd name="connsiteY1" fmla="*/ 1 h 9960"/>
              <a:gd name="connsiteX2" fmla="*/ 10224 w 10224"/>
              <a:gd name="connsiteY2" fmla="*/ 4774 h 9960"/>
              <a:gd name="connsiteX3" fmla="*/ 10199 w 10224"/>
              <a:gd name="connsiteY3" fmla="*/ 9960 h 9960"/>
              <a:gd name="connsiteX4" fmla="*/ 5048 w 10224"/>
              <a:gd name="connsiteY4" fmla="*/ 7633 h 9960"/>
              <a:gd name="connsiteX5" fmla="*/ 27 w 10224"/>
              <a:gd name="connsiteY5" fmla="*/ 5578 h 9960"/>
              <a:gd name="connsiteX6" fmla="*/ 3365 w 10224"/>
              <a:gd name="connsiteY6" fmla="*/ 331 h 9960"/>
              <a:gd name="connsiteX0" fmla="*/ 3293 w 10002"/>
              <a:gd name="connsiteY0" fmla="*/ 332 h 10000"/>
              <a:gd name="connsiteX1" fmla="*/ 9978 w 10002"/>
              <a:gd name="connsiteY1" fmla="*/ 1 h 10000"/>
              <a:gd name="connsiteX2" fmla="*/ 10002 w 10002"/>
              <a:gd name="connsiteY2" fmla="*/ 4793 h 10000"/>
              <a:gd name="connsiteX3" fmla="*/ 9978 w 10002"/>
              <a:gd name="connsiteY3" fmla="*/ 10000 h 10000"/>
              <a:gd name="connsiteX4" fmla="*/ 4939 w 10002"/>
              <a:gd name="connsiteY4" fmla="*/ 7664 h 10000"/>
              <a:gd name="connsiteX5" fmla="*/ 28 w 10002"/>
              <a:gd name="connsiteY5" fmla="*/ 5600 h 10000"/>
              <a:gd name="connsiteX6" fmla="*/ 3293 w 10002"/>
              <a:gd name="connsiteY6" fmla="*/ 332 h 10000"/>
              <a:gd name="connsiteX0" fmla="*/ 3291 w 10000"/>
              <a:gd name="connsiteY0" fmla="*/ 332 h 10000"/>
              <a:gd name="connsiteX1" fmla="*/ 9976 w 10000"/>
              <a:gd name="connsiteY1" fmla="*/ 1 h 10000"/>
              <a:gd name="connsiteX2" fmla="*/ 10000 w 10000"/>
              <a:gd name="connsiteY2" fmla="*/ 4793 h 10000"/>
              <a:gd name="connsiteX3" fmla="*/ 9976 w 10000"/>
              <a:gd name="connsiteY3" fmla="*/ 10000 h 10000"/>
              <a:gd name="connsiteX4" fmla="*/ 4937 w 10000"/>
              <a:gd name="connsiteY4" fmla="*/ 7664 h 10000"/>
              <a:gd name="connsiteX5" fmla="*/ 26 w 10000"/>
              <a:gd name="connsiteY5" fmla="*/ 5600 h 10000"/>
              <a:gd name="connsiteX6" fmla="*/ 3291 w 10000"/>
              <a:gd name="connsiteY6" fmla="*/ 332 h 10000"/>
              <a:gd name="connsiteX0" fmla="*/ 3291 w 10000"/>
              <a:gd name="connsiteY0" fmla="*/ 332 h 10000"/>
              <a:gd name="connsiteX1" fmla="*/ 9976 w 10000"/>
              <a:gd name="connsiteY1" fmla="*/ 1 h 10000"/>
              <a:gd name="connsiteX2" fmla="*/ 10000 w 10000"/>
              <a:gd name="connsiteY2" fmla="*/ 4793 h 10000"/>
              <a:gd name="connsiteX3" fmla="*/ 9976 w 10000"/>
              <a:gd name="connsiteY3" fmla="*/ 10000 h 10000"/>
              <a:gd name="connsiteX4" fmla="*/ 4937 w 10000"/>
              <a:gd name="connsiteY4" fmla="*/ 7664 h 10000"/>
              <a:gd name="connsiteX5" fmla="*/ 26 w 10000"/>
              <a:gd name="connsiteY5" fmla="*/ 5600 h 10000"/>
              <a:gd name="connsiteX6" fmla="*/ 3291 w 10000"/>
              <a:gd name="connsiteY6" fmla="*/ 332 h 10000"/>
              <a:gd name="connsiteX0" fmla="*/ 3316 w 10000"/>
              <a:gd name="connsiteY0" fmla="*/ 1 h 10000"/>
              <a:gd name="connsiteX1" fmla="*/ 9976 w 10000"/>
              <a:gd name="connsiteY1" fmla="*/ 1 h 10000"/>
              <a:gd name="connsiteX2" fmla="*/ 10000 w 10000"/>
              <a:gd name="connsiteY2" fmla="*/ 4793 h 10000"/>
              <a:gd name="connsiteX3" fmla="*/ 9976 w 10000"/>
              <a:gd name="connsiteY3" fmla="*/ 10000 h 10000"/>
              <a:gd name="connsiteX4" fmla="*/ 4937 w 10000"/>
              <a:gd name="connsiteY4" fmla="*/ 7664 h 10000"/>
              <a:gd name="connsiteX5" fmla="*/ 26 w 10000"/>
              <a:gd name="connsiteY5" fmla="*/ 5600 h 10000"/>
              <a:gd name="connsiteX6" fmla="*/ 3316 w 10000"/>
              <a:gd name="connsiteY6" fmla="*/ 1 h 10000"/>
              <a:gd name="connsiteX0" fmla="*/ 3319 w 10003"/>
              <a:gd name="connsiteY0" fmla="*/ 0 h 9999"/>
              <a:gd name="connsiteX1" fmla="*/ 9979 w 10003"/>
              <a:gd name="connsiteY1" fmla="*/ 0 h 9999"/>
              <a:gd name="connsiteX2" fmla="*/ 10003 w 10003"/>
              <a:gd name="connsiteY2" fmla="*/ 4792 h 9999"/>
              <a:gd name="connsiteX3" fmla="*/ 9979 w 10003"/>
              <a:gd name="connsiteY3" fmla="*/ 9999 h 9999"/>
              <a:gd name="connsiteX4" fmla="*/ 4940 w 10003"/>
              <a:gd name="connsiteY4" fmla="*/ 7663 h 9999"/>
              <a:gd name="connsiteX5" fmla="*/ 29 w 10003"/>
              <a:gd name="connsiteY5" fmla="*/ 5599 h 9999"/>
              <a:gd name="connsiteX6" fmla="*/ 3319 w 10003"/>
              <a:gd name="connsiteY6" fmla="*/ 0 h 9999"/>
              <a:gd name="connsiteX0" fmla="*/ 3316 w 9998"/>
              <a:gd name="connsiteY0" fmla="*/ 0 h 10063"/>
              <a:gd name="connsiteX1" fmla="*/ 9974 w 9998"/>
              <a:gd name="connsiteY1" fmla="*/ 0 h 10063"/>
              <a:gd name="connsiteX2" fmla="*/ 9998 w 9998"/>
              <a:gd name="connsiteY2" fmla="*/ 4792 h 10063"/>
              <a:gd name="connsiteX3" fmla="*/ 9974 w 9998"/>
              <a:gd name="connsiteY3" fmla="*/ 10000 h 10063"/>
              <a:gd name="connsiteX4" fmla="*/ 4836 w 9998"/>
              <a:gd name="connsiteY4" fmla="*/ 10020 h 10063"/>
              <a:gd name="connsiteX5" fmla="*/ 27 w 9998"/>
              <a:gd name="connsiteY5" fmla="*/ 5600 h 10063"/>
              <a:gd name="connsiteX6" fmla="*/ 3316 w 9998"/>
              <a:gd name="connsiteY6" fmla="*/ 0 h 10063"/>
              <a:gd name="connsiteX0" fmla="*/ 3317 w 10000"/>
              <a:gd name="connsiteY0" fmla="*/ 0 h 9964"/>
              <a:gd name="connsiteX1" fmla="*/ 9976 w 10000"/>
              <a:gd name="connsiteY1" fmla="*/ 0 h 9964"/>
              <a:gd name="connsiteX2" fmla="*/ 10000 w 10000"/>
              <a:gd name="connsiteY2" fmla="*/ 4762 h 9964"/>
              <a:gd name="connsiteX3" fmla="*/ 9976 w 10000"/>
              <a:gd name="connsiteY3" fmla="*/ 9937 h 9964"/>
              <a:gd name="connsiteX4" fmla="*/ 4837 w 10000"/>
              <a:gd name="connsiteY4" fmla="*/ 9957 h 9964"/>
              <a:gd name="connsiteX5" fmla="*/ 27 w 10000"/>
              <a:gd name="connsiteY5" fmla="*/ 5565 h 9964"/>
              <a:gd name="connsiteX6" fmla="*/ 3317 w 10000"/>
              <a:gd name="connsiteY6" fmla="*/ 0 h 9964"/>
              <a:gd name="connsiteX0" fmla="*/ 3317 w 10000"/>
              <a:gd name="connsiteY0" fmla="*/ 0 h 9993"/>
              <a:gd name="connsiteX1" fmla="*/ 9976 w 10000"/>
              <a:gd name="connsiteY1" fmla="*/ 0 h 9993"/>
              <a:gd name="connsiteX2" fmla="*/ 10000 w 10000"/>
              <a:gd name="connsiteY2" fmla="*/ 4779 h 9993"/>
              <a:gd name="connsiteX3" fmla="*/ 9976 w 10000"/>
              <a:gd name="connsiteY3" fmla="*/ 9973 h 9993"/>
              <a:gd name="connsiteX4" fmla="*/ 4837 w 10000"/>
              <a:gd name="connsiteY4" fmla="*/ 9993 h 9993"/>
              <a:gd name="connsiteX5" fmla="*/ 27 w 10000"/>
              <a:gd name="connsiteY5" fmla="*/ 5585 h 9993"/>
              <a:gd name="connsiteX6" fmla="*/ 3317 w 10000"/>
              <a:gd name="connsiteY6" fmla="*/ 0 h 9993"/>
              <a:gd name="connsiteX0" fmla="*/ 3317 w 10716"/>
              <a:gd name="connsiteY0" fmla="*/ 0 h 10000"/>
              <a:gd name="connsiteX1" fmla="*/ 9976 w 10716"/>
              <a:gd name="connsiteY1" fmla="*/ 0 h 10000"/>
              <a:gd name="connsiteX2" fmla="*/ 9976 w 10716"/>
              <a:gd name="connsiteY2" fmla="*/ 9980 h 10000"/>
              <a:gd name="connsiteX3" fmla="*/ 4837 w 10716"/>
              <a:gd name="connsiteY3" fmla="*/ 10000 h 10000"/>
              <a:gd name="connsiteX4" fmla="*/ 27 w 10716"/>
              <a:gd name="connsiteY4" fmla="*/ 5589 h 10000"/>
              <a:gd name="connsiteX5" fmla="*/ 3317 w 10716"/>
              <a:gd name="connsiteY5" fmla="*/ 0 h 10000"/>
              <a:gd name="connsiteX0" fmla="*/ 3317 w 10356"/>
              <a:gd name="connsiteY0" fmla="*/ 0 h 10000"/>
              <a:gd name="connsiteX1" fmla="*/ 9976 w 10356"/>
              <a:gd name="connsiteY1" fmla="*/ 0 h 10000"/>
              <a:gd name="connsiteX2" fmla="*/ 9976 w 10356"/>
              <a:gd name="connsiteY2" fmla="*/ 9980 h 10000"/>
              <a:gd name="connsiteX3" fmla="*/ 4837 w 10356"/>
              <a:gd name="connsiteY3" fmla="*/ 10000 h 10000"/>
              <a:gd name="connsiteX4" fmla="*/ 27 w 10356"/>
              <a:gd name="connsiteY4" fmla="*/ 5589 h 10000"/>
              <a:gd name="connsiteX5" fmla="*/ 3317 w 10356"/>
              <a:gd name="connsiteY5" fmla="*/ 0 h 10000"/>
              <a:gd name="connsiteX0" fmla="*/ 3317 w 9976"/>
              <a:gd name="connsiteY0" fmla="*/ 0 h 10000"/>
              <a:gd name="connsiteX1" fmla="*/ 9976 w 9976"/>
              <a:gd name="connsiteY1" fmla="*/ 0 h 10000"/>
              <a:gd name="connsiteX2" fmla="*/ 9976 w 9976"/>
              <a:gd name="connsiteY2" fmla="*/ 9980 h 10000"/>
              <a:gd name="connsiteX3" fmla="*/ 4837 w 9976"/>
              <a:gd name="connsiteY3" fmla="*/ 10000 h 10000"/>
              <a:gd name="connsiteX4" fmla="*/ 27 w 9976"/>
              <a:gd name="connsiteY4" fmla="*/ 5589 h 10000"/>
              <a:gd name="connsiteX5" fmla="*/ 3317 w 9976"/>
              <a:gd name="connsiteY5" fmla="*/ 0 h 10000"/>
              <a:gd name="connsiteX0" fmla="*/ 3325 w 10000"/>
              <a:gd name="connsiteY0" fmla="*/ 0 h 9980"/>
              <a:gd name="connsiteX1" fmla="*/ 10000 w 10000"/>
              <a:gd name="connsiteY1" fmla="*/ 0 h 9980"/>
              <a:gd name="connsiteX2" fmla="*/ 10000 w 10000"/>
              <a:gd name="connsiteY2" fmla="*/ 9980 h 9980"/>
              <a:gd name="connsiteX3" fmla="*/ 4849 w 10000"/>
              <a:gd name="connsiteY3" fmla="*/ 9979 h 9980"/>
              <a:gd name="connsiteX4" fmla="*/ 27 w 10000"/>
              <a:gd name="connsiteY4" fmla="*/ 5589 h 9980"/>
              <a:gd name="connsiteX5" fmla="*/ 3325 w 10000"/>
              <a:gd name="connsiteY5" fmla="*/ 0 h 9980"/>
              <a:gd name="connsiteX0" fmla="*/ 3348 w 10023"/>
              <a:gd name="connsiteY0" fmla="*/ 0 h 10000"/>
              <a:gd name="connsiteX1" fmla="*/ 10023 w 10023"/>
              <a:gd name="connsiteY1" fmla="*/ 0 h 10000"/>
              <a:gd name="connsiteX2" fmla="*/ 10023 w 10023"/>
              <a:gd name="connsiteY2" fmla="*/ 10000 h 10000"/>
              <a:gd name="connsiteX3" fmla="*/ 4872 w 10023"/>
              <a:gd name="connsiteY3" fmla="*/ 9999 h 10000"/>
              <a:gd name="connsiteX4" fmla="*/ 50 w 10023"/>
              <a:gd name="connsiteY4" fmla="*/ 5600 h 10000"/>
              <a:gd name="connsiteX5" fmla="*/ 3348 w 10023"/>
              <a:gd name="connsiteY5" fmla="*/ 0 h 10000"/>
              <a:gd name="connsiteX0" fmla="*/ 5113 w 9974"/>
              <a:gd name="connsiteY0" fmla="*/ 0 h 10000"/>
              <a:gd name="connsiteX1" fmla="*/ 9974 w 9974"/>
              <a:gd name="connsiteY1" fmla="*/ 0 h 10000"/>
              <a:gd name="connsiteX2" fmla="*/ 9974 w 9974"/>
              <a:gd name="connsiteY2" fmla="*/ 10000 h 10000"/>
              <a:gd name="connsiteX3" fmla="*/ 4823 w 9974"/>
              <a:gd name="connsiteY3" fmla="*/ 9999 h 10000"/>
              <a:gd name="connsiteX4" fmla="*/ 1 w 9974"/>
              <a:gd name="connsiteY4" fmla="*/ 5600 h 10000"/>
              <a:gd name="connsiteX5" fmla="*/ 5113 w 9974"/>
              <a:gd name="connsiteY5" fmla="*/ 0 h 10000"/>
              <a:gd name="connsiteX0" fmla="*/ 5155 w 10029"/>
              <a:gd name="connsiteY0" fmla="*/ 0 h 10000"/>
              <a:gd name="connsiteX1" fmla="*/ 10029 w 10029"/>
              <a:gd name="connsiteY1" fmla="*/ 0 h 10000"/>
              <a:gd name="connsiteX2" fmla="*/ 10029 w 10029"/>
              <a:gd name="connsiteY2" fmla="*/ 10000 h 10000"/>
              <a:gd name="connsiteX3" fmla="*/ 4865 w 10029"/>
              <a:gd name="connsiteY3" fmla="*/ 9999 h 10000"/>
              <a:gd name="connsiteX4" fmla="*/ 30 w 10029"/>
              <a:gd name="connsiteY4" fmla="*/ 5600 h 10000"/>
              <a:gd name="connsiteX5" fmla="*/ 5155 w 10029"/>
              <a:gd name="connsiteY5" fmla="*/ 0 h 10000"/>
              <a:gd name="connsiteX0" fmla="*/ 5176 w 10050"/>
              <a:gd name="connsiteY0" fmla="*/ 378 h 10739"/>
              <a:gd name="connsiteX1" fmla="*/ 10050 w 10050"/>
              <a:gd name="connsiteY1" fmla="*/ 378 h 10739"/>
              <a:gd name="connsiteX2" fmla="*/ 10050 w 10050"/>
              <a:gd name="connsiteY2" fmla="*/ 10378 h 10739"/>
              <a:gd name="connsiteX3" fmla="*/ 4886 w 10050"/>
              <a:gd name="connsiteY3" fmla="*/ 10377 h 10739"/>
              <a:gd name="connsiteX4" fmla="*/ 28 w 10050"/>
              <a:gd name="connsiteY4" fmla="*/ 5482 h 10739"/>
              <a:gd name="connsiteX5" fmla="*/ 5176 w 10050"/>
              <a:gd name="connsiteY5" fmla="*/ 378 h 10739"/>
              <a:gd name="connsiteX0" fmla="*/ 5176 w 10050"/>
              <a:gd name="connsiteY0" fmla="*/ 378 h 10739"/>
              <a:gd name="connsiteX1" fmla="*/ 10050 w 10050"/>
              <a:gd name="connsiteY1" fmla="*/ 378 h 10739"/>
              <a:gd name="connsiteX2" fmla="*/ 10050 w 10050"/>
              <a:gd name="connsiteY2" fmla="*/ 10378 h 10739"/>
              <a:gd name="connsiteX3" fmla="*/ 4886 w 10050"/>
              <a:gd name="connsiteY3" fmla="*/ 10377 h 10739"/>
              <a:gd name="connsiteX4" fmla="*/ 28 w 10050"/>
              <a:gd name="connsiteY4" fmla="*/ 5482 h 10739"/>
              <a:gd name="connsiteX5" fmla="*/ 5176 w 10050"/>
              <a:gd name="connsiteY5" fmla="*/ 378 h 10739"/>
              <a:gd name="connsiteX0" fmla="*/ 5176 w 10050"/>
              <a:gd name="connsiteY0" fmla="*/ 11 h 10372"/>
              <a:gd name="connsiteX1" fmla="*/ 10050 w 10050"/>
              <a:gd name="connsiteY1" fmla="*/ 11 h 10372"/>
              <a:gd name="connsiteX2" fmla="*/ 10050 w 10050"/>
              <a:gd name="connsiteY2" fmla="*/ 10011 h 10372"/>
              <a:gd name="connsiteX3" fmla="*/ 4886 w 10050"/>
              <a:gd name="connsiteY3" fmla="*/ 10010 h 10372"/>
              <a:gd name="connsiteX4" fmla="*/ 28 w 10050"/>
              <a:gd name="connsiteY4" fmla="*/ 5115 h 10372"/>
              <a:gd name="connsiteX5" fmla="*/ 5176 w 10050"/>
              <a:gd name="connsiteY5" fmla="*/ 11 h 10372"/>
              <a:gd name="connsiteX0" fmla="*/ 5176 w 10050"/>
              <a:gd name="connsiteY0" fmla="*/ 11 h 10011"/>
              <a:gd name="connsiteX1" fmla="*/ 10050 w 10050"/>
              <a:gd name="connsiteY1" fmla="*/ 11 h 10011"/>
              <a:gd name="connsiteX2" fmla="*/ 10050 w 10050"/>
              <a:gd name="connsiteY2" fmla="*/ 10011 h 10011"/>
              <a:gd name="connsiteX3" fmla="*/ 4886 w 10050"/>
              <a:gd name="connsiteY3" fmla="*/ 10010 h 10011"/>
              <a:gd name="connsiteX4" fmla="*/ 28 w 10050"/>
              <a:gd name="connsiteY4" fmla="*/ 5115 h 10011"/>
              <a:gd name="connsiteX5" fmla="*/ 5176 w 10050"/>
              <a:gd name="connsiteY5" fmla="*/ 11 h 10011"/>
              <a:gd name="connsiteX0" fmla="*/ 5176 w 10050"/>
              <a:gd name="connsiteY0" fmla="*/ 1 h 10001"/>
              <a:gd name="connsiteX1" fmla="*/ 10050 w 10050"/>
              <a:gd name="connsiteY1" fmla="*/ 1 h 10001"/>
              <a:gd name="connsiteX2" fmla="*/ 10050 w 10050"/>
              <a:gd name="connsiteY2" fmla="*/ 10001 h 10001"/>
              <a:gd name="connsiteX3" fmla="*/ 4886 w 10050"/>
              <a:gd name="connsiteY3" fmla="*/ 10000 h 10001"/>
              <a:gd name="connsiteX4" fmla="*/ 28 w 10050"/>
              <a:gd name="connsiteY4" fmla="*/ 5105 h 10001"/>
              <a:gd name="connsiteX5" fmla="*/ 5176 w 10050"/>
              <a:gd name="connsiteY5" fmla="*/ 1 h 10001"/>
              <a:gd name="connsiteX0" fmla="*/ 5176 w 10050"/>
              <a:gd name="connsiteY0" fmla="*/ 1 h 10001"/>
              <a:gd name="connsiteX1" fmla="*/ 10050 w 10050"/>
              <a:gd name="connsiteY1" fmla="*/ 1 h 10001"/>
              <a:gd name="connsiteX2" fmla="*/ 10050 w 10050"/>
              <a:gd name="connsiteY2" fmla="*/ 10001 h 10001"/>
              <a:gd name="connsiteX3" fmla="*/ 4886 w 10050"/>
              <a:gd name="connsiteY3" fmla="*/ 10000 h 10001"/>
              <a:gd name="connsiteX4" fmla="*/ 28 w 10050"/>
              <a:gd name="connsiteY4" fmla="*/ 5105 h 10001"/>
              <a:gd name="connsiteX5" fmla="*/ 5176 w 10050"/>
              <a:gd name="connsiteY5" fmla="*/ 1 h 10001"/>
              <a:gd name="connsiteX0" fmla="*/ 4830 w 9704"/>
              <a:gd name="connsiteY0" fmla="*/ 1 h 10001"/>
              <a:gd name="connsiteX1" fmla="*/ 9704 w 9704"/>
              <a:gd name="connsiteY1" fmla="*/ 1 h 10001"/>
              <a:gd name="connsiteX2" fmla="*/ 9704 w 9704"/>
              <a:gd name="connsiteY2" fmla="*/ 10001 h 10001"/>
              <a:gd name="connsiteX3" fmla="*/ 4540 w 9704"/>
              <a:gd name="connsiteY3" fmla="*/ 10000 h 10001"/>
              <a:gd name="connsiteX4" fmla="*/ 32 w 9704"/>
              <a:gd name="connsiteY4" fmla="*/ 4340 h 10001"/>
              <a:gd name="connsiteX5" fmla="*/ 4830 w 9704"/>
              <a:gd name="connsiteY5" fmla="*/ 1 h 10001"/>
              <a:gd name="connsiteX0" fmla="*/ 5111 w 10134"/>
              <a:gd name="connsiteY0" fmla="*/ 2 h 10001"/>
              <a:gd name="connsiteX1" fmla="*/ 10134 w 10134"/>
              <a:gd name="connsiteY1" fmla="*/ 2 h 10001"/>
              <a:gd name="connsiteX2" fmla="*/ 10134 w 10134"/>
              <a:gd name="connsiteY2" fmla="*/ 10001 h 10001"/>
              <a:gd name="connsiteX3" fmla="*/ 4812 w 10134"/>
              <a:gd name="connsiteY3" fmla="*/ 10000 h 10001"/>
              <a:gd name="connsiteX4" fmla="*/ 167 w 10134"/>
              <a:gd name="connsiteY4" fmla="*/ 4341 h 10001"/>
              <a:gd name="connsiteX5" fmla="*/ 5111 w 10134"/>
              <a:gd name="connsiteY5" fmla="*/ 2 h 10001"/>
              <a:gd name="connsiteX0" fmla="*/ 5158 w 10181"/>
              <a:gd name="connsiteY0" fmla="*/ 1 h 10000"/>
              <a:gd name="connsiteX1" fmla="*/ 10181 w 10181"/>
              <a:gd name="connsiteY1" fmla="*/ 1 h 10000"/>
              <a:gd name="connsiteX2" fmla="*/ 10181 w 10181"/>
              <a:gd name="connsiteY2" fmla="*/ 10000 h 10000"/>
              <a:gd name="connsiteX3" fmla="*/ 4859 w 10181"/>
              <a:gd name="connsiteY3" fmla="*/ 9999 h 10000"/>
              <a:gd name="connsiteX4" fmla="*/ 166 w 10181"/>
              <a:gd name="connsiteY4" fmla="*/ 5559 h 10000"/>
              <a:gd name="connsiteX5" fmla="*/ 5158 w 10181"/>
              <a:gd name="connsiteY5" fmla="*/ 1 h 10000"/>
              <a:gd name="connsiteX0" fmla="*/ 5158 w 10181"/>
              <a:gd name="connsiteY0" fmla="*/ 1 h 10000"/>
              <a:gd name="connsiteX1" fmla="*/ 10181 w 10181"/>
              <a:gd name="connsiteY1" fmla="*/ 1 h 10000"/>
              <a:gd name="connsiteX2" fmla="*/ 10181 w 10181"/>
              <a:gd name="connsiteY2" fmla="*/ 10000 h 10000"/>
              <a:gd name="connsiteX3" fmla="*/ 4859 w 10181"/>
              <a:gd name="connsiteY3" fmla="*/ 9999 h 10000"/>
              <a:gd name="connsiteX4" fmla="*/ 166 w 10181"/>
              <a:gd name="connsiteY4" fmla="*/ 5559 h 10000"/>
              <a:gd name="connsiteX5" fmla="*/ 5158 w 10181"/>
              <a:gd name="connsiteY5" fmla="*/ 1 h 10000"/>
              <a:gd name="connsiteX0" fmla="*/ 5158 w 10181"/>
              <a:gd name="connsiteY0" fmla="*/ 1 h 10000"/>
              <a:gd name="connsiteX1" fmla="*/ 10181 w 10181"/>
              <a:gd name="connsiteY1" fmla="*/ 1 h 10000"/>
              <a:gd name="connsiteX2" fmla="*/ 10181 w 10181"/>
              <a:gd name="connsiteY2" fmla="*/ 10000 h 10000"/>
              <a:gd name="connsiteX3" fmla="*/ 4859 w 10181"/>
              <a:gd name="connsiteY3" fmla="*/ 9999 h 10000"/>
              <a:gd name="connsiteX4" fmla="*/ 166 w 10181"/>
              <a:gd name="connsiteY4" fmla="*/ 5559 h 10000"/>
              <a:gd name="connsiteX5" fmla="*/ 5158 w 10181"/>
              <a:gd name="connsiteY5" fmla="*/ 1 h 10000"/>
              <a:gd name="connsiteX0" fmla="*/ 5158 w 10181"/>
              <a:gd name="connsiteY0" fmla="*/ 1 h 10002"/>
              <a:gd name="connsiteX1" fmla="*/ 10181 w 10181"/>
              <a:gd name="connsiteY1" fmla="*/ 1 h 10002"/>
              <a:gd name="connsiteX2" fmla="*/ 10181 w 10181"/>
              <a:gd name="connsiteY2" fmla="*/ 10000 h 10002"/>
              <a:gd name="connsiteX3" fmla="*/ 4859 w 10181"/>
              <a:gd name="connsiteY3" fmla="*/ 9999 h 10002"/>
              <a:gd name="connsiteX4" fmla="*/ 166 w 10181"/>
              <a:gd name="connsiteY4" fmla="*/ 5559 h 10002"/>
              <a:gd name="connsiteX5" fmla="*/ 5158 w 10181"/>
              <a:gd name="connsiteY5" fmla="*/ 1 h 10002"/>
              <a:gd name="connsiteX0" fmla="*/ 4834 w 9857"/>
              <a:gd name="connsiteY0" fmla="*/ 1 h 10014"/>
              <a:gd name="connsiteX1" fmla="*/ 9857 w 9857"/>
              <a:gd name="connsiteY1" fmla="*/ 1 h 10014"/>
              <a:gd name="connsiteX2" fmla="*/ 9857 w 9857"/>
              <a:gd name="connsiteY2" fmla="*/ 10000 h 10014"/>
              <a:gd name="connsiteX3" fmla="*/ 4535 w 9857"/>
              <a:gd name="connsiteY3" fmla="*/ 9999 h 10014"/>
              <a:gd name="connsiteX4" fmla="*/ 178 w 9857"/>
              <a:gd name="connsiteY4" fmla="*/ 5910 h 10014"/>
              <a:gd name="connsiteX5" fmla="*/ 4834 w 9857"/>
              <a:gd name="connsiteY5" fmla="*/ 1 h 10014"/>
              <a:gd name="connsiteX0" fmla="*/ 5252 w 10348"/>
              <a:gd name="connsiteY0" fmla="*/ 1 h 9990"/>
              <a:gd name="connsiteX1" fmla="*/ 10348 w 10348"/>
              <a:gd name="connsiteY1" fmla="*/ 1 h 9990"/>
              <a:gd name="connsiteX2" fmla="*/ 10348 w 10348"/>
              <a:gd name="connsiteY2" fmla="*/ 9986 h 9990"/>
              <a:gd name="connsiteX3" fmla="*/ 4949 w 10348"/>
              <a:gd name="connsiteY3" fmla="*/ 9985 h 9990"/>
              <a:gd name="connsiteX4" fmla="*/ 529 w 10348"/>
              <a:gd name="connsiteY4" fmla="*/ 5902 h 9990"/>
              <a:gd name="connsiteX5" fmla="*/ 5252 w 10348"/>
              <a:gd name="connsiteY5" fmla="*/ 1 h 9990"/>
              <a:gd name="connsiteX0" fmla="*/ 5075 w 10000"/>
              <a:gd name="connsiteY0" fmla="*/ 1 h 9996"/>
              <a:gd name="connsiteX1" fmla="*/ 10000 w 10000"/>
              <a:gd name="connsiteY1" fmla="*/ 1 h 9996"/>
              <a:gd name="connsiteX2" fmla="*/ 10000 w 10000"/>
              <a:gd name="connsiteY2" fmla="*/ 9996 h 9996"/>
              <a:gd name="connsiteX3" fmla="*/ 4783 w 10000"/>
              <a:gd name="connsiteY3" fmla="*/ 9995 h 9996"/>
              <a:gd name="connsiteX4" fmla="*/ 511 w 10000"/>
              <a:gd name="connsiteY4" fmla="*/ 5908 h 9996"/>
              <a:gd name="connsiteX5" fmla="*/ 5075 w 10000"/>
              <a:gd name="connsiteY5" fmla="*/ 1 h 9996"/>
              <a:gd name="connsiteX0" fmla="*/ 5041 w 9966"/>
              <a:gd name="connsiteY0" fmla="*/ 1 h 10000"/>
              <a:gd name="connsiteX1" fmla="*/ 9966 w 9966"/>
              <a:gd name="connsiteY1" fmla="*/ 1 h 10000"/>
              <a:gd name="connsiteX2" fmla="*/ 9966 w 9966"/>
              <a:gd name="connsiteY2" fmla="*/ 10000 h 10000"/>
              <a:gd name="connsiteX3" fmla="*/ 4749 w 9966"/>
              <a:gd name="connsiteY3" fmla="*/ 9999 h 10000"/>
              <a:gd name="connsiteX4" fmla="*/ 477 w 9966"/>
              <a:gd name="connsiteY4" fmla="*/ 5910 h 10000"/>
              <a:gd name="connsiteX5" fmla="*/ 5041 w 9966"/>
              <a:gd name="connsiteY5" fmla="*/ 1 h 10000"/>
              <a:gd name="connsiteX0" fmla="*/ 4882 w 9824"/>
              <a:gd name="connsiteY0" fmla="*/ 1 h 10358"/>
              <a:gd name="connsiteX1" fmla="*/ 9824 w 9824"/>
              <a:gd name="connsiteY1" fmla="*/ 1 h 10358"/>
              <a:gd name="connsiteX2" fmla="*/ 9824 w 9824"/>
              <a:gd name="connsiteY2" fmla="*/ 10000 h 10358"/>
              <a:gd name="connsiteX3" fmla="*/ 4589 w 9824"/>
              <a:gd name="connsiteY3" fmla="*/ 9999 h 10358"/>
              <a:gd name="connsiteX4" fmla="*/ 492 w 9824"/>
              <a:gd name="connsiteY4" fmla="*/ 5145 h 10358"/>
              <a:gd name="connsiteX5" fmla="*/ 4882 w 9824"/>
              <a:gd name="connsiteY5" fmla="*/ 1 h 10358"/>
              <a:gd name="connsiteX0" fmla="*/ 4736 w 9767"/>
              <a:gd name="connsiteY0" fmla="*/ 1 h 10000"/>
              <a:gd name="connsiteX1" fmla="*/ 9767 w 9767"/>
              <a:gd name="connsiteY1" fmla="*/ 1 h 10000"/>
              <a:gd name="connsiteX2" fmla="*/ 9767 w 9767"/>
              <a:gd name="connsiteY2" fmla="*/ 9654 h 10000"/>
              <a:gd name="connsiteX3" fmla="*/ 4438 w 9767"/>
              <a:gd name="connsiteY3" fmla="*/ 9653 h 10000"/>
              <a:gd name="connsiteX4" fmla="*/ 268 w 9767"/>
              <a:gd name="connsiteY4" fmla="*/ 4967 h 10000"/>
              <a:gd name="connsiteX5" fmla="*/ 4736 w 9767"/>
              <a:gd name="connsiteY5" fmla="*/ 1 h 10000"/>
              <a:gd name="connsiteX0" fmla="*/ 2291 w 9782"/>
              <a:gd name="connsiteY0" fmla="*/ 1 h 10000"/>
              <a:gd name="connsiteX1" fmla="*/ 9782 w 9782"/>
              <a:gd name="connsiteY1" fmla="*/ 1 h 10000"/>
              <a:gd name="connsiteX2" fmla="*/ 9782 w 9782"/>
              <a:gd name="connsiteY2" fmla="*/ 9654 h 10000"/>
              <a:gd name="connsiteX3" fmla="*/ 4326 w 9782"/>
              <a:gd name="connsiteY3" fmla="*/ 9653 h 10000"/>
              <a:gd name="connsiteX4" fmla="*/ 56 w 9782"/>
              <a:gd name="connsiteY4" fmla="*/ 4967 h 10000"/>
              <a:gd name="connsiteX5" fmla="*/ 2291 w 9782"/>
              <a:gd name="connsiteY5" fmla="*/ 1 h 10000"/>
              <a:gd name="connsiteX0" fmla="*/ 2317 w 9975"/>
              <a:gd name="connsiteY0" fmla="*/ 0 h 9999"/>
              <a:gd name="connsiteX1" fmla="*/ 9975 w 9975"/>
              <a:gd name="connsiteY1" fmla="*/ 0 h 9999"/>
              <a:gd name="connsiteX2" fmla="*/ 9975 w 9975"/>
              <a:gd name="connsiteY2" fmla="*/ 9653 h 9999"/>
              <a:gd name="connsiteX3" fmla="*/ 4397 w 9975"/>
              <a:gd name="connsiteY3" fmla="*/ 9652 h 9999"/>
              <a:gd name="connsiteX4" fmla="*/ 32 w 9975"/>
              <a:gd name="connsiteY4" fmla="*/ 4966 h 9999"/>
              <a:gd name="connsiteX5" fmla="*/ 2317 w 9975"/>
              <a:gd name="connsiteY5" fmla="*/ 0 h 9999"/>
              <a:gd name="connsiteX0" fmla="*/ 2717 w 10394"/>
              <a:gd name="connsiteY0" fmla="*/ 0 h 10000"/>
              <a:gd name="connsiteX1" fmla="*/ 10394 w 10394"/>
              <a:gd name="connsiteY1" fmla="*/ 0 h 10000"/>
              <a:gd name="connsiteX2" fmla="*/ 10394 w 10394"/>
              <a:gd name="connsiteY2" fmla="*/ 9654 h 10000"/>
              <a:gd name="connsiteX3" fmla="*/ 4802 w 10394"/>
              <a:gd name="connsiteY3" fmla="*/ 9653 h 10000"/>
              <a:gd name="connsiteX4" fmla="*/ 426 w 10394"/>
              <a:gd name="connsiteY4" fmla="*/ 4966 h 10000"/>
              <a:gd name="connsiteX5" fmla="*/ 2717 w 10394"/>
              <a:gd name="connsiteY5" fmla="*/ 0 h 10000"/>
              <a:gd name="connsiteX0" fmla="*/ 1398 w 10060"/>
              <a:gd name="connsiteY0" fmla="*/ 20 h 10000"/>
              <a:gd name="connsiteX1" fmla="*/ 10060 w 10060"/>
              <a:gd name="connsiteY1" fmla="*/ 0 h 10000"/>
              <a:gd name="connsiteX2" fmla="*/ 10060 w 10060"/>
              <a:gd name="connsiteY2" fmla="*/ 9654 h 10000"/>
              <a:gd name="connsiteX3" fmla="*/ 4468 w 10060"/>
              <a:gd name="connsiteY3" fmla="*/ 9653 h 10000"/>
              <a:gd name="connsiteX4" fmla="*/ 92 w 10060"/>
              <a:gd name="connsiteY4" fmla="*/ 4966 h 10000"/>
              <a:gd name="connsiteX5" fmla="*/ 1398 w 10060"/>
              <a:gd name="connsiteY5" fmla="*/ 20 h 10000"/>
              <a:gd name="connsiteX0" fmla="*/ 1229 w 9891"/>
              <a:gd name="connsiteY0" fmla="*/ 20 h 10003"/>
              <a:gd name="connsiteX1" fmla="*/ 9891 w 9891"/>
              <a:gd name="connsiteY1" fmla="*/ 0 h 10003"/>
              <a:gd name="connsiteX2" fmla="*/ 9891 w 9891"/>
              <a:gd name="connsiteY2" fmla="*/ 9654 h 10003"/>
              <a:gd name="connsiteX3" fmla="*/ 4299 w 9891"/>
              <a:gd name="connsiteY3" fmla="*/ 9653 h 10003"/>
              <a:gd name="connsiteX4" fmla="*/ 100 w 9891"/>
              <a:gd name="connsiteY4" fmla="*/ 4926 h 10003"/>
              <a:gd name="connsiteX5" fmla="*/ 1229 w 9891"/>
              <a:gd name="connsiteY5" fmla="*/ 20 h 10003"/>
              <a:gd name="connsiteX0" fmla="*/ 1243 w 10000"/>
              <a:gd name="connsiteY0" fmla="*/ 20 h 9651"/>
              <a:gd name="connsiteX1" fmla="*/ 10000 w 10000"/>
              <a:gd name="connsiteY1" fmla="*/ 0 h 9651"/>
              <a:gd name="connsiteX2" fmla="*/ 10000 w 10000"/>
              <a:gd name="connsiteY2" fmla="*/ 9651 h 9651"/>
              <a:gd name="connsiteX3" fmla="*/ 4346 w 10000"/>
              <a:gd name="connsiteY3" fmla="*/ 9650 h 9651"/>
              <a:gd name="connsiteX4" fmla="*/ 101 w 10000"/>
              <a:gd name="connsiteY4" fmla="*/ 4925 h 9651"/>
              <a:gd name="connsiteX5" fmla="*/ 1243 w 10000"/>
              <a:gd name="connsiteY5" fmla="*/ 20 h 9651"/>
              <a:gd name="connsiteX0" fmla="*/ 1538 w 10295"/>
              <a:gd name="connsiteY0" fmla="*/ 21 h 10000"/>
              <a:gd name="connsiteX1" fmla="*/ 10295 w 10295"/>
              <a:gd name="connsiteY1" fmla="*/ 0 h 10000"/>
              <a:gd name="connsiteX2" fmla="*/ 10295 w 10295"/>
              <a:gd name="connsiteY2" fmla="*/ 10000 h 10000"/>
              <a:gd name="connsiteX3" fmla="*/ 4641 w 10295"/>
              <a:gd name="connsiteY3" fmla="*/ 9999 h 10000"/>
              <a:gd name="connsiteX4" fmla="*/ 396 w 10295"/>
              <a:gd name="connsiteY4" fmla="*/ 5103 h 10000"/>
              <a:gd name="connsiteX5" fmla="*/ 1538 w 10295"/>
              <a:gd name="connsiteY5" fmla="*/ 21 h 10000"/>
              <a:gd name="connsiteX0" fmla="*/ 2184 w 10941"/>
              <a:gd name="connsiteY0" fmla="*/ 21 h 10000"/>
              <a:gd name="connsiteX1" fmla="*/ 10941 w 10941"/>
              <a:gd name="connsiteY1" fmla="*/ 0 h 10000"/>
              <a:gd name="connsiteX2" fmla="*/ 10941 w 10941"/>
              <a:gd name="connsiteY2" fmla="*/ 10000 h 10000"/>
              <a:gd name="connsiteX3" fmla="*/ 5287 w 10941"/>
              <a:gd name="connsiteY3" fmla="*/ 9999 h 10000"/>
              <a:gd name="connsiteX4" fmla="*/ 327 w 10941"/>
              <a:gd name="connsiteY4" fmla="*/ 5372 h 10000"/>
              <a:gd name="connsiteX5" fmla="*/ 2184 w 10941"/>
              <a:gd name="connsiteY5" fmla="*/ 21 h 10000"/>
              <a:gd name="connsiteX0" fmla="*/ 2184 w 10941"/>
              <a:gd name="connsiteY0" fmla="*/ 21 h 10000"/>
              <a:gd name="connsiteX1" fmla="*/ 10941 w 10941"/>
              <a:gd name="connsiteY1" fmla="*/ 0 h 10000"/>
              <a:gd name="connsiteX2" fmla="*/ 10941 w 10941"/>
              <a:gd name="connsiteY2" fmla="*/ 10000 h 10000"/>
              <a:gd name="connsiteX3" fmla="*/ 5287 w 10941"/>
              <a:gd name="connsiteY3" fmla="*/ 9999 h 10000"/>
              <a:gd name="connsiteX4" fmla="*/ 327 w 10941"/>
              <a:gd name="connsiteY4" fmla="*/ 5372 h 10000"/>
              <a:gd name="connsiteX5" fmla="*/ 2184 w 10941"/>
              <a:gd name="connsiteY5" fmla="*/ 21 h 10000"/>
              <a:gd name="connsiteX0" fmla="*/ 1891 w 10648"/>
              <a:gd name="connsiteY0" fmla="*/ 21 h 10000"/>
              <a:gd name="connsiteX1" fmla="*/ 10648 w 10648"/>
              <a:gd name="connsiteY1" fmla="*/ 0 h 10000"/>
              <a:gd name="connsiteX2" fmla="*/ 10648 w 10648"/>
              <a:gd name="connsiteY2" fmla="*/ 10000 h 10000"/>
              <a:gd name="connsiteX3" fmla="*/ 3845 w 10648"/>
              <a:gd name="connsiteY3" fmla="*/ 9937 h 10000"/>
              <a:gd name="connsiteX4" fmla="*/ 34 w 10648"/>
              <a:gd name="connsiteY4" fmla="*/ 5372 h 10000"/>
              <a:gd name="connsiteX5" fmla="*/ 1891 w 10648"/>
              <a:gd name="connsiteY5" fmla="*/ 21 h 10000"/>
              <a:gd name="connsiteX0" fmla="*/ 2075 w 10832"/>
              <a:gd name="connsiteY0" fmla="*/ 21 h 10000"/>
              <a:gd name="connsiteX1" fmla="*/ 10832 w 10832"/>
              <a:gd name="connsiteY1" fmla="*/ 0 h 10000"/>
              <a:gd name="connsiteX2" fmla="*/ 10832 w 10832"/>
              <a:gd name="connsiteY2" fmla="*/ 10000 h 10000"/>
              <a:gd name="connsiteX3" fmla="*/ 4029 w 10832"/>
              <a:gd name="connsiteY3" fmla="*/ 9937 h 10000"/>
              <a:gd name="connsiteX4" fmla="*/ 218 w 10832"/>
              <a:gd name="connsiteY4" fmla="*/ 5372 h 10000"/>
              <a:gd name="connsiteX5" fmla="*/ 2075 w 10832"/>
              <a:gd name="connsiteY5" fmla="*/ 21 h 10000"/>
              <a:gd name="connsiteX0" fmla="*/ 1892 w 10649"/>
              <a:gd name="connsiteY0" fmla="*/ 21 h 10020"/>
              <a:gd name="connsiteX1" fmla="*/ 10649 w 10649"/>
              <a:gd name="connsiteY1" fmla="*/ 0 h 10020"/>
              <a:gd name="connsiteX2" fmla="*/ 10649 w 10649"/>
              <a:gd name="connsiteY2" fmla="*/ 10000 h 10020"/>
              <a:gd name="connsiteX3" fmla="*/ 3872 w 10649"/>
              <a:gd name="connsiteY3" fmla="*/ 10020 h 10020"/>
              <a:gd name="connsiteX4" fmla="*/ 35 w 10649"/>
              <a:gd name="connsiteY4" fmla="*/ 5372 h 10020"/>
              <a:gd name="connsiteX5" fmla="*/ 1892 w 10649"/>
              <a:gd name="connsiteY5" fmla="*/ 21 h 10020"/>
              <a:gd name="connsiteX0" fmla="*/ 1892 w 10649"/>
              <a:gd name="connsiteY0" fmla="*/ 21 h 10020"/>
              <a:gd name="connsiteX1" fmla="*/ 10649 w 10649"/>
              <a:gd name="connsiteY1" fmla="*/ 0 h 10020"/>
              <a:gd name="connsiteX2" fmla="*/ 10649 w 10649"/>
              <a:gd name="connsiteY2" fmla="*/ 10000 h 10020"/>
              <a:gd name="connsiteX3" fmla="*/ 3872 w 10649"/>
              <a:gd name="connsiteY3" fmla="*/ 10020 h 10020"/>
              <a:gd name="connsiteX4" fmla="*/ 35 w 10649"/>
              <a:gd name="connsiteY4" fmla="*/ 5372 h 10020"/>
              <a:gd name="connsiteX5" fmla="*/ 1892 w 10649"/>
              <a:gd name="connsiteY5" fmla="*/ 21 h 10020"/>
              <a:gd name="connsiteX0" fmla="*/ 1866 w 10649"/>
              <a:gd name="connsiteY0" fmla="*/ 0 h 10061"/>
              <a:gd name="connsiteX1" fmla="*/ 10649 w 10649"/>
              <a:gd name="connsiteY1" fmla="*/ 41 h 10061"/>
              <a:gd name="connsiteX2" fmla="*/ 10649 w 10649"/>
              <a:gd name="connsiteY2" fmla="*/ 10041 h 10061"/>
              <a:gd name="connsiteX3" fmla="*/ 3872 w 10649"/>
              <a:gd name="connsiteY3" fmla="*/ 10061 h 10061"/>
              <a:gd name="connsiteX4" fmla="*/ 35 w 10649"/>
              <a:gd name="connsiteY4" fmla="*/ 5413 h 10061"/>
              <a:gd name="connsiteX5" fmla="*/ 1866 w 10649"/>
              <a:gd name="connsiteY5" fmla="*/ 0 h 10061"/>
              <a:gd name="connsiteX0" fmla="*/ 2012 w 10795"/>
              <a:gd name="connsiteY0" fmla="*/ 0 h 10061"/>
              <a:gd name="connsiteX1" fmla="*/ 10795 w 10795"/>
              <a:gd name="connsiteY1" fmla="*/ 41 h 10061"/>
              <a:gd name="connsiteX2" fmla="*/ 10795 w 10795"/>
              <a:gd name="connsiteY2" fmla="*/ 10041 h 10061"/>
              <a:gd name="connsiteX3" fmla="*/ 4018 w 10795"/>
              <a:gd name="connsiteY3" fmla="*/ 10061 h 10061"/>
              <a:gd name="connsiteX4" fmla="*/ 181 w 10795"/>
              <a:gd name="connsiteY4" fmla="*/ 5413 h 10061"/>
              <a:gd name="connsiteX5" fmla="*/ 2012 w 10795"/>
              <a:gd name="connsiteY5" fmla="*/ 0 h 1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95" h="10061">
                <a:moveTo>
                  <a:pt x="2012" y="0"/>
                </a:moveTo>
                <a:lnTo>
                  <a:pt x="10795" y="41"/>
                </a:lnTo>
                <a:lnTo>
                  <a:pt x="10795" y="10041"/>
                </a:lnTo>
                <a:lnTo>
                  <a:pt x="4018" y="10061"/>
                </a:lnTo>
                <a:cubicBezTo>
                  <a:pt x="3848" y="10071"/>
                  <a:pt x="1077" y="9116"/>
                  <a:pt x="181" y="5413"/>
                </a:cubicBezTo>
                <a:cubicBezTo>
                  <a:pt x="-715" y="1710"/>
                  <a:pt x="1996" y="4"/>
                  <a:pt x="2012" y="0"/>
                </a:cubicBez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fr-FR" dirty="0"/>
          </a:p>
        </p:txBody>
      </p:sp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502325" y="1090025"/>
            <a:ext cx="3837600" cy="23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Modifiez le style du titre</a:t>
            </a:r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502322" y="3376138"/>
            <a:ext cx="3257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1286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 3">
  <p:cSld name="En-tête de section 3">
    <p:bg>
      <p:bgPr>
        <a:solidFill>
          <a:srgbClr val="12415B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6"/>
          <p:cNvPicPr preferRelativeResize="0"/>
          <p:nvPr/>
        </p:nvPicPr>
        <p:blipFill rotWithShape="1">
          <a:blip r:embed="rId2">
            <a:alphaModFix amt="20000"/>
          </a:blip>
          <a:srcRect r="7123" b="79669"/>
          <a:stretch/>
        </p:blipFill>
        <p:spPr>
          <a:xfrm>
            <a:off x="1164575" y="3593000"/>
            <a:ext cx="7979423" cy="155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6"/>
          <p:cNvPicPr preferRelativeResize="0"/>
          <p:nvPr/>
        </p:nvPicPr>
        <p:blipFill rotWithShape="1">
          <a:blip r:embed="rId2">
            <a:alphaModFix amt="20000"/>
          </a:blip>
          <a:srcRect t="39871" r="36896"/>
          <a:stretch/>
        </p:blipFill>
        <p:spPr>
          <a:xfrm>
            <a:off x="6762125" y="1"/>
            <a:ext cx="2381875" cy="201474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pic>
        <p:nvPicPr>
          <p:cNvPr id="2" name="Google Shape;46;p9">
            <a:extLst>
              <a:ext uri="{FF2B5EF4-FFF2-40B4-BE49-F238E27FC236}">
                <a16:creationId xmlns:a16="http://schemas.microsoft.com/office/drawing/2014/main" id="{FB5F4DEE-BC2D-8FEE-33D4-FDFD40BFABEA}"/>
              </a:ext>
            </a:extLst>
          </p:cNvPr>
          <p:cNvPicPr preferRelativeResize="0"/>
          <p:nvPr userDrawn="1"/>
        </p:nvPicPr>
        <p:blipFill>
          <a:blip r:embed="rId3">
            <a:alphaModFix amt="50000"/>
          </a:blip>
          <a:srcRect/>
          <a:stretch/>
        </p:blipFill>
        <p:spPr>
          <a:xfrm rot="10800000" flipH="1">
            <a:off x="8625430" y="4793949"/>
            <a:ext cx="614639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7;p9">
            <a:extLst>
              <a:ext uri="{FF2B5EF4-FFF2-40B4-BE49-F238E27FC236}">
                <a16:creationId xmlns:a16="http://schemas.microsoft.com/office/drawing/2014/main" id="{693D0B22-4306-4207-0130-63153E17DD0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2851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2 1">
  <p:cSld name="Titre et texte sur deux colonnes 2 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0"/>
          <p:cNvPicPr preferRelativeResize="0"/>
          <p:nvPr/>
        </p:nvPicPr>
        <p:blipFill rotWithShape="1">
          <a:blip r:embed="rId2">
            <a:alphaModFix/>
          </a:blip>
          <a:srcRect t="14062" b="13453"/>
          <a:stretch/>
        </p:blipFill>
        <p:spPr>
          <a:xfrm>
            <a:off x="642600" y="-22025"/>
            <a:ext cx="8066248" cy="518754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1574475" y="410000"/>
            <a:ext cx="5995200" cy="8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pic>
        <p:nvPicPr>
          <p:cNvPr id="52" name="Google Shape;52;p10"/>
          <p:cNvPicPr preferRelativeResize="0"/>
          <p:nvPr/>
        </p:nvPicPr>
        <p:blipFill rotWithShape="1">
          <a:blip r:embed="rId2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1574475" y="1297700"/>
            <a:ext cx="5995200" cy="32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BM Plex Sans"/>
              <a:buChar char="●"/>
              <a:defRPr sz="1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BM Plex Sans"/>
              <a:buChar char="●"/>
              <a:defRPr sz="13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"/>
              <a:buChar char="○"/>
              <a:defRPr sz="12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●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○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■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●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○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■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86999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1" preserve="1" userDrawn="1">
  <p:cSld name="Titre et texte sur deux colonnes 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pic>
        <p:nvPicPr>
          <p:cNvPr id="60" name="Google Shape;60;p11"/>
          <p:cNvPicPr preferRelativeResize="0"/>
          <p:nvPr/>
        </p:nvPicPr>
        <p:blipFill rotWithShape="1">
          <a:blip r:embed="rId2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Google Shape;7;p1">
            <a:extLst>
              <a:ext uri="{FF2B5EF4-FFF2-40B4-BE49-F238E27FC236}">
                <a16:creationId xmlns:a16="http://schemas.microsoft.com/office/drawing/2014/main" id="{A7B74512-F23E-3E8B-F204-85804BB67C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600"/>
              <a:buFont typeface="IBM Plex Sans"/>
              <a:buChar char="●"/>
              <a:defRPr sz="16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300"/>
              <a:buFont typeface="IBM Plex Sans"/>
              <a:buChar char="●"/>
              <a:defRPr sz="13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200"/>
              <a:buFont typeface="IBM Plex Sans"/>
              <a:buChar char="○"/>
              <a:defRPr sz="12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000"/>
              <a:buFont typeface="IBM Plex Sans"/>
              <a:buChar char="●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○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■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●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IBM Plex Sans"/>
              <a:buChar char="○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IBM Plex Sans"/>
              <a:buChar char="■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 dirty="0"/>
          </a:p>
        </p:txBody>
      </p:sp>
      <p:pic>
        <p:nvPicPr>
          <p:cNvPr id="3" name="Google Shape;59;p11">
            <a:extLst>
              <a:ext uri="{FF2B5EF4-FFF2-40B4-BE49-F238E27FC236}">
                <a16:creationId xmlns:a16="http://schemas.microsoft.com/office/drawing/2014/main" id="{DD157450-A7BB-496B-AFAF-D09DF52FB39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69923"/>
          <a:stretch/>
        </p:blipFill>
        <p:spPr>
          <a:xfrm>
            <a:off x="0" y="194048"/>
            <a:ext cx="300923" cy="887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9936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1" preserve="1" userDrawn="1">
  <p:cSld name="1_Titre et texte sur deux colonnes 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311700" y="1705675"/>
            <a:ext cx="8520600" cy="28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2500" lvl="0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60" name="Google Shape;60;p11"/>
          <p:cNvPicPr preferRelativeResize="0"/>
          <p:nvPr/>
        </p:nvPicPr>
        <p:blipFill rotWithShape="1">
          <a:blip r:embed="rId2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3"/>
          </p:nvPr>
        </p:nvSpPr>
        <p:spPr>
          <a:xfrm>
            <a:off x="311699" y="953675"/>
            <a:ext cx="8531378" cy="60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9pPr>
          </a:lstStyle>
          <a:p>
            <a:r>
              <a:rPr lang="fr-FR" dirty="0"/>
              <a:t>Modifiez le style du titre</a:t>
            </a:r>
            <a:endParaRPr dirty="0"/>
          </a:p>
        </p:txBody>
      </p:sp>
      <p:pic>
        <p:nvPicPr>
          <p:cNvPr id="2" name="Google Shape;59;p11">
            <a:extLst>
              <a:ext uri="{FF2B5EF4-FFF2-40B4-BE49-F238E27FC236}">
                <a16:creationId xmlns:a16="http://schemas.microsoft.com/office/drawing/2014/main" id="{709F21F7-3518-52DF-D389-C5A7D70B385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69923"/>
          <a:stretch/>
        </p:blipFill>
        <p:spPr>
          <a:xfrm>
            <a:off x="0" y="194048"/>
            <a:ext cx="300923" cy="887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52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 1 1" preserve="1" userDrawn="1">
  <p:cSld name="1_Diapositive de titre 1 1">
    <p:bg>
      <p:bgPr>
        <a:solidFill>
          <a:srgbClr val="D21F2E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1EEDF91A-B077-4348-BEB2-2DCAF6E929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7227" y="-21399"/>
            <a:ext cx="4496938" cy="517517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90"/>
              <a:gd name="connsiteY0" fmla="*/ 0 h 10000"/>
              <a:gd name="connsiteX1" fmla="*/ 10000 w 10090"/>
              <a:gd name="connsiteY1" fmla="*/ 0 h 10000"/>
              <a:gd name="connsiteX2" fmla="*/ 10090 w 10090"/>
              <a:gd name="connsiteY2" fmla="*/ 4793 h 10000"/>
              <a:gd name="connsiteX3" fmla="*/ 10000 w 10090"/>
              <a:gd name="connsiteY3" fmla="*/ 10000 h 10000"/>
              <a:gd name="connsiteX4" fmla="*/ 1667 w 10090"/>
              <a:gd name="connsiteY4" fmla="*/ 10000 h 10000"/>
              <a:gd name="connsiteX5" fmla="*/ 0 w 10090"/>
              <a:gd name="connsiteY5" fmla="*/ 5000 h 10000"/>
              <a:gd name="connsiteX6" fmla="*/ 1667 w 10090"/>
              <a:gd name="connsiteY6" fmla="*/ 0 h 10000"/>
              <a:gd name="connsiteX0" fmla="*/ 1667 w 10090"/>
              <a:gd name="connsiteY0" fmla="*/ 0 h 10000"/>
              <a:gd name="connsiteX1" fmla="*/ 10000 w 10090"/>
              <a:gd name="connsiteY1" fmla="*/ 0 h 10000"/>
              <a:gd name="connsiteX2" fmla="*/ 10090 w 10090"/>
              <a:gd name="connsiteY2" fmla="*/ 4793 h 10000"/>
              <a:gd name="connsiteX3" fmla="*/ 10000 w 10090"/>
              <a:gd name="connsiteY3" fmla="*/ 10000 h 10000"/>
              <a:gd name="connsiteX4" fmla="*/ 1667 w 10090"/>
              <a:gd name="connsiteY4" fmla="*/ 10000 h 10000"/>
              <a:gd name="connsiteX5" fmla="*/ 0 w 10090"/>
              <a:gd name="connsiteY5" fmla="*/ 5000 h 10000"/>
              <a:gd name="connsiteX6" fmla="*/ 1667 w 10090"/>
              <a:gd name="connsiteY6" fmla="*/ 0 h 10000"/>
              <a:gd name="connsiteX0" fmla="*/ 1667 w 10022"/>
              <a:gd name="connsiteY0" fmla="*/ 0 h 10000"/>
              <a:gd name="connsiteX1" fmla="*/ 10000 w 10022"/>
              <a:gd name="connsiteY1" fmla="*/ 0 h 10000"/>
              <a:gd name="connsiteX2" fmla="*/ 10022 w 10022"/>
              <a:gd name="connsiteY2" fmla="*/ 4793 h 10000"/>
              <a:gd name="connsiteX3" fmla="*/ 10000 w 10022"/>
              <a:gd name="connsiteY3" fmla="*/ 10000 h 10000"/>
              <a:gd name="connsiteX4" fmla="*/ 1667 w 10022"/>
              <a:gd name="connsiteY4" fmla="*/ 10000 h 10000"/>
              <a:gd name="connsiteX5" fmla="*/ 0 w 10022"/>
              <a:gd name="connsiteY5" fmla="*/ 5000 h 10000"/>
              <a:gd name="connsiteX6" fmla="*/ 1667 w 10022"/>
              <a:gd name="connsiteY6" fmla="*/ 0 h 10000"/>
              <a:gd name="connsiteX0" fmla="*/ 1667 w 10022"/>
              <a:gd name="connsiteY0" fmla="*/ 0 h 10000"/>
              <a:gd name="connsiteX1" fmla="*/ 10000 w 10022"/>
              <a:gd name="connsiteY1" fmla="*/ 0 h 10000"/>
              <a:gd name="connsiteX2" fmla="*/ 10022 w 10022"/>
              <a:gd name="connsiteY2" fmla="*/ 4793 h 10000"/>
              <a:gd name="connsiteX3" fmla="*/ 10000 w 10022"/>
              <a:gd name="connsiteY3" fmla="*/ 10000 h 10000"/>
              <a:gd name="connsiteX4" fmla="*/ 1667 w 10022"/>
              <a:gd name="connsiteY4" fmla="*/ 10000 h 10000"/>
              <a:gd name="connsiteX5" fmla="*/ 0 w 10022"/>
              <a:gd name="connsiteY5" fmla="*/ 5000 h 10000"/>
              <a:gd name="connsiteX6" fmla="*/ 1667 w 10022"/>
              <a:gd name="connsiteY6" fmla="*/ 0 h 10000"/>
              <a:gd name="connsiteX0" fmla="*/ 5132 w 10155"/>
              <a:gd name="connsiteY0" fmla="*/ 0 h 10021"/>
              <a:gd name="connsiteX1" fmla="*/ 10133 w 10155"/>
              <a:gd name="connsiteY1" fmla="*/ 21 h 10021"/>
              <a:gd name="connsiteX2" fmla="*/ 10155 w 10155"/>
              <a:gd name="connsiteY2" fmla="*/ 4814 h 10021"/>
              <a:gd name="connsiteX3" fmla="*/ 10133 w 10155"/>
              <a:gd name="connsiteY3" fmla="*/ 10021 h 10021"/>
              <a:gd name="connsiteX4" fmla="*/ 1800 w 10155"/>
              <a:gd name="connsiteY4" fmla="*/ 10021 h 10021"/>
              <a:gd name="connsiteX5" fmla="*/ 133 w 10155"/>
              <a:gd name="connsiteY5" fmla="*/ 5021 h 10021"/>
              <a:gd name="connsiteX6" fmla="*/ 5132 w 10155"/>
              <a:gd name="connsiteY6" fmla="*/ 0 h 10021"/>
              <a:gd name="connsiteX0" fmla="*/ 5012 w 10035"/>
              <a:gd name="connsiteY0" fmla="*/ 0 h 10062"/>
              <a:gd name="connsiteX1" fmla="*/ 10013 w 10035"/>
              <a:gd name="connsiteY1" fmla="*/ 21 h 10062"/>
              <a:gd name="connsiteX2" fmla="*/ 10035 w 10035"/>
              <a:gd name="connsiteY2" fmla="*/ 4814 h 10062"/>
              <a:gd name="connsiteX3" fmla="*/ 10013 w 10035"/>
              <a:gd name="connsiteY3" fmla="*/ 10021 h 10062"/>
              <a:gd name="connsiteX4" fmla="*/ 6678 w 10035"/>
              <a:gd name="connsiteY4" fmla="*/ 10062 h 10062"/>
              <a:gd name="connsiteX5" fmla="*/ 13 w 10035"/>
              <a:gd name="connsiteY5" fmla="*/ 5021 h 10062"/>
              <a:gd name="connsiteX6" fmla="*/ 5012 w 10035"/>
              <a:gd name="connsiteY6" fmla="*/ 0 h 10062"/>
              <a:gd name="connsiteX0" fmla="*/ 5411 w 10434"/>
              <a:gd name="connsiteY0" fmla="*/ 0 h 10062"/>
              <a:gd name="connsiteX1" fmla="*/ 10412 w 10434"/>
              <a:gd name="connsiteY1" fmla="*/ 21 h 10062"/>
              <a:gd name="connsiteX2" fmla="*/ 10434 w 10434"/>
              <a:gd name="connsiteY2" fmla="*/ 4814 h 10062"/>
              <a:gd name="connsiteX3" fmla="*/ 10412 w 10434"/>
              <a:gd name="connsiteY3" fmla="*/ 10021 h 10062"/>
              <a:gd name="connsiteX4" fmla="*/ 7077 w 10434"/>
              <a:gd name="connsiteY4" fmla="*/ 10062 h 10062"/>
              <a:gd name="connsiteX5" fmla="*/ 412 w 10434"/>
              <a:gd name="connsiteY5" fmla="*/ 5021 h 10062"/>
              <a:gd name="connsiteX6" fmla="*/ 5411 w 10434"/>
              <a:gd name="connsiteY6" fmla="*/ 0 h 10062"/>
              <a:gd name="connsiteX0" fmla="*/ 4747 w 9770"/>
              <a:gd name="connsiteY0" fmla="*/ 0 h 10075"/>
              <a:gd name="connsiteX1" fmla="*/ 9748 w 9770"/>
              <a:gd name="connsiteY1" fmla="*/ 21 h 10075"/>
              <a:gd name="connsiteX2" fmla="*/ 9770 w 9770"/>
              <a:gd name="connsiteY2" fmla="*/ 4814 h 10075"/>
              <a:gd name="connsiteX3" fmla="*/ 9748 w 9770"/>
              <a:gd name="connsiteY3" fmla="*/ 10021 h 10075"/>
              <a:gd name="connsiteX4" fmla="*/ 6413 w 9770"/>
              <a:gd name="connsiteY4" fmla="*/ 10062 h 10075"/>
              <a:gd name="connsiteX5" fmla="*/ 455 w 9770"/>
              <a:gd name="connsiteY5" fmla="*/ 6344 h 10075"/>
              <a:gd name="connsiteX6" fmla="*/ 4747 w 9770"/>
              <a:gd name="connsiteY6" fmla="*/ 0 h 10075"/>
              <a:gd name="connsiteX0" fmla="*/ 5101 w 10242"/>
              <a:gd name="connsiteY0" fmla="*/ 0 h 10000"/>
              <a:gd name="connsiteX1" fmla="*/ 10219 w 10242"/>
              <a:gd name="connsiteY1" fmla="*/ 21 h 10000"/>
              <a:gd name="connsiteX2" fmla="*/ 10242 w 10242"/>
              <a:gd name="connsiteY2" fmla="*/ 4778 h 10000"/>
              <a:gd name="connsiteX3" fmla="*/ 10219 w 10242"/>
              <a:gd name="connsiteY3" fmla="*/ 9946 h 10000"/>
              <a:gd name="connsiteX4" fmla="*/ 6806 w 10242"/>
              <a:gd name="connsiteY4" fmla="*/ 9987 h 10000"/>
              <a:gd name="connsiteX5" fmla="*/ 708 w 10242"/>
              <a:gd name="connsiteY5" fmla="*/ 6297 h 10000"/>
              <a:gd name="connsiteX6" fmla="*/ 5101 w 10242"/>
              <a:gd name="connsiteY6" fmla="*/ 0 h 10000"/>
              <a:gd name="connsiteX0" fmla="*/ 4424 w 9565"/>
              <a:gd name="connsiteY0" fmla="*/ 400 h 10387"/>
              <a:gd name="connsiteX1" fmla="*/ 9542 w 9565"/>
              <a:gd name="connsiteY1" fmla="*/ 421 h 10387"/>
              <a:gd name="connsiteX2" fmla="*/ 9565 w 9565"/>
              <a:gd name="connsiteY2" fmla="*/ 5178 h 10387"/>
              <a:gd name="connsiteX3" fmla="*/ 9542 w 9565"/>
              <a:gd name="connsiteY3" fmla="*/ 10346 h 10387"/>
              <a:gd name="connsiteX4" fmla="*/ 6129 w 9565"/>
              <a:gd name="connsiteY4" fmla="*/ 10387 h 10387"/>
              <a:gd name="connsiteX5" fmla="*/ 545 w 9565"/>
              <a:gd name="connsiteY5" fmla="*/ 5876 h 10387"/>
              <a:gd name="connsiteX6" fmla="*/ 4424 w 9565"/>
              <a:gd name="connsiteY6" fmla="*/ 400 h 10387"/>
              <a:gd name="connsiteX0" fmla="*/ 4915 w 9435"/>
              <a:gd name="connsiteY0" fmla="*/ 412 h 9928"/>
              <a:gd name="connsiteX1" fmla="*/ 9411 w 9435"/>
              <a:gd name="connsiteY1" fmla="*/ 333 h 9928"/>
              <a:gd name="connsiteX2" fmla="*/ 9435 w 9435"/>
              <a:gd name="connsiteY2" fmla="*/ 4913 h 9928"/>
              <a:gd name="connsiteX3" fmla="*/ 9411 w 9435"/>
              <a:gd name="connsiteY3" fmla="*/ 9889 h 9928"/>
              <a:gd name="connsiteX4" fmla="*/ 5843 w 9435"/>
              <a:gd name="connsiteY4" fmla="*/ 9928 h 9928"/>
              <a:gd name="connsiteX5" fmla="*/ 5 w 9435"/>
              <a:gd name="connsiteY5" fmla="*/ 5585 h 9928"/>
              <a:gd name="connsiteX6" fmla="*/ 4915 w 9435"/>
              <a:gd name="connsiteY6" fmla="*/ 412 h 9928"/>
              <a:gd name="connsiteX0" fmla="*/ 5214 w 10005"/>
              <a:gd name="connsiteY0" fmla="*/ 81 h 9666"/>
              <a:gd name="connsiteX1" fmla="*/ 9980 w 10005"/>
              <a:gd name="connsiteY1" fmla="*/ 1 h 9666"/>
              <a:gd name="connsiteX2" fmla="*/ 10005 w 10005"/>
              <a:gd name="connsiteY2" fmla="*/ 4615 h 9666"/>
              <a:gd name="connsiteX3" fmla="*/ 9980 w 10005"/>
              <a:gd name="connsiteY3" fmla="*/ 9627 h 9666"/>
              <a:gd name="connsiteX4" fmla="*/ 6198 w 10005"/>
              <a:gd name="connsiteY4" fmla="*/ 9666 h 9666"/>
              <a:gd name="connsiteX5" fmla="*/ 10 w 10005"/>
              <a:gd name="connsiteY5" fmla="*/ 5292 h 9666"/>
              <a:gd name="connsiteX6" fmla="*/ 5214 w 10005"/>
              <a:gd name="connsiteY6" fmla="*/ 81 h 9666"/>
              <a:gd name="connsiteX0" fmla="*/ 3513 w 10191"/>
              <a:gd name="connsiteY0" fmla="*/ 0 h 10019"/>
              <a:gd name="connsiteX1" fmla="*/ 10166 w 10191"/>
              <a:gd name="connsiteY1" fmla="*/ 20 h 10019"/>
              <a:gd name="connsiteX2" fmla="*/ 10191 w 10191"/>
              <a:gd name="connsiteY2" fmla="*/ 4793 h 10019"/>
              <a:gd name="connsiteX3" fmla="*/ 10166 w 10191"/>
              <a:gd name="connsiteY3" fmla="*/ 9979 h 10019"/>
              <a:gd name="connsiteX4" fmla="*/ 6386 w 10191"/>
              <a:gd name="connsiteY4" fmla="*/ 10019 h 10019"/>
              <a:gd name="connsiteX5" fmla="*/ 201 w 10191"/>
              <a:gd name="connsiteY5" fmla="*/ 5494 h 10019"/>
              <a:gd name="connsiteX6" fmla="*/ 3513 w 10191"/>
              <a:gd name="connsiteY6" fmla="*/ 0 h 10019"/>
              <a:gd name="connsiteX0" fmla="*/ 3507 w 10185"/>
              <a:gd name="connsiteY0" fmla="*/ 0 h 10019"/>
              <a:gd name="connsiteX1" fmla="*/ 10160 w 10185"/>
              <a:gd name="connsiteY1" fmla="*/ 20 h 10019"/>
              <a:gd name="connsiteX2" fmla="*/ 10185 w 10185"/>
              <a:gd name="connsiteY2" fmla="*/ 4793 h 10019"/>
              <a:gd name="connsiteX3" fmla="*/ 10160 w 10185"/>
              <a:gd name="connsiteY3" fmla="*/ 9979 h 10019"/>
              <a:gd name="connsiteX4" fmla="*/ 6380 w 10185"/>
              <a:gd name="connsiteY4" fmla="*/ 10019 h 10019"/>
              <a:gd name="connsiteX5" fmla="*/ 195 w 10185"/>
              <a:gd name="connsiteY5" fmla="*/ 5494 h 10019"/>
              <a:gd name="connsiteX6" fmla="*/ 3507 w 10185"/>
              <a:gd name="connsiteY6" fmla="*/ 0 h 10019"/>
              <a:gd name="connsiteX0" fmla="*/ 3583 w 10261"/>
              <a:gd name="connsiteY0" fmla="*/ 409 h 10428"/>
              <a:gd name="connsiteX1" fmla="*/ 10236 w 10261"/>
              <a:gd name="connsiteY1" fmla="*/ 429 h 10428"/>
              <a:gd name="connsiteX2" fmla="*/ 10261 w 10261"/>
              <a:gd name="connsiteY2" fmla="*/ 5202 h 10428"/>
              <a:gd name="connsiteX3" fmla="*/ 10236 w 10261"/>
              <a:gd name="connsiteY3" fmla="*/ 10388 h 10428"/>
              <a:gd name="connsiteX4" fmla="*/ 6456 w 10261"/>
              <a:gd name="connsiteY4" fmla="*/ 10428 h 10428"/>
              <a:gd name="connsiteX5" fmla="*/ 64 w 10261"/>
              <a:gd name="connsiteY5" fmla="*/ 6006 h 10428"/>
              <a:gd name="connsiteX6" fmla="*/ 3583 w 10261"/>
              <a:gd name="connsiteY6" fmla="*/ 409 h 10428"/>
              <a:gd name="connsiteX0" fmla="*/ 3583 w 10261"/>
              <a:gd name="connsiteY0" fmla="*/ 409 h 10428"/>
              <a:gd name="connsiteX1" fmla="*/ 10236 w 10261"/>
              <a:gd name="connsiteY1" fmla="*/ 429 h 10428"/>
              <a:gd name="connsiteX2" fmla="*/ 10261 w 10261"/>
              <a:gd name="connsiteY2" fmla="*/ 5202 h 10428"/>
              <a:gd name="connsiteX3" fmla="*/ 10236 w 10261"/>
              <a:gd name="connsiteY3" fmla="*/ 10388 h 10428"/>
              <a:gd name="connsiteX4" fmla="*/ 6456 w 10261"/>
              <a:gd name="connsiteY4" fmla="*/ 10428 h 10428"/>
              <a:gd name="connsiteX5" fmla="*/ 64 w 10261"/>
              <a:gd name="connsiteY5" fmla="*/ 6006 h 10428"/>
              <a:gd name="connsiteX6" fmla="*/ 3583 w 10261"/>
              <a:gd name="connsiteY6" fmla="*/ 409 h 10428"/>
              <a:gd name="connsiteX0" fmla="*/ 3583 w 10261"/>
              <a:gd name="connsiteY0" fmla="*/ 409 h 10428"/>
              <a:gd name="connsiteX1" fmla="*/ 10236 w 10261"/>
              <a:gd name="connsiteY1" fmla="*/ 429 h 10428"/>
              <a:gd name="connsiteX2" fmla="*/ 10261 w 10261"/>
              <a:gd name="connsiteY2" fmla="*/ 5202 h 10428"/>
              <a:gd name="connsiteX3" fmla="*/ 10236 w 10261"/>
              <a:gd name="connsiteY3" fmla="*/ 10388 h 10428"/>
              <a:gd name="connsiteX4" fmla="*/ 6456 w 10261"/>
              <a:gd name="connsiteY4" fmla="*/ 10428 h 10428"/>
              <a:gd name="connsiteX5" fmla="*/ 64 w 10261"/>
              <a:gd name="connsiteY5" fmla="*/ 6006 h 10428"/>
              <a:gd name="connsiteX6" fmla="*/ 3583 w 10261"/>
              <a:gd name="connsiteY6" fmla="*/ 409 h 10428"/>
              <a:gd name="connsiteX0" fmla="*/ 3583 w 10261"/>
              <a:gd name="connsiteY0" fmla="*/ 409 h 11091"/>
              <a:gd name="connsiteX1" fmla="*/ 10236 w 10261"/>
              <a:gd name="connsiteY1" fmla="*/ 429 h 11091"/>
              <a:gd name="connsiteX2" fmla="*/ 10261 w 10261"/>
              <a:gd name="connsiteY2" fmla="*/ 5202 h 11091"/>
              <a:gd name="connsiteX3" fmla="*/ 10236 w 10261"/>
              <a:gd name="connsiteY3" fmla="*/ 10388 h 11091"/>
              <a:gd name="connsiteX4" fmla="*/ 6456 w 10261"/>
              <a:gd name="connsiteY4" fmla="*/ 10428 h 11091"/>
              <a:gd name="connsiteX5" fmla="*/ 64 w 10261"/>
              <a:gd name="connsiteY5" fmla="*/ 6006 h 11091"/>
              <a:gd name="connsiteX6" fmla="*/ 3583 w 10261"/>
              <a:gd name="connsiteY6" fmla="*/ 409 h 11091"/>
              <a:gd name="connsiteX0" fmla="*/ 3583 w 10261"/>
              <a:gd name="connsiteY0" fmla="*/ 409 h 10467"/>
              <a:gd name="connsiteX1" fmla="*/ 10236 w 10261"/>
              <a:gd name="connsiteY1" fmla="*/ 429 h 10467"/>
              <a:gd name="connsiteX2" fmla="*/ 10261 w 10261"/>
              <a:gd name="connsiteY2" fmla="*/ 5202 h 10467"/>
              <a:gd name="connsiteX3" fmla="*/ 10236 w 10261"/>
              <a:gd name="connsiteY3" fmla="*/ 10388 h 10467"/>
              <a:gd name="connsiteX4" fmla="*/ 6456 w 10261"/>
              <a:gd name="connsiteY4" fmla="*/ 10428 h 10467"/>
              <a:gd name="connsiteX5" fmla="*/ 64 w 10261"/>
              <a:gd name="connsiteY5" fmla="*/ 6006 h 10467"/>
              <a:gd name="connsiteX6" fmla="*/ 3583 w 10261"/>
              <a:gd name="connsiteY6" fmla="*/ 409 h 10467"/>
              <a:gd name="connsiteX0" fmla="*/ 3540 w 10218"/>
              <a:gd name="connsiteY0" fmla="*/ 409 h 10388"/>
              <a:gd name="connsiteX1" fmla="*/ 10193 w 10218"/>
              <a:gd name="connsiteY1" fmla="*/ 429 h 10388"/>
              <a:gd name="connsiteX2" fmla="*/ 10218 w 10218"/>
              <a:gd name="connsiteY2" fmla="*/ 5202 h 10388"/>
              <a:gd name="connsiteX3" fmla="*/ 10193 w 10218"/>
              <a:gd name="connsiteY3" fmla="*/ 10388 h 10388"/>
              <a:gd name="connsiteX4" fmla="*/ 5042 w 10218"/>
              <a:gd name="connsiteY4" fmla="*/ 8061 h 10388"/>
              <a:gd name="connsiteX5" fmla="*/ 21 w 10218"/>
              <a:gd name="connsiteY5" fmla="*/ 6006 h 10388"/>
              <a:gd name="connsiteX6" fmla="*/ 3540 w 10218"/>
              <a:gd name="connsiteY6" fmla="*/ 409 h 10388"/>
              <a:gd name="connsiteX0" fmla="*/ 3540 w 10218"/>
              <a:gd name="connsiteY0" fmla="*/ 409 h 10388"/>
              <a:gd name="connsiteX1" fmla="*/ 10193 w 10218"/>
              <a:gd name="connsiteY1" fmla="*/ 429 h 10388"/>
              <a:gd name="connsiteX2" fmla="*/ 10218 w 10218"/>
              <a:gd name="connsiteY2" fmla="*/ 5202 h 10388"/>
              <a:gd name="connsiteX3" fmla="*/ 10193 w 10218"/>
              <a:gd name="connsiteY3" fmla="*/ 10388 h 10388"/>
              <a:gd name="connsiteX4" fmla="*/ 5042 w 10218"/>
              <a:gd name="connsiteY4" fmla="*/ 8061 h 10388"/>
              <a:gd name="connsiteX5" fmla="*/ 21 w 10218"/>
              <a:gd name="connsiteY5" fmla="*/ 6006 h 10388"/>
              <a:gd name="connsiteX6" fmla="*/ 3540 w 10218"/>
              <a:gd name="connsiteY6" fmla="*/ 409 h 10388"/>
              <a:gd name="connsiteX0" fmla="*/ 3540 w 10218"/>
              <a:gd name="connsiteY0" fmla="*/ 409 h 10388"/>
              <a:gd name="connsiteX1" fmla="*/ 10193 w 10218"/>
              <a:gd name="connsiteY1" fmla="*/ 429 h 10388"/>
              <a:gd name="connsiteX2" fmla="*/ 10218 w 10218"/>
              <a:gd name="connsiteY2" fmla="*/ 5202 h 10388"/>
              <a:gd name="connsiteX3" fmla="*/ 10193 w 10218"/>
              <a:gd name="connsiteY3" fmla="*/ 10388 h 10388"/>
              <a:gd name="connsiteX4" fmla="*/ 5042 w 10218"/>
              <a:gd name="connsiteY4" fmla="*/ 8061 h 10388"/>
              <a:gd name="connsiteX5" fmla="*/ 21 w 10218"/>
              <a:gd name="connsiteY5" fmla="*/ 6006 h 10388"/>
              <a:gd name="connsiteX6" fmla="*/ 3540 w 10218"/>
              <a:gd name="connsiteY6" fmla="*/ 409 h 10388"/>
              <a:gd name="connsiteX0" fmla="*/ 3365 w 10224"/>
              <a:gd name="connsiteY0" fmla="*/ 523 h 10152"/>
              <a:gd name="connsiteX1" fmla="*/ 10199 w 10224"/>
              <a:gd name="connsiteY1" fmla="*/ 193 h 10152"/>
              <a:gd name="connsiteX2" fmla="*/ 10224 w 10224"/>
              <a:gd name="connsiteY2" fmla="*/ 4966 h 10152"/>
              <a:gd name="connsiteX3" fmla="*/ 10199 w 10224"/>
              <a:gd name="connsiteY3" fmla="*/ 10152 h 10152"/>
              <a:gd name="connsiteX4" fmla="*/ 5048 w 10224"/>
              <a:gd name="connsiteY4" fmla="*/ 7825 h 10152"/>
              <a:gd name="connsiteX5" fmla="*/ 27 w 10224"/>
              <a:gd name="connsiteY5" fmla="*/ 5770 h 10152"/>
              <a:gd name="connsiteX6" fmla="*/ 3365 w 10224"/>
              <a:gd name="connsiteY6" fmla="*/ 523 h 10152"/>
              <a:gd name="connsiteX0" fmla="*/ 3365 w 10224"/>
              <a:gd name="connsiteY0" fmla="*/ 331 h 9960"/>
              <a:gd name="connsiteX1" fmla="*/ 10199 w 10224"/>
              <a:gd name="connsiteY1" fmla="*/ 1 h 9960"/>
              <a:gd name="connsiteX2" fmla="*/ 10224 w 10224"/>
              <a:gd name="connsiteY2" fmla="*/ 4774 h 9960"/>
              <a:gd name="connsiteX3" fmla="*/ 10199 w 10224"/>
              <a:gd name="connsiteY3" fmla="*/ 9960 h 9960"/>
              <a:gd name="connsiteX4" fmla="*/ 5048 w 10224"/>
              <a:gd name="connsiteY4" fmla="*/ 7633 h 9960"/>
              <a:gd name="connsiteX5" fmla="*/ 27 w 10224"/>
              <a:gd name="connsiteY5" fmla="*/ 5578 h 9960"/>
              <a:gd name="connsiteX6" fmla="*/ 3365 w 10224"/>
              <a:gd name="connsiteY6" fmla="*/ 331 h 9960"/>
              <a:gd name="connsiteX0" fmla="*/ 3293 w 10002"/>
              <a:gd name="connsiteY0" fmla="*/ 332 h 10000"/>
              <a:gd name="connsiteX1" fmla="*/ 9978 w 10002"/>
              <a:gd name="connsiteY1" fmla="*/ 1 h 10000"/>
              <a:gd name="connsiteX2" fmla="*/ 10002 w 10002"/>
              <a:gd name="connsiteY2" fmla="*/ 4793 h 10000"/>
              <a:gd name="connsiteX3" fmla="*/ 9978 w 10002"/>
              <a:gd name="connsiteY3" fmla="*/ 10000 h 10000"/>
              <a:gd name="connsiteX4" fmla="*/ 4939 w 10002"/>
              <a:gd name="connsiteY4" fmla="*/ 7664 h 10000"/>
              <a:gd name="connsiteX5" fmla="*/ 28 w 10002"/>
              <a:gd name="connsiteY5" fmla="*/ 5600 h 10000"/>
              <a:gd name="connsiteX6" fmla="*/ 3293 w 10002"/>
              <a:gd name="connsiteY6" fmla="*/ 332 h 10000"/>
              <a:gd name="connsiteX0" fmla="*/ 3291 w 10000"/>
              <a:gd name="connsiteY0" fmla="*/ 332 h 10000"/>
              <a:gd name="connsiteX1" fmla="*/ 9976 w 10000"/>
              <a:gd name="connsiteY1" fmla="*/ 1 h 10000"/>
              <a:gd name="connsiteX2" fmla="*/ 10000 w 10000"/>
              <a:gd name="connsiteY2" fmla="*/ 4793 h 10000"/>
              <a:gd name="connsiteX3" fmla="*/ 9976 w 10000"/>
              <a:gd name="connsiteY3" fmla="*/ 10000 h 10000"/>
              <a:gd name="connsiteX4" fmla="*/ 4937 w 10000"/>
              <a:gd name="connsiteY4" fmla="*/ 7664 h 10000"/>
              <a:gd name="connsiteX5" fmla="*/ 26 w 10000"/>
              <a:gd name="connsiteY5" fmla="*/ 5600 h 10000"/>
              <a:gd name="connsiteX6" fmla="*/ 3291 w 10000"/>
              <a:gd name="connsiteY6" fmla="*/ 332 h 10000"/>
              <a:gd name="connsiteX0" fmla="*/ 3291 w 10000"/>
              <a:gd name="connsiteY0" fmla="*/ 332 h 10000"/>
              <a:gd name="connsiteX1" fmla="*/ 9976 w 10000"/>
              <a:gd name="connsiteY1" fmla="*/ 1 h 10000"/>
              <a:gd name="connsiteX2" fmla="*/ 10000 w 10000"/>
              <a:gd name="connsiteY2" fmla="*/ 4793 h 10000"/>
              <a:gd name="connsiteX3" fmla="*/ 9976 w 10000"/>
              <a:gd name="connsiteY3" fmla="*/ 10000 h 10000"/>
              <a:gd name="connsiteX4" fmla="*/ 4937 w 10000"/>
              <a:gd name="connsiteY4" fmla="*/ 7664 h 10000"/>
              <a:gd name="connsiteX5" fmla="*/ 26 w 10000"/>
              <a:gd name="connsiteY5" fmla="*/ 5600 h 10000"/>
              <a:gd name="connsiteX6" fmla="*/ 3291 w 10000"/>
              <a:gd name="connsiteY6" fmla="*/ 332 h 10000"/>
              <a:gd name="connsiteX0" fmla="*/ 3316 w 10000"/>
              <a:gd name="connsiteY0" fmla="*/ 1 h 10000"/>
              <a:gd name="connsiteX1" fmla="*/ 9976 w 10000"/>
              <a:gd name="connsiteY1" fmla="*/ 1 h 10000"/>
              <a:gd name="connsiteX2" fmla="*/ 10000 w 10000"/>
              <a:gd name="connsiteY2" fmla="*/ 4793 h 10000"/>
              <a:gd name="connsiteX3" fmla="*/ 9976 w 10000"/>
              <a:gd name="connsiteY3" fmla="*/ 10000 h 10000"/>
              <a:gd name="connsiteX4" fmla="*/ 4937 w 10000"/>
              <a:gd name="connsiteY4" fmla="*/ 7664 h 10000"/>
              <a:gd name="connsiteX5" fmla="*/ 26 w 10000"/>
              <a:gd name="connsiteY5" fmla="*/ 5600 h 10000"/>
              <a:gd name="connsiteX6" fmla="*/ 3316 w 10000"/>
              <a:gd name="connsiteY6" fmla="*/ 1 h 10000"/>
              <a:gd name="connsiteX0" fmla="*/ 3319 w 10003"/>
              <a:gd name="connsiteY0" fmla="*/ 0 h 9999"/>
              <a:gd name="connsiteX1" fmla="*/ 9979 w 10003"/>
              <a:gd name="connsiteY1" fmla="*/ 0 h 9999"/>
              <a:gd name="connsiteX2" fmla="*/ 10003 w 10003"/>
              <a:gd name="connsiteY2" fmla="*/ 4792 h 9999"/>
              <a:gd name="connsiteX3" fmla="*/ 9979 w 10003"/>
              <a:gd name="connsiteY3" fmla="*/ 9999 h 9999"/>
              <a:gd name="connsiteX4" fmla="*/ 4940 w 10003"/>
              <a:gd name="connsiteY4" fmla="*/ 7663 h 9999"/>
              <a:gd name="connsiteX5" fmla="*/ 29 w 10003"/>
              <a:gd name="connsiteY5" fmla="*/ 5599 h 9999"/>
              <a:gd name="connsiteX6" fmla="*/ 3319 w 10003"/>
              <a:gd name="connsiteY6" fmla="*/ 0 h 9999"/>
              <a:gd name="connsiteX0" fmla="*/ 3316 w 9998"/>
              <a:gd name="connsiteY0" fmla="*/ 0 h 10063"/>
              <a:gd name="connsiteX1" fmla="*/ 9974 w 9998"/>
              <a:gd name="connsiteY1" fmla="*/ 0 h 10063"/>
              <a:gd name="connsiteX2" fmla="*/ 9998 w 9998"/>
              <a:gd name="connsiteY2" fmla="*/ 4792 h 10063"/>
              <a:gd name="connsiteX3" fmla="*/ 9974 w 9998"/>
              <a:gd name="connsiteY3" fmla="*/ 10000 h 10063"/>
              <a:gd name="connsiteX4" fmla="*/ 4836 w 9998"/>
              <a:gd name="connsiteY4" fmla="*/ 10020 h 10063"/>
              <a:gd name="connsiteX5" fmla="*/ 27 w 9998"/>
              <a:gd name="connsiteY5" fmla="*/ 5600 h 10063"/>
              <a:gd name="connsiteX6" fmla="*/ 3316 w 9998"/>
              <a:gd name="connsiteY6" fmla="*/ 0 h 10063"/>
              <a:gd name="connsiteX0" fmla="*/ 3317 w 10000"/>
              <a:gd name="connsiteY0" fmla="*/ 0 h 9964"/>
              <a:gd name="connsiteX1" fmla="*/ 9976 w 10000"/>
              <a:gd name="connsiteY1" fmla="*/ 0 h 9964"/>
              <a:gd name="connsiteX2" fmla="*/ 10000 w 10000"/>
              <a:gd name="connsiteY2" fmla="*/ 4762 h 9964"/>
              <a:gd name="connsiteX3" fmla="*/ 9976 w 10000"/>
              <a:gd name="connsiteY3" fmla="*/ 9937 h 9964"/>
              <a:gd name="connsiteX4" fmla="*/ 4837 w 10000"/>
              <a:gd name="connsiteY4" fmla="*/ 9957 h 9964"/>
              <a:gd name="connsiteX5" fmla="*/ 27 w 10000"/>
              <a:gd name="connsiteY5" fmla="*/ 5565 h 9964"/>
              <a:gd name="connsiteX6" fmla="*/ 3317 w 10000"/>
              <a:gd name="connsiteY6" fmla="*/ 0 h 9964"/>
              <a:gd name="connsiteX0" fmla="*/ 3317 w 10000"/>
              <a:gd name="connsiteY0" fmla="*/ 0 h 9993"/>
              <a:gd name="connsiteX1" fmla="*/ 9976 w 10000"/>
              <a:gd name="connsiteY1" fmla="*/ 0 h 9993"/>
              <a:gd name="connsiteX2" fmla="*/ 10000 w 10000"/>
              <a:gd name="connsiteY2" fmla="*/ 4779 h 9993"/>
              <a:gd name="connsiteX3" fmla="*/ 9976 w 10000"/>
              <a:gd name="connsiteY3" fmla="*/ 9973 h 9993"/>
              <a:gd name="connsiteX4" fmla="*/ 4837 w 10000"/>
              <a:gd name="connsiteY4" fmla="*/ 9993 h 9993"/>
              <a:gd name="connsiteX5" fmla="*/ 27 w 10000"/>
              <a:gd name="connsiteY5" fmla="*/ 5585 h 9993"/>
              <a:gd name="connsiteX6" fmla="*/ 3317 w 10000"/>
              <a:gd name="connsiteY6" fmla="*/ 0 h 9993"/>
              <a:gd name="connsiteX0" fmla="*/ 3317 w 10716"/>
              <a:gd name="connsiteY0" fmla="*/ 0 h 10000"/>
              <a:gd name="connsiteX1" fmla="*/ 9976 w 10716"/>
              <a:gd name="connsiteY1" fmla="*/ 0 h 10000"/>
              <a:gd name="connsiteX2" fmla="*/ 9976 w 10716"/>
              <a:gd name="connsiteY2" fmla="*/ 9980 h 10000"/>
              <a:gd name="connsiteX3" fmla="*/ 4837 w 10716"/>
              <a:gd name="connsiteY3" fmla="*/ 10000 h 10000"/>
              <a:gd name="connsiteX4" fmla="*/ 27 w 10716"/>
              <a:gd name="connsiteY4" fmla="*/ 5589 h 10000"/>
              <a:gd name="connsiteX5" fmla="*/ 3317 w 10716"/>
              <a:gd name="connsiteY5" fmla="*/ 0 h 10000"/>
              <a:gd name="connsiteX0" fmla="*/ 3317 w 10356"/>
              <a:gd name="connsiteY0" fmla="*/ 0 h 10000"/>
              <a:gd name="connsiteX1" fmla="*/ 9976 w 10356"/>
              <a:gd name="connsiteY1" fmla="*/ 0 h 10000"/>
              <a:gd name="connsiteX2" fmla="*/ 9976 w 10356"/>
              <a:gd name="connsiteY2" fmla="*/ 9980 h 10000"/>
              <a:gd name="connsiteX3" fmla="*/ 4837 w 10356"/>
              <a:gd name="connsiteY3" fmla="*/ 10000 h 10000"/>
              <a:gd name="connsiteX4" fmla="*/ 27 w 10356"/>
              <a:gd name="connsiteY4" fmla="*/ 5589 h 10000"/>
              <a:gd name="connsiteX5" fmla="*/ 3317 w 10356"/>
              <a:gd name="connsiteY5" fmla="*/ 0 h 10000"/>
              <a:gd name="connsiteX0" fmla="*/ 3317 w 9976"/>
              <a:gd name="connsiteY0" fmla="*/ 0 h 10000"/>
              <a:gd name="connsiteX1" fmla="*/ 9976 w 9976"/>
              <a:gd name="connsiteY1" fmla="*/ 0 h 10000"/>
              <a:gd name="connsiteX2" fmla="*/ 9976 w 9976"/>
              <a:gd name="connsiteY2" fmla="*/ 9980 h 10000"/>
              <a:gd name="connsiteX3" fmla="*/ 4837 w 9976"/>
              <a:gd name="connsiteY3" fmla="*/ 10000 h 10000"/>
              <a:gd name="connsiteX4" fmla="*/ 27 w 9976"/>
              <a:gd name="connsiteY4" fmla="*/ 5589 h 10000"/>
              <a:gd name="connsiteX5" fmla="*/ 3317 w 9976"/>
              <a:gd name="connsiteY5" fmla="*/ 0 h 10000"/>
              <a:gd name="connsiteX0" fmla="*/ 3325 w 10000"/>
              <a:gd name="connsiteY0" fmla="*/ 0 h 9980"/>
              <a:gd name="connsiteX1" fmla="*/ 10000 w 10000"/>
              <a:gd name="connsiteY1" fmla="*/ 0 h 9980"/>
              <a:gd name="connsiteX2" fmla="*/ 10000 w 10000"/>
              <a:gd name="connsiteY2" fmla="*/ 9980 h 9980"/>
              <a:gd name="connsiteX3" fmla="*/ 4849 w 10000"/>
              <a:gd name="connsiteY3" fmla="*/ 9979 h 9980"/>
              <a:gd name="connsiteX4" fmla="*/ 27 w 10000"/>
              <a:gd name="connsiteY4" fmla="*/ 5589 h 9980"/>
              <a:gd name="connsiteX5" fmla="*/ 3325 w 10000"/>
              <a:gd name="connsiteY5" fmla="*/ 0 h 9980"/>
              <a:gd name="connsiteX0" fmla="*/ 3348 w 10023"/>
              <a:gd name="connsiteY0" fmla="*/ 0 h 10000"/>
              <a:gd name="connsiteX1" fmla="*/ 10023 w 10023"/>
              <a:gd name="connsiteY1" fmla="*/ 0 h 10000"/>
              <a:gd name="connsiteX2" fmla="*/ 10023 w 10023"/>
              <a:gd name="connsiteY2" fmla="*/ 10000 h 10000"/>
              <a:gd name="connsiteX3" fmla="*/ 4872 w 10023"/>
              <a:gd name="connsiteY3" fmla="*/ 9999 h 10000"/>
              <a:gd name="connsiteX4" fmla="*/ 50 w 10023"/>
              <a:gd name="connsiteY4" fmla="*/ 5600 h 10000"/>
              <a:gd name="connsiteX5" fmla="*/ 3348 w 10023"/>
              <a:gd name="connsiteY5" fmla="*/ 0 h 10000"/>
              <a:gd name="connsiteX0" fmla="*/ 5113 w 9974"/>
              <a:gd name="connsiteY0" fmla="*/ 0 h 10000"/>
              <a:gd name="connsiteX1" fmla="*/ 9974 w 9974"/>
              <a:gd name="connsiteY1" fmla="*/ 0 h 10000"/>
              <a:gd name="connsiteX2" fmla="*/ 9974 w 9974"/>
              <a:gd name="connsiteY2" fmla="*/ 10000 h 10000"/>
              <a:gd name="connsiteX3" fmla="*/ 4823 w 9974"/>
              <a:gd name="connsiteY3" fmla="*/ 9999 h 10000"/>
              <a:gd name="connsiteX4" fmla="*/ 1 w 9974"/>
              <a:gd name="connsiteY4" fmla="*/ 5600 h 10000"/>
              <a:gd name="connsiteX5" fmla="*/ 5113 w 9974"/>
              <a:gd name="connsiteY5" fmla="*/ 0 h 10000"/>
              <a:gd name="connsiteX0" fmla="*/ 5155 w 10029"/>
              <a:gd name="connsiteY0" fmla="*/ 0 h 10000"/>
              <a:gd name="connsiteX1" fmla="*/ 10029 w 10029"/>
              <a:gd name="connsiteY1" fmla="*/ 0 h 10000"/>
              <a:gd name="connsiteX2" fmla="*/ 10029 w 10029"/>
              <a:gd name="connsiteY2" fmla="*/ 10000 h 10000"/>
              <a:gd name="connsiteX3" fmla="*/ 4865 w 10029"/>
              <a:gd name="connsiteY3" fmla="*/ 9999 h 10000"/>
              <a:gd name="connsiteX4" fmla="*/ 30 w 10029"/>
              <a:gd name="connsiteY4" fmla="*/ 5600 h 10000"/>
              <a:gd name="connsiteX5" fmla="*/ 5155 w 10029"/>
              <a:gd name="connsiteY5" fmla="*/ 0 h 10000"/>
              <a:gd name="connsiteX0" fmla="*/ 5176 w 10050"/>
              <a:gd name="connsiteY0" fmla="*/ 378 h 10739"/>
              <a:gd name="connsiteX1" fmla="*/ 10050 w 10050"/>
              <a:gd name="connsiteY1" fmla="*/ 378 h 10739"/>
              <a:gd name="connsiteX2" fmla="*/ 10050 w 10050"/>
              <a:gd name="connsiteY2" fmla="*/ 10378 h 10739"/>
              <a:gd name="connsiteX3" fmla="*/ 4886 w 10050"/>
              <a:gd name="connsiteY3" fmla="*/ 10377 h 10739"/>
              <a:gd name="connsiteX4" fmla="*/ 28 w 10050"/>
              <a:gd name="connsiteY4" fmla="*/ 5482 h 10739"/>
              <a:gd name="connsiteX5" fmla="*/ 5176 w 10050"/>
              <a:gd name="connsiteY5" fmla="*/ 378 h 10739"/>
              <a:gd name="connsiteX0" fmla="*/ 5176 w 10050"/>
              <a:gd name="connsiteY0" fmla="*/ 378 h 10739"/>
              <a:gd name="connsiteX1" fmla="*/ 10050 w 10050"/>
              <a:gd name="connsiteY1" fmla="*/ 378 h 10739"/>
              <a:gd name="connsiteX2" fmla="*/ 10050 w 10050"/>
              <a:gd name="connsiteY2" fmla="*/ 10378 h 10739"/>
              <a:gd name="connsiteX3" fmla="*/ 4886 w 10050"/>
              <a:gd name="connsiteY3" fmla="*/ 10377 h 10739"/>
              <a:gd name="connsiteX4" fmla="*/ 28 w 10050"/>
              <a:gd name="connsiteY4" fmla="*/ 5482 h 10739"/>
              <a:gd name="connsiteX5" fmla="*/ 5176 w 10050"/>
              <a:gd name="connsiteY5" fmla="*/ 378 h 10739"/>
              <a:gd name="connsiteX0" fmla="*/ 5176 w 10050"/>
              <a:gd name="connsiteY0" fmla="*/ 11 h 10372"/>
              <a:gd name="connsiteX1" fmla="*/ 10050 w 10050"/>
              <a:gd name="connsiteY1" fmla="*/ 11 h 10372"/>
              <a:gd name="connsiteX2" fmla="*/ 10050 w 10050"/>
              <a:gd name="connsiteY2" fmla="*/ 10011 h 10372"/>
              <a:gd name="connsiteX3" fmla="*/ 4886 w 10050"/>
              <a:gd name="connsiteY3" fmla="*/ 10010 h 10372"/>
              <a:gd name="connsiteX4" fmla="*/ 28 w 10050"/>
              <a:gd name="connsiteY4" fmla="*/ 5115 h 10372"/>
              <a:gd name="connsiteX5" fmla="*/ 5176 w 10050"/>
              <a:gd name="connsiteY5" fmla="*/ 11 h 10372"/>
              <a:gd name="connsiteX0" fmla="*/ 5176 w 10050"/>
              <a:gd name="connsiteY0" fmla="*/ 11 h 10011"/>
              <a:gd name="connsiteX1" fmla="*/ 10050 w 10050"/>
              <a:gd name="connsiteY1" fmla="*/ 11 h 10011"/>
              <a:gd name="connsiteX2" fmla="*/ 10050 w 10050"/>
              <a:gd name="connsiteY2" fmla="*/ 10011 h 10011"/>
              <a:gd name="connsiteX3" fmla="*/ 4886 w 10050"/>
              <a:gd name="connsiteY3" fmla="*/ 10010 h 10011"/>
              <a:gd name="connsiteX4" fmla="*/ 28 w 10050"/>
              <a:gd name="connsiteY4" fmla="*/ 5115 h 10011"/>
              <a:gd name="connsiteX5" fmla="*/ 5176 w 10050"/>
              <a:gd name="connsiteY5" fmla="*/ 11 h 10011"/>
              <a:gd name="connsiteX0" fmla="*/ 5176 w 10050"/>
              <a:gd name="connsiteY0" fmla="*/ 1 h 10001"/>
              <a:gd name="connsiteX1" fmla="*/ 10050 w 10050"/>
              <a:gd name="connsiteY1" fmla="*/ 1 h 10001"/>
              <a:gd name="connsiteX2" fmla="*/ 10050 w 10050"/>
              <a:gd name="connsiteY2" fmla="*/ 10001 h 10001"/>
              <a:gd name="connsiteX3" fmla="*/ 4886 w 10050"/>
              <a:gd name="connsiteY3" fmla="*/ 10000 h 10001"/>
              <a:gd name="connsiteX4" fmla="*/ 28 w 10050"/>
              <a:gd name="connsiteY4" fmla="*/ 5105 h 10001"/>
              <a:gd name="connsiteX5" fmla="*/ 5176 w 10050"/>
              <a:gd name="connsiteY5" fmla="*/ 1 h 10001"/>
              <a:gd name="connsiteX0" fmla="*/ 5176 w 10050"/>
              <a:gd name="connsiteY0" fmla="*/ 1 h 10001"/>
              <a:gd name="connsiteX1" fmla="*/ 10050 w 10050"/>
              <a:gd name="connsiteY1" fmla="*/ 1 h 10001"/>
              <a:gd name="connsiteX2" fmla="*/ 10050 w 10050"/>
              <a:gd name="connsiteY2" fmla="*/ 10001 h 10001"/>
              <a:gd name="connsiteX3" fmla="*/ 4886 w 10050"/>
              <a:gd name="connsiteY3" fmla="*/ 10000 h 10001"/>
              <a:gd name="connsiteX4" fmla="*/ 28 w 10050"/>
              <a:gd name="connsiteY4" fmla="*/ 5105 h 10001"/>
              <a:gd name="connsiteX5" fmla="*/ 5176 w 10050"/>
              <a:gd name="connsiteY5" fmla="*/ 1 h 10001"/>
              <a:gd name="connsiteX0" fmla="*/ 4830 w 9704"/>
              <a:gd name="connsiteY0" fmla="*/ 1 h 10001"/>
              <a:gd name="connsiteX1" fmla="*/ 9704 w 9704"/>
              <a:gd name="connsiteY1" fmla="*/ 1 h 10001"/>
              <a:gd name="connsiteX2" fmla="*/ 9704 w 9704"/>
              <a:gd name="connsiteY2" fmla="*/ 10001 h 10001"/>
              <a:gd name="connsiteX3" fmla="*/ 4540 w 9704"/>
              <a:gd name="connsiteY3" fmla="*/ 10000 h 10001"/>
              <a:gd name="connsiteX4" fmla="*/ 32 w 9704"/>
              <a:gd name="connsiteY4" fmla="*/ 4340 h 10001"/>
              <a:gd name="connsiteX5" fmla="*/ 4830 w 9704"/>
              <a:gd name="connsiteY5" fmla="*/ 1 h 10001"/>
              <a:gd name="connsiteX0" fmla="*/ 5111 w 10134"/>
              <a:gd name="connsiteY0" fmla="*/ 2 h 10001"/>
              <a:gd name="connsiteX1" fmla="*/ 10134 w 10134"/>
              <a:gd name="connsiteY1" fmla="*/ 2 h 10001"/>
              <a:gd name="connsiteX2" fmla="*/ 10134 w 10134"/>
              <a:gd name="connsiteY2" fmla="*/ 10001 h 10001"/>
              <a:gd name="connsiteX3" fmla="*/ 4812 w 10134"/>
              <a:gd name="connsiteY3" fmla="*/ 10000 h 10001"/>
              <a:gd name="connsiteX4" fmla="*/ 167 w 10134"/>
              <a:gd name="connsiteY4" fmla="*/ 4341 h 10001"/>
              <a:gd name="connsiteX5" fmla="*/ 5111 w 10134"/>
              <a:gd name="connsiteY5" fmla="*/ 2 h 10001"/>
              <a:gd name="connsiteX0" fmla="*/ 5158 w 10181"/>
              <a:gd name="connsiteY0" fmla="*/ 1 h 10000"/>
              <a:gd name="connsiteX1" fmla="*/ 10181 w 10181"/>
              <a:gd name="connsiteY1" fmla="*/ 1 h 10000"/>
              <a:gd name="connsiteX2" fmla="*/ 10181 w 10181"/>
              <a:gd name="connsiteY2" fmla="*/ 10000 h 10000"/>
              <a:gd name="connsiteX3" fmla="*/ 4859 w 10181"/>
              <a:gd name="connsiteY3" fmla="*/ 9999 h 10000"/>
              <a:gd name="connsiteX4" fmla="*/ 166 w 10181"/>
              <a:gd name="connsiteY4" fmla="*/ 5559 h 10000"/>
              <a:gd name="connsiteX5" fmla="*/ 5158 w 10181"/>
              <a:gd name="connsiteY5" fmla="*/ 1 h 10000"/>
              <a:gd name="connsiteX0" fmla="*/ 5158 w 10181"/>
              <a:gd name="connsiteY0" fmla="*/ 1 h 10000"/>
              <a:gd name="connsiteX1" fmla="*/ 10181 w 10181"/>
              <a:gd name="connsiteY1" fmla="*/ 1 h 10000"/>
              <a:gd name="connsiteX2" fmla="*/ 10181 w 10181"/>
              <a:gd name="connsiteY2" fmla="*/ 10000 h 10000"/>
              <a:gd name="connsiteX3" fmla="*/ 4859 w 10181"/>
              <a:gd name="connsiteY3" fmla="*/ 9999 h 10000"/>
              <a:gd name="connsiteX4" fmla="*/ 166 w 10181"/>
              <a:gd name="connsiteY4" fmla="*/ 5559 h 10000"/>
              <a:gd name="connsiteX5" fmla="*/ 5158 w 10181"/>
              <a:gd name="connsiteY5" fmla="*/ 1 h 10000"/>
              <a:gd name="connsiteX0" fmla="*/ 5158 w 10181"/>
              <a:gd name="connsiteY0" fmla="*/ 1 h 10000"/>
              <a:gd name="connsiteX1" fmla="*/ 10181 w 10181"/>
              <a:gd name="connsiteY1" fmla="*/ 1 h 10000"/>
              <a:gd name="connsiteX2" fmla="*/ 10181 w 10181"/>
              <a:gd name="connsiteY2" fmla="*/ 10000 h 10000"/>
              <a:gd name="connsiteX3" fmla="*/ 4859 w 10181"/>
              <a:gd name="connsiteY3" fmla="*/ 9999 h 10000"/>
              <a:gd name="connsiteX4" fmla="*/ 166 w 10181"/>
              <a:gd name="connsiteY4" fmla="*/ 5559 h 10000"/>
              <a:gd name="connsiteX5" fmla="*/ 5158 w 10181"/>
              <a:gd name="connsiteY5" fmla="*/ 1 h 10000"/>
              <a:gd name="connsiteX0" fmla="*/ 5158 w 10181"/>
              <a:gd name="connsiteY0" fmla="*/ 1 h 10002"/>
              <a:gd name="connsiteX1" fmla="*/ 10181 w 10181"/>
              <a:gd name="connsiteY1" fmla="*/ 1 h 10002"/>
              <a:gd name="connsiteX2" fmla="*/ 10181 w 10181"/>
              <a:gd name="connsiteY2" fmla="*/ 10000 h 10002"/>
              <a:gd name="connsiteX3" fmla="*/ 4859 w 10181"/>
              <a:gd name="connsiteY3" fmla="*/ 9999 h 10002"/>
              <a:gd name="connsiteX4" fmla="*/ 166 w 10181"/>
              <a:gd name="connsiteY4" fmla="*/ 5559 h 10002"/>
              <a:gd name="connsiteX5" fmla="*/ 5158 w 10181"/>
              <a:gd name="connsiteY5" fmla="*/ 1 h 10002"/>
              <a:gd name="connsiteX0" fmla="*/ 4834 w 9857"/>
              <a:gd name="connsiteY0" fmla="*/ 1 h 10014"/>
              <a:gd name="connsiteX1" fmla="*/ 9857 w 9857"/>
              <a:gd name="connsiteY1" fmla="*/ 1 h 10014"/>
              <a:gd name="connsiteX2" fmla="*/ 9857 w 9857"/>
              <a:gd name="connsiteY2" fmla="*/ 10000 h 10014"/>
              <a:gd name="connsiteX3" fmla="*/ 4535 w 9857"/>
              <a:gd name="connsiteY3" fmla="*/ 9999 h 10014"/>
              <a:gd name="connsiteX4" fmla="*/ 178 w 9857"/>
              <a:gd name="connsiteY4" fmla="*/ 5910 h 10014"/>
              <a:gd name="connsiteX5" fmla="*/ 4834 w 9857"/>
              <a:gd name="connsiteY5" fmla="*/ 1 h 10014"/>
              <a:gd name="connsiteX0" fmla="*/ 5252 w 10348"/>
              <a:gd name="connsiteY0" fmla="*/ 1 h 9990"/>
              <a:gd name="connsiteX1" fmla="*/ 10348 w 10348"/>
              <a:gd name="connsiteY1" fmla="*/ 1 h 9990"/>
              <a:gd name="connsiteX2" fmla="*/ 10348 w 10348"/>
              <a:gd name="connsiteY2" fmla="*/ 9986 h 9990"/>
              <a:gd name="connsiteX3" fmla="*/ 4949 w 10348"/>
              <a:gd name="connsiteY3" fmla="*/ 9985 h 9990"/>
              <a:gd name="connsiteX4" fmla="*/ 529 w 10348"/>
              <a:gd name="connsiteY4" fmla="*/ 5902 h 9990"/>
              <a:gd name="connsiteX5" fmla="*/ 5252 w 10348"/>
              <a:gd name="connsiteY5" fmla="*/ 1 h 9990"/>
              <a:gd name="connsiteX0" fmla="*/ 5075 w 10000"/>
              <a:gd name="connsiteY0" fmla="*/ 1 h 9996"/>
              <a:gd name="connsiteX1" fmla="*/ 10000 w 10000"/>
              <a:gd name="connsiteY1" fmla="*/ 1 h 9996"/>
              <a:gd name="connsiteX2" fmla="*/ 10000 w 10000"/>
              <a:gd name="connsiteY2" fmla="*/ 9996 h 9996"/>
              <a:gd name="connsiteX3" fmla="*/ 4783 w 10000"/>
              <a:gd name="connsiteY3" fmla="*/ 9995 h 9996"/>
              <a:gd name="connsiteX4" fmla="*/ 511 w 10000"/>
              <a:gd name="connsiteY4" fmla="*/ 5908 h 9996"/>
              <a:gd name="connsiteX5" fmla="*/ 5075 w 10000"/>
              <a:gd name="connsiteY5" fmla="*/ 1 h 9996"/>
              <a:gd name="connsiteX0" fmla="*/ 5041 w 9966"/>
              <a:gd name="connsiteY0" fmla="*/ 1 h 10000"/>
              <a:gd name="connsiteX1" fmla="*/ 9966 w 9966"/>
              <a:gd name="connsiteY1" fmla="*/ 1 h 10000"/>
              <a:gd name="connsiteX2" fmla="*/ 9966 w 9966"/>
              <a:gd name="connsiteY2" fmla="*/ 10000 h 10000"/>
              <a:gd name="connsiteX3" fmla="*/ 4749 w 9966"/>
              <a:gd name="connsiteY3" fmla="*/ 9999 h 10000"/>
              <a:gd name="connsiteX4" fmla="*/ 477 w 9966"/>
              <a:gd name="connsiteY4" fmla="*/ 5910 h 10000"/>
              <a:gd name="connsiteX5" fmla="*/ 5041 w 9966"/>
              <a:gd name="connsiteY5" fmla="*/ 1 h 10000"/>
              <a:gd name="connsiteX0" fmla="*/ 4882 w 9824"/>
              <a:gd name="connsiteY0" fmla="*/ 1 h 10358"/>
              <a:gd name="connsiteX1" fmla="*/ 9824 w 9824"/>
              <a:gd name="connsiteY1" fmla="*/ 1 h 10358"/>
              <a:gd name="connsiteX2" fmla="*/ 9824 w 9824"/>
              <a:gd name="connsiteY2" fmla="*/ 10000 h 10358"/>
              <a:gd name="connsiteX3" fmla="*/ 4589 w 9824"/>
              <a:gd name="connsiteY3" fmla="*/ 9999 h 10358"/>
              <a:gd name="connsiteX4" fmla="*/ 492 w 9824"/>
              <a:gd name="connsiteY4" fmla="*/ 5145 h 10358"/>
              <a:gd name="connsiteX5" fmla="*/ 4882 w 9824"/>
              <a:gd name="connsiteY5" fmla="*/ 1 h 10358"/>
              <a:gd name="connsiteX0" fmla="*/ 4736 w 9767"/>
              <a:gd name="connsiteY0" fmla="*/ 1 h 10000"/>
              <a:gd name="connsiteX1" fmla="*/ 9767 w 9767"/>
              <a:gd name="connsiteY1" fmla="*/ 1 h 10000"/>
              <a:gd name="connsiteX2" fmla="*/ 9767 w 9767"/>
              <a:gd name="connsiteY2" fmla="*/ 9654 h 10000"/>
              <a:gd name="connsiteX3" fmla="*/ 4438 w 9767"/>
              <a:gd name="connsiteY3" fmla="*/ 9653 h 10000"/>
              <a:gd name="connsiteX4" fmla="*/ 268 w 9767"/>
              <a:gd name="connsiteY4" fmla="*/ 4967 h 10000"/>
              <a:gd name="connsiteX5" fmla="*/ 4736 w 9767"/>
              <a:gd name="connsiteY5" fmla="*/ 1 h 10000"/>
              <a:gd name="connsiteX0" fmla="*/ 2291 w 9782"/>
              <a:gd name="connsiteY0" fmla="*/ 1 h 10000"/>
              <a:gd name="connsiteX1" fmla="*/ 9782 w 9782"/>
              <a:gd name="connsiteY1" fmla="*/ 1 h 10000"/>
              <a:gd name="connsiteX2" fmla="*/ 9782 w 9782"/>
              <a:gd name="connsiteY2" fmla="*/ 9654 h 10000"/>
              <a:gd name="connsiteX3" fmla="*/ 4326 w 9782"/>
              <a:gd name="connsiteY3" fmla="*/ 9653 h 10000"/>
              <a:gd name="connsiteX4" fmla="*/ 56 w 9782"/>
              <a:gd name="connsiteY4" fmla="*/ 4967 h 10000"/>
              <a:gd name="connsiteX5" fmla="*/ 2291 w 9782"/>
              <a:gd name="connsiteY5" fmla="*/ 1 h 10000"/>
              <a:gd name="connsiteX0" fmla="*/ 2317 w 9975"/>
              <a:gd name="connsiteY0" fmla="*/ 0 h 9999"/>
              <a:gd name="connsiteX1" fmla="*/ 9975 w 9975"/>
              <a:gd name="connsiteY1" fmla="*/ 0 h 9999"/>
              <a:gd name="connsiteX2" fmla="*/ 9975 w 9975"/>
              <a:gd name="connsiteY2" fmla="*/ 9653 h 9999"/>
              <a:gd name="connsiteX3" fmla="*/ 4397 w 9975"/>
              <a:gd name="connsiteY3" fmla="*/ 9652 h 9999"/>
              <a:gd name="connsiteX4" fmla="*/ 32 w 9975"/>
              <a:gd name="connsiteY4" fmla="*/ 4966 h 9999"/>
              <a:gd name="connsiteX5" fmla="*/ 2317 w 9975"/>
              <a:gd name="connsiteY5" fmla="*/ 0 h 9999"/>
              <a:gd name="connsiteX0" fmla="*/ 2717 w 10394"/>
              <a:gd name="connsiteY0" fmla="*/ 0 h 10000"/>
              <a:gd name="connsiteX1" fmla="*/ 10394 w 10394"/>
              <a:gd name="connsiteY1" fmla="*/ 0 h 10000"/>
              <a:gd name="connsiteX2" fmla="*/ 10394 w 10394"/>
              <a:gd name="connsiteY2" fmla="*/ 9654 h 10000"/>
              <a:gd name="connsiteX3" fmla="*/ 4802 w 10394"/>
              <a:gd name="connsiteY3" fmla="*/ 9653 h 10000"/>
              <a:gd name="connsiteX4" fmla="*/ 426 w 10394"/>
              <a:gd name="connsiteY4" fmla="*/ 4966 h 10000"/>
              <a:gd name="connsiteX5" fmla="*/ 2717 w 10394"/>
              <a:gd name="connsiteY5" fmla="*/ 0 h 10000"/>
              <a:gd name="connsiteX0" fmla="*/ 1398 w 10060"/>
              <a:gd name="connsiteY0" fmla="*/ 20 h 10000"/>
              <a:gd name="connsiteX1" fmla="*/ 10060 w 10060"/>
              <a:gd name="connsiteY1" fmla="*/ 0 h 10000"/>
              <a:gd name="connsiteX2" fmla="*/ 10060 w 10060"/>
              <a:gd name="connsiteY2" fmla="*/ 9654 h 10000"/>
              <a:gd name="connsiteX3" fmla="*/ 4468 w 10060"/>
              <a:gd name="connsiteY3" fmla="*/ 9653 h 10000"/>
              <a:gd name="connsiteX4" fmla="*/ 92 w 10060"/>
              <a:gd name="connsiteY4" fmla="*/ 4966 h 10000"/>
              <a:gd name="connsiteX5" fmla="*/ 1398 w 10060"/>
              <a:gd name="connsiteY5" fmla="*/ 20 h 10000"/>
              <a:gd name="connsiteX0" fmla="*/ 1229 w 9891"/>
              <a:gd name="connsiteY0" fmla="*/ 20 h 10003"/>
              <a:gd name="connsiteX1" fmla="*/ 9891 w 9891"/>
              <a:gd name="connsiteY1" fmla="*/ 0 h 10003"/>
              <a:gd name="connsiteX2" fmla="*/ 9891 w 9891"/>
              <a:gd name="connsiteY2" fmla="*/ 9654 h 10003"/>
              <a:gd name="connsiteX3" fmla="*/ 4299 w 9891"/>
              <a:gd name="connsiteY3" fmla="*/ 9653 h 10003"/>
              <a:gd name="connsiteX4" fmla="*/ 100 w 9891"/>
              <a:gd name="connsiteY4" fmla="*/ 4926 h 10003"/>
              <a:gd name="connsiteX5" fmla="*/ 1229 w 9891"/>
              <a:gd name="connsiteY5" fmla="*/ 20 h 10003"/>
              <a:gd name="connsiteX0" fmla="*/ 1243 w 10000"/>
              <a:gd name="connsiteY0" fmla="*/ 20 h 9651"/>
              <a:gd name="connsiteX1" fmla="*/ 10000 w 10000"/>
              <a:gd name="connsiteY1" fmla="*/ 0 h 9651"/>
              <a:gd name="connsiteX2" fmla="*/ 10000 w 10000"/>
              <a:gd name="connsiteY2" fmla="*/ 9651 h 9651"/>
              <a:gd name="connsiteX3" fmla="*/ 4346 w 10000"/>
              <a:gd name="connsiteY3" fmla="*/ 9650 h 9651"/>
              <a:gd name="connsiteX4" fmla="*/ 101 w 10000"/>
              <a:gd name="connsiteY4" fmla="*/ 4925 h 9651"/>
              <a:gd name="connsiteX5" fmla="*/ 1243 w 10000"/>
              <a:gd name="connsiteY5" fmla="*/ 20 h 9651"/>
              <a:gd name="connsiteX0" fmla="*/ 1538 w 10295"/>
              <a:gd name="connsiteY0" fmla="*/ 21 h 10000"/>
              <a:gd name="connsiteX1" fmla="*/ 10295 w 10295"/>
              <a:gd name="connsiteY1" fmla="*/ 0 h 10000"/>
              <a:gd name="connsiteX2" fmla="*/ 10295 w 10295"/>
              <a:gd name="connsiteY2" fmla="*/ 10000 h 10000"/>
              <a:gd name="connsiteX3" fmla="*/ 4641 w 10295"/>
              <a:gd name="connsiteY3" fmla="*/ 9999 h 10000"/>
              <a:gd name="connsiteX4" fmla="*/ 396 w 10295"/>
              <a:gd name="connsiteY4" fmla="*/ 5103 h 10000"/>
              <a:gd name="connsiteX5" fmla="*/ 1538 w 10295"/>
              <a:gd name="connsiteY5" fmla="*/ 21 h 10000"/>
              <a:gd name="connsiteX0" fmla="*/ 2184 w 10941"/>
              <a:gd name="connsiteY0" fmla="*/ 21 h 10000"/>
              <a:gd name="connsiteX1" fmla="*/ 10941 w 10941"/>
              <a:gd name="connsiteY1" fmla="*/ 0 h 10000"/>
              <a:gd name="connsiteX2" fmla="*/ 10941 w 10941"/>
              <a:gd name="connsiteY2" fmla="*/ 10000 h 10000"/>
              <a:gd name="connsiteX3" fmla="*/ 5287 w 10941"/>
              <a:gd name="connsiteY3" fmla="*/ 9999 h 10000"/>
              <a:gd name="connsiteX4" fmla="*/ 327 w 10941"/>
              <a:gd name="connsiteY4" fmla="*/ 5372 h 10000"/>
              <a:gd name="connsiteX5" fmla="*/ 2184 w 10941"/>
              <a:gd name="connsiteY5" fmla="*/ 21 h 10000"/>
              <a:gd name="connsiteX0" fmla="*/ 2184 w 10941"/>
              <a:gd name="connsiteY0" fmla="*/ 21 h 10000"/>
              <a:gd name="connsiteX1" fmla="*/ 10941 w 10941"/>
              <a:gd name="connsiteY1" fmla="*/ 0 h 10000"/>
              <a:gd name="connsiteX2" fmla="*/ 10941 w 10941"/>
              <a:gd name="connsiteY2" fmla="*/ 10000 h 10000"/>
              <a:gd name="connsiteX3" fmla="*/ 5287 w 10941"/>
              <a:gd name="connsiteY3" fmla="*/ 9999 h 10000"/>
              <a:gd name="connsiteX4" fmla="*/ 327 w 10941"/>
              <a:gd name="connsiteY4" fmla="*/ 5372 h 10000"/>
              <a:gd name="connsiteX5" fmla="*/ 2184 w 10941"/>
              <a:gd name="connsiteY5" fmla="*/ 21 h 10000"/>
              <a:gd name="connsiteX0" fmla="*/ 1891 w 10648"/>
              <a:gd name="connsiteY0" fmla="*/ 21 h 10000"/>
              <a:gd name="connsiteX1" fmla="*/ 10648 w 10648"/>
              <a:gd name="connsiteY1" fmla="*/ 0 h 10000"/>
              <a:gd name="connsiteX2" fmla="*/ 10648 w 10648"/>
              <a:gd name="connsiteY2" fmla="*/ 10000 h 10000"/>
              <a:gd name="connsiteX3" fmla="*/ 3845 w 10648"/>
              <a:gd name="connsiteY3" fmla="*/ 9937 h 10000"/>
              <a:gd name="connsiteX4" fmla="*/ 34 w 10648"/>
              <a:gd name="connsiteY4" fmla="*/ 5372 h 10000"/>
              <a:gd name="connsiteX5" fmla="*/ 1891 w 10648"/>
              <a:gd name="connsiteY5" fmla="*/ 21 h 10000"/>
              <a:gd name="connsiteX0" fmla="*/ 2075 w 10832"/>
              <a:gd name="connsiteY0" fmla="*/ 21 h 10000"/>
              <a:gd name="connsiteX1" fmla="*/ 10832 w 10832"/>
              <a:gd name="connsiteY1" fmla="*/ 0 h 10000"/>
              <a:gd name="connsiteX2" fmla="*/ 10832 w 10832"/>
              <a:gd name="connsiteY2" fmla="*/ 10000 h 10000"/>
              <a:gd name="connsiteX3" fmla="*/ 4029 w 10832"/>
              <a:gd name="connsiteY3" fmla="*/ 9937 h 10000"/>
              <a:gd name="connsiteX4" fmla="*/ 218 w 10832"/>
              <a:gd name="connsiteY4" fmla="*/ 5372 h 10000"/>
              <a:gd name="connsiteX5" fmla="*/ 2075 w 10832"/>
              <a:gd name="connsiteY5" fmla="*/ 21 h 10000"/>
              <a:gd name="connsiteX0" fmla="*/ 1892 w 10649"/>
              <a:gd name="connsiteY0" fmla="*/ 21 h 10020"/>
              <a:gd name="connsiteX1" fmla="*/ 10649 w 10649"/>
              <a:gd name="connsiteY1" fmla="*/ 0 h 10020"/>
              <a:gd name="connsiteX2" fmla="*/ 10649 w 10649"/>
              <a:gd name="connsiteY2" fmla="*/ 10000 h 10020"/>
              <a:gd name="connsiteX3" fmla="*/ 3872 w 10649"/>
              <a:gd name="connsiteY3" fmla="*/ 10020 h 10020"/>
              <a:gd name="connsiteX4" fmla="*/ 35 w 10649"/>
              <a:gd name="connsiteY4" fmla="*/ 5372 h 10020"/>
              <a:gd name="connsiteX5" fmla="*/ 1892 w 10649"/>
              <a:gd name="connsiteY5" fmla="*/ 21 h 10020"/>
              <a:gd name="connsiteX0" fmla="*/ 1892 w 10649"/>
              <a:gd name="connsiteY0" fmla="*/ 21 h 10020"/>
              <a:gd name="connsiteX1" fmla="*/ 10649 w 10649"/>
              <a:gd name="connsiteY1" fmla="*/ 0 h 10020"/>
              <a:gd name="connsiteX2" fmla="*/ 10649 w 10649"/>
              <a:gd name="connsiteY2" fmla="*/ 10000 h 10020"/>
              <a:gd name="connsiteX3" fmla="*/ 3872 w 10649"/>
              <a:gd name="connsiteY3" fmla="*/ 10020 h 10020"/>
              <a:gd name="connsiteX4" fmla="*/ 35 w 10649"/>
              <a:gd name="connsiteY4" fmla="*/ 5372 h 10020"/>
              <a:gd name="connsiteX5" fmla="*/ 1892 w 10649"/>
              <a:gd name="connsiteY5" fmla="*/ 21 h 10020"/>
              <a:gd name="connsiteX0" fmla="*/ 1866 w 10649"/>
              <a:gd name="connsiteY0" fmla="*/ 0 h 10061"/>
              <a:gd name="connsiteX1" fmla="*/ 10649 w 10649"/>
              <a:gd name="connsiteY1" fmla="*/ 41 h 10061"/>
              <a:gd name="connsiteX2" fmla="*/ 10649 w 10649"/>
              <a:gd name="connsiteY2" fmla="*/ 10041 h 10061"/>
              <a:gd name="connsiteX3" fmla="*/ 3872 w 10649"/>
              <a:gd name="connsiteY3" fmla="*/ 10061 h 10061"/>
              <a:gd name="connsiteX4" fmla="*/ 35 w 10649"/>
              <a:gd name="connsiteY4" fmla="*/ 5413 h 10061"/>
              <a:gd name="connsiteX5" fmla="*/ 1866 w 10649"/>
              <a:gd name="connsiteY5" fmla="*/ 0 h 10061"/>
              <a:gd name="connsiteX0" fmla="*/ 2012 w 10795"/>
              <a:gd name="connsiteY0" fmla="*/ 0 h 10061"/>
              <a:gd name="connsiteX1" fmla="*/ 10795 w 10795"/>
              <a:gd name="connsiteY1" fmla="*/ 41 h 10061"/>
              <a:gd name="connsiteX2" fmla="*/ 10795 w 10795"/>
              <a:gd name="connsiteY2" fmla="*/ 10041 h 10061"/>
              <a:gd name="connsiteX3" fmla="*/ 4018 w 10795"/>
              <a:gd name="connsiteY3" fmla="*/ 10061 h 10061"/>
              <a:gd name="connsiteX4" fmla="*/ 181 w 10795"/>
              <a:gd name="connsiteY4" fmla="*/ 5413 h 10061"/>
              <a:gd name="connsiteX5" fmla="*/ 2012 w 10795"/>
              <a:gd name="connsiteY5" fmla="*/ 0 h 1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95" h="10061">
                <a:moveTo>
                  <a:pt x="2012" y="0"/>
                </a:moveTo>
                <a:lnTo>
                  <a:pt x="10795" y="41"/>
                </a:lnTo>
                <a:lnTo>
                  <a:pt x="10795" y="10041"/>
                </a:lnTo>
                <a:lnTo>
                  <a:pt x="4018" y="10061"/>
                </a:lnTo>
                <a:cubicBezTo>
                  <a:pt x="3848" y="10071"/>
                  <a:pt x="1077" y="9116"/>
                  <a:pt x="181" y="5413"/>
                </a:cubicBezTo>
                <a:cubicBezTo>
                  <a:pt x="-715" y="1710"/>
                  <a:pt x="1996" y="4"/>
                  <a:pt x="2012" y="0"/>
                </a:cubicBez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fr-FR" dirty="0"/>
          </a:p>
        </p:txBody>
      </p:sp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502325" y="1090025"/>
            <a:ext cx="3837600" cy="23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Modifiez le style du titre</a:t>
            </a:r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502322" y="3376138"/>
            <a:ext cx="3257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5586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1" preserve="1" userDrawn="1">
  <p:cSld name="1_Titre et texte sur deux colonnes 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311700" y="1705675"/>
            <a:ext cx="3999900" cy="28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2500" lvl="0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59" name="Google Shape;59;p11"/>
          <p:cNvPicPr preferRelativeResize="0"/>
          <p:nvPr/>
        </p:nvPicPr>
        <p:blipFill rotWithShape="1">
          <a:blip r:embed="rId2">
            <a:alphaModFix/>
          </a:blip>
          <a:srcRect l="69923"/>
          <a:stretch/>
        </p:blipFill>
        <p:spPr>
          <a:xfrm>
            <a:off x="0" y="194048"/>
            <a:ext cx="300923" cy="88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1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3"/>
          </p:nvPr>
        </p:nvSpPr>
        <p:spPr>
          <a:xfrm>
            <a:off x="311700" y="953675"/>
            <a:ext cx="3999900" cy="60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9pPr>
          </a:lstStyle>
          <a:p>
            <a:r>
              <a:rPr lang="fr-FR" dirty="0"/>
              <a:t>Modifiez le style du titre</a:t>
            </a:r>
            <a:endParaRPr dirty="0"/>
          </a:p>
        </p:txBody>
      </p:sp>
      <p:sp>
        <p:nvSpPr>
          <p:cNvPr id="2" name="Espace réservé pour une image  7">
            <a:extLst>
              <a:ext uri="{FF2B5EF4-FFF2-40B4-BE49-F238E27FC236}">
                <a16:creationId xmlns:a16="http://schemas.microsoft.com/office/drawing/2014/main" id="{89681124-A76B-127A-8CED-F9CD228069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7227" y="-21399"/>
            <a:ext cx="4496938" cy="517517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90"/>
              <a:gd name="connsiteY0" fmla="*/ 0 h 10000"/>
              <a:gd name="connsiteX1" fmla="*/ 10000 w 10090"/>
              <a:gd name="connsiteY1" fmla="*/ 0 h 10000"/>
              <a:gd name="connsiteX2" fmla="*/ 10090 w 10090"/>
              <a:gd name="connsiteY2" fmla="*/ 4793 h 10000"/>
              <a:gd name="connsiteX3" fmla="*/ 10000 w 10090"/>
              <a:gd name="connsiteY3" fmla="*/ 10000 h 10000"/>
              <a:gd name="connsiteX4" fmla="*/ 1667 w 10090"/>
              <a:gd name="connsiteY4" fmla="*/ 10000 h 10000"/>
              <a:gd name="connsiteX5" fmla="*/ 0 w 10090"/>
              <a:gd name="connsiteY5" fmla="*/ 5000 h 10000"/>
              <a:gd name="connsiteX6" fmla="*/ 1667 w 10090"/>
              <a:gd name="connsiteY6" fmla="*/ 0 h 10000"/>
              <a:gd name="connsiteX0" fmla="*/ 1667 w 10090"/>
              <a:gd name="connsiteY0" fmla="*/ 0 h 10000"/>
              <a:gd name="connsiteX1" fmla="*/ 10000 w 10090"/>
              <a:gd name="connsiteY1" fmla="*/ 0 h 10000"/>
              <a:gd name="connsiteX2" fmla="*/ 10090 w 10090"/>
              <a:gd name="connsiteY2" fmla="*/ 4793 h 10000"/>
              <a:gd name="connsiteX3" fmla="*/ 10000 w 10090"/>
              <a:gd name="connsiteY3" fmla="*/ 10000 h 10000"/>
              <a:gd name="connsiteX4" fmla="*/ 1667 w 10090"/>
              <a:gd name="connsiteY4" fmla="*/ 10000 h 10000"/>
              <a:gd name="connsiteX5" fmla="*/ 0 w 10090"/>
              <a:gd name="connsiteY5" fmla="*/ 5000 h 10000"/>
              <a:gd name="connsiteX6" fmla="*/ 1667 w 10090"/>
              <a:gd name="connsiteY6" fmla="*/ 0 h 10000"/>
              <a:gd name="connsiteX0" fmla="*/ 1667 w 10022"/>
              <a:gd name="connsiteY0" fmla="*/ 0 h 10000"/>
              <a:gd name="connsiteX1" fmla="*/ 10000 w 10022"/>
              <a:gd name="connsiteY1" fmla="*/ 0 h 10000"/>
              <a:gd name="connsiteX2" fmla="*/ 10022 w 10022"/>
              <a:gd name="connsiteY2" fmla="*/ 4793 h 10000"/>
              <a:gd name="connsiteX3" fmla="*/ 10000 w 10022"/>
              <a:gd name="connsiteY3" fmla="*/ 10000 h 10000"/>
              <a:gd name="connsiteX4" fmla="*/ 1667 w 10022"/>
              <a:gd name="connsiteY4" fmla="*/ 10000 h 10000"/>
              <a:gd name="connsiteX5" fmla="*/ 0 w 10022"/>
              <a:gd name="connsiteY5" fmla="*/ 5000 h 10000"/>
              <a:gd name="connsiteX6" fmla="*/ 1667 w 10022"/>
              <a:gd name="connsiteY6" fmla="*/ 0 h 10000"/>
              <a:gd name="connsiteX0" fmla="*/ 1667 w 10022"/>
              <a:gd name="connsiteY0" fmla="*/ 0 h 10000"/>
              <a:gd name="connsiteX1" fmla="*/ 10000 w 10022"/>
              <a:gd name="connsiteY1" fmla="*/ 0 h 10000"/>
              <a:gd name="connsiteX2" fmla="*/ 10022 w 10022"/>
              <a:gd name="connsiteY2" fmla="*/ 4793 h 10000"/>
              <a:gd name="connsiteX3" fmla="*/ 10000 w 10022"/>
              <a:gd name="connsiteY3" fmla="*/ 10000 h 10000"/>
              <a:gd name="connsiteX4" fmla="*/ 1667 w 10022"/>
              <a:gd name="connsiteY4" fmla="*/ 10000 h 10000"/>
              <a:gd name="connsiteX5" fmla="*/ 0 w 10022"/>
              <a:gd name="connsiteY5" fmla="*/ 5000 h 10000"/>
              <a:gd name="connsiteX6" fmla="*/ 1667 w 10022"/>
              <a:gd name="connsiteY6" fmla="*/ 0 h 10000"/>
              <a:gd name="connsiteX0" fmla="*/ 5132 w 10155"/>
              <a:gd name="connsiteY0" fmla="*/ 0 h 10021"/>
              <a:gd name="connsiteX1" fmla="*/ 10133 w 10155"/>
              <a:gd name="connsiteY1" fmla="*/ 21 h 10021"/>
              <a:gd name="connsiteX2" fmla="*/ 10155 w 10155"/>
              <a:gd name="connsiteY2" fmla="*/ 4814 h 10021"/>
              <a:gd name="connsiteX3" fmla="*/ 10133 w 10155"/>
              <a:gd name="connsiteY3" fmla="*/ 10021 h 10021"/>
              <a:gd name="connsiteX4" fmla="*/ 1800 w 10155"/>
              <a:gd name="connsiteY4" fmla="*/ 10021 h 10021"/>
              <a:gd name="connsiteX5" fmla="*/ 133 w 10155"/>
              <a:gd name="connsiteY5" fmla="*/ 5021 h 10021"/>
              <a:gd name="connsiteX6" fmla="*/ 5132 w 10155"/>
              <a:gd name="connsiteY6" fmla="*/ 0 h 10021"/>
              <a:gd name="connsiteX0" fmla="*/ 5012 w 10035"/>
              <a:gd name="connsiteY0" fmla="*/ 0 h 10062"/>
              <a:gd name="connsiteX1" fmla="*/ 10013 w 10035"/>
              <a:gd name="connsiteY1" fmla="*/ 21 h 10062"/>
              <a:gd name="connsiteX2" fmla="*/ 10035 w 10035"/>
              <a:gd name="connsiteY2" fmla="*/ 4814 h 10062"/>
              <a:gd name="connsiteX3" fmla="*/ 10013 w 10035"/>
              <a:gd name="connsiteY3" fmla="*/ 10021 h 10062"/>
              <a:gd name="connsiteX4" fmla="*/ 6678 w 10035"/>
              <a:gd name="connsiteY4" fmla="*/ 10062 h 10062"/>
              <a:gd name="connsiteX5" fmla="*/ 13 w 10035"/>
              <a:gd name="connsiteY5" fmla="*/ 5021 h 10062"/>
              <a:gd name="connsiteX6" fmla="*/ 5012 w 10035"/>
              <a:gd name="connsiteY6" fmla="*/ 0 h 10062"/>
              <a:gd name="connsiteX0" fmla="*/ 5411 w 10434"/>
              <a:gd name="connsiteY0" fmla="*/ 0 h 10062"/>
              <a:gd name="connsiteX1" fmla="*/ 10412 w 10434"/>
              <a:gd name="connsiteY1" fmla="*/ 21 h 10062"/>
              <a:gd name="connsiteX2" fmla="*/ 10434 w 10434"/>
              <a:gd name="connsiteY2" fmla="*/ 4814 h 10062"/>
              <a:gd name="connsiteX3" fmla="*/ 10412 w 10434"/>
              <a:gd name="connsiteY3" fmla="*/ 10021 h 10062"/>
              <a:gd name="connsiteX4" fmla="*/ 7077 w 10434"/>
              <a:gd name="connsiteY4" fmla="*/ 10062 h 10062"/>
              <a:gd name="connsiteX5" fmla="*/ 412 w 10434"/>
              <a:gd name="connsiteY5" fmla="*/ 5021 h 10062"/>
              <a:gd name="connsiteX6" fmla="*/ 5411 w 10434"/>
              <a:gd name="connsiteY6" fmla="*/ 0 h 10062"/>
              <a:gd name="connsiteX0" fmla="*/ 4747 w 9770"/>
              <a:gd name="connsiteY0" fmla="*/ 0 h 10075"/>
              <a:gd name="connsiteX1" fmla="*/ 9748 w 9770"/>
              <a:gd name="connsiteY1" fmla="*/ 21 h 10075"/>
              <a:gd name="connsiteX2" fmla="*/ 9770 w 9770"/>
              <a:gd name="connsiteY2" fmla="*/ 4814 h 10075"/>
              <a:gd name="connsiteX3" fmla="*/ 9748 w 9770"/>
              <a:gd name="connsiteY3" fmla="*/ 10021 h 10075"/>
              <a:gd name="connsiteX4" fmla="*/ 6413 w 9770"/>
              <a:gd name="connsiteY4" fmla="*/ 10062 h 10075"/>
              <a:gd name="connsiteX5" fmla="*/ 455 w 9770"/>
              <a:gd name="connsiteY5" fmla="*/ 6344 h 10075"/>
              <a:gd name="connsiteX6" fmla="*/ 4747 w 9770"/>
              <a:gd name="connsiteY6" fmla="*/ 0 h 10075"/>
              <a:gd name="connsiteX0" fmla="*/ 5101 w 10242"/>
              <a:gd name="connsiteY0" fmla="*/ 0 h 10000"/>
              <a:gd name="connsiteX1" fmla="*/ 10219 w 10242"/>
              <a:gd name="connsiteY1" fmla="*/ 21 h 10000"/>
              <a:gd name="connsiteX2" fmla="*/ 10242 w 10242"/>
              <a:gd name="connsiteY2" fmla="*/ 4778 h 10000"/>
              <a:gd name="connsiteX3" fmla="*/ 10219 w 10242"/>
              <a:gd name="connsiteY3" fmla="*/ 9946 h 10000"/>
              <a:gd name="connsiteX4" fmla="*/ 6806 w 10242"/>
              <a:gd name="connsiteY4" fmla="*/ 9987 h 10000"/>
              <a:gd name="connsiteX5" fmla="*/ 708 w 10242"/>
              <a:gd name="connsiteY5" fmla="*/ 6297 h 10000"/>
              <a:gd name="connsiteX6" fmla="*/ 5101 w 10242"/>
              <a:gd name="connsiteY6" fmla="*/ 0 h 10000"/>
              <a:gd name="connsiteX0" fmla="*/ 4424 w 9565"/>
              <a:gd name="connsiteY0" fmla="*/ 400 h 10387"/>
              <a:gd name="connsiteX1" fmla="*/ 9542 w 9565"/>
              <a:gd name="connsiteY1" fmla="*/ 421 h 10387"/>
              <a:gd name="connsiteX2" fmla="*/ 9565 w 9565"/>
              <a:gd name="connsiteY2" fmla="*/ 5178 h 10387"/>
              <a:gd name="connsiteX3" fmla="*/ 9542 w 9565"/>
              <a:gd name="connsiteY3" fmla="*/ 10346 h 10387"/>
              <a:gd name="connsiteX4" fmla="*/ 6129 w 9565"/>
              <a:gd name="connsiteY4" fmla="*/ 10387 h 10387"/>
              <a:gd name="connsiteX5" fmla="*/ 545 w 9565"/>
              <a:gd name="connsiteY5" fmla="*/ 5876 h 10387"/>
              <a:gd name="connsiteX6" fmla="*/ 4424 w 9565"/>
              <a:gd name="connsiteY6" fmla="*/ 400 h 10387"/>
              <a:gd name="connsiteX0" fmla="*/ 4915 w 9435"/>
              <a:gd name="connsiteY0" fmla="*/ 412 h 9928"/>
              <a:gd name="connsiteX1" fmla="*/ 9411 w 9435"/>
              <a:gd name="connsiteY1" fmla="*/ 333 h 9928"/>
              <a:gd name="connsiteX2" fmla="*/ 9435 w 9435"/>
              <a:gd name="connsiteY2" fmla="*/ 4913 h 9928"/>
              <a:gd name="connsiteX3" fmla="*/ 9411 w 9435"/>
              <a:gd name="connsiteY3" fmla="*/ 9889 h 9928"/>
              <a:gd name="connsiteX4" fmla="*/ 5843 w 9435"/>
              <a:gd name="connsiteY4" fmla="*/ 9928 h 9928"/>
              <a:gd name="connsiteX5" fmla="*/ 5 w 9435"/>
              <a:gd name="connsiteY5" fmla="*/ 5585 h 9928"/>
              <a:gd name="connsiteX6" fmla="*/ 4915 w 9435"/>
              <a:gd name="connsiteY6" fmla="*/ 412 h 9928"/>
              <a:gd name="connsiteX0" fmla="*/ 5214 w 10005"/>
              <a:gd name="connsiteY0" fmla="*/ 81 h 9666"/>
              <a:gd name="connsiteX1" fmla="*/ 9980 w 10005"/>
              <a:gd name="connsiteY1" fmla="*/ 1 h 9666"/>
              <a:gd name="connsiteX2" fmla="*/ 10005 w 10005"/>
              <a:gd name="connsiteY2" fmla="*/ 4615 h 9666"/>
              <a:gd name="connsiteX3" fmla="*/ 9980 w 10005"/>
              <a:gd name="connsiteY3" fmla="*/ 9627 h 9666"/>
              <a:gd name="connsiteX4" fmla="*/ 6198 w 10005"/>
              <a:gd name="connsiteY4" fmla="*/ 9666 h 9666"/>
              <a:gd name="connsiteX5" fmla="*/ 10 w 10005"/>
              <a:gd name="connsiteY5" fmla="*/ 5292 h 9666"/>
              <a:gd name="connsiteX6" fmla="*/ 5214 w 10005"/>
              <a:gd name="connsiteY6" fmla="*/ 81 h 9666"/>
              <a:gd name="connsiteX0" fmla="*/ 3513 w 10191"/>
              <a:gd name="connsiteY0" fmla="*/ 0 h 10019"/>
              <a:gd name="connsiteX1" fmla="*/ 10166 w 10191"/>
              <a:gd name="connsiteY1" fmla="*/ 20 h 10019"/>
              <a:gd name="connsiteX2" fmla="*/ 10191 w 10191"/>
              <a:gd name="connsiteY2" fmla="*/ 4793 h 10019"/>
              <a:gd name="connsiteX3" fmla="*/ 10166 w 10191"/>
              <a:gd name="connsiteY3" fmla="*/ 9979 h 10019"/>
              <a:gd name="connsiteX4" fmla="*/ 6386 w 10191"/>
              <a:gd name="connsiteY4" fmla="*/ 10019 h 10019"/>
              <a:gd name="connsiteX5" fmla="*/ 201 w 10191"/>
              <a:gd name="connsiteY5" fmla="*/ 5494 h 10019"/>
              <a:gd name="connsiteX6" fmla="*/ 3513 w 10191"/>
              <a:gd name="connsiteY6" fmla="*/ 0 h 10019"/>
              <a:gd name="connsiteX0" fmla="*/ 3507 w 10185"/>
              <a:gd name="connsiteY0" fmla="*/ 0 h 10019"/>
              <a:gd name="connsiteX1" fmla="*/ 10160 w 10185"/>
              <a:gd name="connsiteY1" fmla="*/ 20 h 10019"/>
              <a:gd name="connsiteX2" fmla="*/ 10185 w 10185"/>
              <a:gd name="connsiteY2" fmla="*/ 4793 h 10019"/>
              <a:gd name="connsiteX3" fmla="*/ 10160 w 10185"/>
              <a:gd name="connsiteY3" fmla="*/ 9979 h 10019"/>
              <a:gd name="connsiteX4" fmla="*/ 6380 w 10185"/>
              <a:gd name="connsiteY4" fmla="*/ 10019 h 10019"/>
              <a:gd name="connsiteX5" fmla="*/ 195 w 10185"/>
              <a:gd name="connsiteY5" fmla="*/ 5494 h 10019"/>
              <a:gd name="connsiteX6" fmla="*/ 3507 w 10185"/>
              <a:gd name="connsiteY6" fmla="*/ 0 h 10019"/>
              <a:gd name="connsiteX0" fmla="*/ 3583 w 10261"/>
              <a:gd name="connsiteY0" fmla="*/ 409 h 10428"/>
              <a:gd name="connsiteX1" fmla="*/ 10236 w 10261"/>
              <a:gd name="connsiteY1" fmla="*/ 429 h 10428"/>
              <a:gd name="connsiteX2" fmla="*/ 10261 w 10261"/>
              <a:gd name="connsiteY2" fmla="*/ 5202 h 10428"/>
              <a:gd name="connsiteX3" fmla="*/ 10236 w 10261"/>
              <a:gd name="connsiteY3" fmla="*/ 10388 h 10428"/>
              <a:gd name="connsiteX4" fmla="*/ 6456 w 10261"/>
              <a:gd name="connsiteY4" fmla="*/ 10428 h 10428"/>
              <a:gd name="connsiteX5" fmla="*/ 64 w 10261"/>
              <a:gd name="connsiteY5" fmla="*/ 6006 h 10428"/>
              <a:gd name="connsiteX6" fmla="*/ 3583 w 10261"/>
              <a:gd name="connsiteY6" fmla="*/ 409 h 10428"/>
              <a:gd name="connsiteX0" fmla="*/ 3583 w 10261"/>
              <a:gd name="connsiteY0" fmla="*/ 409 h 10428"/>
              <a:gd name="connsiteX1" fmla="*/ 10236 w 10261"/>
              <a:gd name="connsiteY1" fmla="*/ 429 h 10428"/>
              <a:gd name="connsiteX2" fmla="*/ 10261 w 10261"/>
              <a:gd name="connsiteY2" fmla="*/ 5202 h 10428"/>
              <a:gd name="connsiteX3" fmla="*/ 10236 w 10261"/>
              <a:gd name="connsiteY3" fmla="*/ 10388 h 10428"/>
              <a:gd name="connsiteX4" fmla="*/ 6456 w 10261"/>
              <a:gd name="connsiteY4" fmla="*/ 10428 h 10428"/>
              <a:gd name="connsiteX5" fmla="*/ 64 w 10261"/>
              <a:gd name="connsiteY5" fmla="*/ 6006 h 10428"/>
              <a:gd name="connsiteX6" fmla="*/ 3583 w 10261"/>
              <a:gd name="connsiteY6" fmla="*/ 409 h 10428"/>
              <a:gd name="connsiteX0" fmla="*/ 3583 w 10261"/>
              <a:gd name="connsiteY0" fmla="*/ 409 h 10428"/>
              <a:gd name="connsiteX1" fmla="*/ 10236 w 10261"/>
              <a:gd name="connsiteY1" fmla="*/ 429 h 10428"/>
              <a:gd name="connsiteX2" fmla="*/ 10261 w 10261"/>
              <a:gd name="connsiteY2" fmla="*/ 5202 h 10428"/>
              <a:gd name="connsiteX3" fmla="*/ 10236 w 10261"/>
              <a:gd name="connsiteY3" fmla="*/ 10388 h 10428"/>
              <a:gd name="connsiteX4" fmla="*/ 6456 w 10261"/>
              <a:gd name="connsiteY4" fmla="*/ 10428 h 10428"/>
              <a:gd name="connsiteX5" fmla="*/ 64 w 10261"/>
              <a:gd name="connsiteY5" fmla="*/ 6006 h 10428"/>
              <a:gd name="connsiteX6" fmla="*/ 3583 w 10261"/>
              <a:gd name="connsiteY6" fmla="*/ 409 h 10428"/>
              <a:gd name="connsiteX0" fmla="*/ 3583 w 10261"/>
              <a:gd name="connsiteY0" fmla="*/ 409 h 11091"/>
              <a:gd name="connsiteX1" fmla="*/ 10236 w 10261"/>
              <a:gd name="connsiteY1" fmla="*/ 429 h 11091"/>
              <a:gd name="connsiteX2" fmla="*/ 10261 w 10261"/>
              <a:gd name="connsiteY2" fmla="*/ 5202 h 11091"/>
              <a:gd name="connsiteX3" fmla="*/ 10236 w 10261"/>
              <a:gd name="connsiteY3" fmla="*/ 10388 h 11091"/>
              <a:gd name="connsiteX4" fmla="*/ 6456 w 10261"/>
              <a:gd name="connsiteY4" fmla="*/ 10428 h 11091"/>
              <a:gd name="connsiteX5" fmla="*/ 64 w 10261"/>
              <a:gd name="connsiteY5" fmla="*/ 6006 h 11091"/>
              <a:gd name="connsiteX6" fmla="*/ 3583 w 10261"/>
              <a:gd name="connsiteY6" fmla="*/ 409 h 11091"/>
              <a:gd name="connsiteX0" fmla="*/ 3583 w 10261"/>
              <a:gd name="connsiteY0" fmla="*/ 409 h 10467"/>
              <a:gd name="connsiteX1" fmla="*/ 10236 w 10261"/>
              <a:gd name="connsiteY1" fmla="*/ 429 h 10467"/>
              <a:gd name="connsiteX2" fmla="*/ 10261 w 10261"/>
              <a:gd name="connsiteY2" fmla="*/ 5202 h 10467"/>
              <a:gd name="connsiteX3" fmla="*/ 10236 w 10261"/>
              <a:gd name="connsiteY3" fmla="*/ 10388 h 10467"/>
              <a:gd name="connsiteX4" fmla="*/ 6456 w 10261"/>
              <a:gd name="connsiteY4" fmla="*/ 10428 h 10467"/>
              <a:gd name="connsiteX5" fmla="*/ 64 w 10261"/>
              <a:gd name="connsiteY5" fmla="*/ 6006 h 10467"/>
              <a:gd name="connsiteX6" fmla="*/ 3583 w 10261"/>
              <a:gd name="connsiteY6" fmla="*/ 409 h 10467"/>
              <a:gd name="connsiteX0" fmla="*/ 3540 w 10218"/>
              <a:gd name="connsiteY0" fmla="*/ 409 h 10388"/>
              <a:gd name="connsiteX1" fmla="*/ 10193 w 10218"/>
              <a:gd name="connsiteY1" fmla="*/ 429 h 10388"/>
              <a:gd name="connsiteX2" fmla="*/ 10218 w 10218"/>
              <a:gd name="connsiteY2" fmla="*/ 5202 h 10388"/>
              <a:gd name="connsiteX3" fmla="*/ 10193 w 10218"/>
              <a:gd name="connsiteY3" fmla="*/ 10388 h 10388"/>
              <a:gd name="connsiteX4" fmla="*/ 5042 w 10218"/>
              <a:gd name="connsiteY4" fmla="*/ 8061 h 10388"/>
              <a:gd name="connsiteX5" fmla="*/ 21 w 10218"/>
              <a:gd name="connsiteY5" fmla="*/ 6006 h 10388"/>
              <a:gd name="connsiteX6" fmla="*/ 3540 w 10218"/>
              <a:gd name="connsiteY6" fmla="*/ 409 h 10388"/>
              <a:gd name="connsiteX0" fmla="*/ 3540 w 10218"/>
              <a:gd name="connsiteY0" fmla="*/ 409 h 10388"/>
              <a:gd name="connsiteX1" fmla="*/ 10193 w 10218"/>
              <a:gd name="connsiteY1" fmla="*/ 429 h 10388"/>
              <a:gd name="connsiteX2" fmla="*/ 10218 w 10218"/>
              <a:gd name="connsiteY2" fmla="*/ 5202 h 10388"/>
              <a:gd name="connsiteX3" fmla="*/ 10193 w 10218"/>
              <a:gd name="connsiteY3" fmla="*/ 10388 h 10388"/>
              <a:gd name="connsiteX4" fmla="*/ 5042 w 10218"/>
              <a:gd name="connsiteY4" fmla="*/ 8061 h 10388"/>
              <a:gd name="connsiteX5" fmla="*/ 21 w 10218"/>
              <a:gd name="connsiteY5" fmla="*/ 6006 h 10388"/>
              <a:gd name="connsiteX6" fmla="*/ 3540 w 10218"/>
              <a:gd name="connsiteY6" fmla="*/ 409 h 10388"/>
              <a:gd name="connsiteX0" fmla="*/ 3540 w 10218"/>
              <a:gd name="connsiteY0" fmla="*/ 409 h 10388"/>
              <a:gd name="connsiteX1" fmla="*/ 10193 w 10218"/>
              <a:gd name="connsiteY1" fmla="*/ 429 h 10388"/>
              <a:gd name="connsiteX2" fmla="*/ 10218 w 10218"/>
              <a:gd name="connsiteY2" fmla="*/ 5202 h 10388"/>
              <a:gd name="connsiteX3" fmla="*/ 10193 w 10218"/>
              <a:gd name="connsiteY3" fmla="*/ 10388 h 10388"/>
              <a:gd name="connsiteX4" fmla="*/ 5042 w 10218"/>
              <a:gd name="connsiteY4" fmla="*/ 8061 h 10388"/>
              <a:gd name="connsiteX5" fmla="*/ 21 w 10218"/>
              <a:gd name="connsiteY5" fmla="*/ 6006 h 10388"/>
              <a:gd name="connsiteX6" fmla="*/ 3540 w 10218"/>
              <a:gd name="connsiteY6" fmla="*/ 409 h 10388"/>
              <a:gd name="connsiteX0" fmla="*/ 3365 w 10224"/>
              <a:gd name="connsiteY0" fmla="*/ 523 h 10152"/>
              <a:gd name="connsiteX1" fmla="*/ 10199 w 10224"/>
              <a:gd name="connsiteY1" fmla="*/ 193 h 10152"/>
              <a:gd name="connsiteX2" fmla="*/ 10224 w 10224"/>
              <a:gd name="connsiteY2" fmla="*/ 4966 h 10152"/>
              <a:gd name="connsiteX3" fmla="*/ 10199 w 10224"/>
              <a:gd name="connsiteY3" fmla="*/ 10152 h 10152"/>
              <a:gd name="connsiteX4" fmla="*/ 5048 w 10224"/>
              <a:gd name="connsiteY4" fmla="*/ 7825 h 10152"/>
              <a:gd name="connsiteX5" fmla="*/ 27 w 10224"/>
              <a:gd name="connsiteY5" fmla="*/ 5770 h 10152"/>
              <a:gd name="connsiteX6" fmla="*/ 3365 w 10224"/>
              <a:gd name="connsiteY6" fmla="*/ 523 h 10152"/>
              <a:gd name="connsiteX0" fmla="*/ 3365 w 10224"/>
              <a:gd name="connsiteY0" fmla="*/ 331 h 9960"/>
              <a:gd name="connsiteX1" fmla="*/ 10199 w 10224"/>
              <a:gd name="connsiteY1" fmla="*/ 1 h 9960"/>
              <a:gd name="connsiteX2" fmla="*/ 10224 w 10224"/>
              <a:gd name="connsiteY2" fmla="*/ 4774 h 9960"/>
              <a:gd name="connsiteX3" fmla="*/ 10199 w 10224"/>
              <a:gd name="connsiteY3" fmla="*/ 9960 h 9960"/>
              <a:gd name="connsiteX4" fmla="*/ 5048 w 10224"/>
              <a:gd name="connsiteY4" fmla="*/ 7633 h 9960"/>
              <a:gd name="connsiteX5" fmla="*/ 27 w 10224"/>
              <a:gd name="connsiteY5" fmla="*/ 5578 h 9960"/>
              <a:gd name="connsiteX6" fmla="*/ 3365 w 10224"/>
              <a:gd name="connsiteY6" fmla="*/ 331 h 9960"/>
              <a:gd name="connsiteX0" fmla="*/ 3293 w 10002"/>
              <a:gd name="connsiteY0" fmla="*/ 332 h 10000"/>
              <a:gd name="connsiteX1" fmla="*/ 9978 w 10002"/>
              <a:gd name="connsiteY1" fmla="*/ 1 h 10000"/>
              <a:gd name="connsiteX2" fmla="*/ 10002 w 10002"/>
              <a:gd name="connsiteY2" fmla="*/ 4793 h 10000"/>
              <a:gd name="connsiteX3" fmla="*/ 9978 w 10002"/>
              <a:gd name="connsiteY3" fmla="*/ 10000 h 10000"/>
              <a:gd name="connsiteX4" fmla="*/ 4939 w 10002"/>
              <a:gd name="connsiteY4" fmla="*/ 7664 h 10000"/>
              <a:gd name="connsiteX5" fmla="*/ 28 w 10002"/>
              <a:gd name="connsiteY5" fmla="*/ 5600 h 10000"/>
              <a:gd name="connsiteX6" fmla="*/ 3293 w 10002"/>
              <a:gd name="connsiteY6" fmla="*/ 332 h 10000"/>
              <a:gd name="connsiteX0" fmla="*/ 3291 w 10000"/>
              <a:gd name="connsiteY0" fmla="*/ 332 h 10000"/>
              <a:gd name="connsiteX1" fmla="*/ 9976 w 10000"/>
              <a:gd name="connsiteY1" fmla="*/ 1 h 10000"/>
              <a:gd name="connsiteX2" fmla="*/ 10000 w 10000"/>
              <a:gd name="connsiteY2" fmla="*/ 4793 h 10000"/>
              <a:gd name="connsiteX3" fmla="*/ 9976 w 10000"/>
              <a:gd name="connsiteY3" fmla="*/ 10000 h 10000"/>
              <a:gd name="connsiteX4" fmla="*/ 4937 w 10000"/>
              <a:gd name="connsiteY4" fmla="*/ 7664 h 10000"/>
              <a:gd name="connsiteX5" fmla="*/ 26 w 10000"/>
              <a:gd name="connsiteY5" fmla="*/ 5600 h 10000"/>
              <a:gd name="connsiteX6" fmla="*/ 3291 w 10000"/>
              <a:gd name="connsiteY6" fmla="*/ 332 h 10000"/>
              <a:gd name="connsiteX0" fmla="*/ 3291 w 10000"/>
              <a:gd name="connsiteY0" fmla="*/ 332 h 10000"/>
              <a:gd name="connsiteX1" fmla="*/ 9976 w 10000"/>
              <a:gd name="connsiteY1" fmla="*/ 1 h 10000"/>
              <a:gd name="connsiteX2" fmla="*/ 10000 w 10000"/>
              <a:gd name="connsiteY2" fmla="*/ 4793 h 10000"/>
              <a:gd name="connsiteX3" fmla="*/ 9976 w 10000"/>
              <a:gd name="connsiteY3" fmla="*/ 10000 h 10000"/>
              <a:gd name="connsiteX4" fmla="*/ 4937 w 10000"/>
              <a:gd name="connsiteY4" fmla="*/ 7664 h 10000"/>
              <a:gd name="connsiteX5" fmla="*/ 26 w 10000"/>
              <a:gd name="connsiteY5" fmla="*/ 5600 h 10000"/>
              <a:gd name="connsiteX6" fmla="*/ 3291 w 10000"/>
              <a:gd name="connsiteY6" fmla="*/ 332 h 10000"/>
              <a:gd name="connsiteX0" fmla="*/ 3316 w 10000"/>
              <a:gd name="connsiteY0" fmla="*/ 1 h 10000"/>
              <a:gd name="connsiteX1" fmla="*/ 9976 w 10000"/>
              <a:gd name="connsiteY1" fmla="*/ 1 h 10000"/>
              <a:gd name="connsiteX2" fmla="*/ 10000 w 10000"/>
              <a:gd name="connsiteY2" fmla="*/ 4793 h 10000"/>
              <a:gd name="connsiteX3" fmla="*/ 9976 w 10000"/>
              <a:gd name="connsiteY3" fmla="*/ 10000 h 10000"/>
              <a:gd name="connsiteX4" fmla="*/ 4937 w 10000"/>
              <a:gd name="connsiteY4" fmla="*/ 7664 h 10000"/>
              <a:gd name="connsiteX5" fmla="*/ 26 w 10000"/>
              <a:gd name="connsiteY5" fmla="*/ 5600 h 10000"/>
              <a:gd name="connsiteX6" fmla="*/ 3316 w 10000"/>
              <a:gd name="connsiteY6" fmla="*/ 1 h 10000"/>
              <a:gd name="connsiteX0" fmla="*/ 3319 w 10003"/>
              <a:gd name="connsiteY0" fmla="*/ 0 h 9999"/>
              <a:gd name="connsiteX1" fmla="*/ 9979 w 10003"/>
              <a:gd name="connsiteY1" fmla="*/ 0 h 9999"/>
              <a:gd name="connsiteX2" fmla="*/ 10003 w 10003"/>
              <a:gd name="connsiteY2" fmla="*/ 4792 h 9999"/>
              <a:gd name="connsiteX3" fmla="*/ 9979 w 10003"/>
              <a:gd name="connsiteY3" fmla="*/ 9999 h 9999"/>
              <a:gd name="connsiteX4" fmla="*/ 4940 w 10003"/>
              <a:gd name="connsiteY4" fmla="*/ 7663 h 9999"/>
              <a:gd name="connsiteX5" fmla="*/ 29 w 10003"/>
              <a:gd name="connsiteY5" fmla="*/ 5599 h 9999"/>
              <a:gd name="connsiteX6" fmla="*/ 3319 w 10003"/>
              <a:gd name="connsiteY6" fmla="*/ 0 h 9999"/>
              <a:gd name="connsiteX0" fmla="*/ 3316 w 9998"/>
              <a:gd name="connsiteY0" fmla="*/ 0 h 10063"/>
              <a:gd name="connsiteX1" fmla="*/ 9974 w 9998"/>
              <a:gd name="connsiteY1" fmla="*/ 0 h 10063"/>
              <a:gd name="connsiteX2" fmla="*/ 9998 w 9998"/>
              <a:gd name="connsiteY2" fmla="*/ 4792 h 10063"/>
              <a:gd name="connsiteX3" fmla="*/ 9974 w 9998"/>
              <a:gd name="connsiteY3" fmla="*/ 10000 h 10063"/>
              <a:gd name="connsiteX4" fmla="*/ 4836 w 9998"/>
              <a:gd name="connsiteY4" fmla="*/ 10020 h 10063"/>
              <a:gd name="connsiteX5" fmla="*/ 27 w 9998"/>
              <a:gd name="connsiteY5" fmla="*/ 5600 h 10063"/>
              <a:gd name="connsiteX6" fmla="*/ 3316 w 9998"/>
              <a:gd name="connsiteY6" fmla="*/ 0 h 10063"/>
              <a:gd name="connsiteX0" fmla="*/ 3317 w 10000"/>
              <a:gd name="connsiteY0" fmla="*/ 0 h 9964"/>
              <a:gd name="connsiteX1" fmla="*/ 9976 w 10000"/>
              <a:gd name="connsiteY1" fmla="*/ 0 h 9964"/>
              <a:gd name="connsiteX2" fmla="*/ 10000 w 10000"/>
              <a:gd name="connsiteY2" fmla="*/ 4762 h 9964"/>
              <a:gd name="connsiteX3" fmla="*/ 9976 w 10000"/>
              <a:gd name="connsiteY3" fmla="*/ 9937 h 9964"/>
              <a:gd name="connsiteX4" fmla="*/ 4837 w 10000"/>
              <a:gd name="connsiteY4" fmla="*/ 9957 h 9964"/>
              <a:gd name="connsiteX5" fmla="*/ 27 w 10000"/>
              <a:gd name="connsiteY5" fmla="*/ 5565 h 9964"/>
              <a:gd name="connsiteX6" fmla="*/ 3317 w 10000"/>
              <a:gd name="connsiteY6" fmla="*/ 0 h 9964"/>
              <a:gd name="connsiteX0" fmla="*/ 3317 w 10000"/>
              <a:gd name="connsiteY0" fmla="*/ 0 h 9993"/>
              <a:gd name="connsiteX1" fmla="*/ 9976 w 10000"/>
              <a:gd name="connsiteY1" fmla="*/ 0 h 9993"/>
              <a:gd name="connsiteX2" fmla="*/ 10000 w 10000"/>
              <a:gd name="connsiteY2" fmla="*/ 4779 h 9993"/>
              <a:gd name="connsiteX3" fmla="*/ 9976 w 10000"/>
              <a:gd name="connsiteY3" fmla="*/ 9973 h 9993"/>
              <a:gd name="connsiteX4" fmla="*/ 4837 w 10000"/>
              <a:gd name="connsiteY4" fmla="*/ 9993 h 9993"/>
              <a:gd name="connsiteX5" fmla="*/ 27 w 10000"/>
              <a:gd name="connsiteY5" fmla="*/ 5585 h 9993"/>
              <a:gd name="connsiteX6" fmla="*/ 3317 w 10000"/>
              <a:gd name="connsiteY6" fmla="*/ 0 h 9993"/>
              <a:gd name="connsiteX0" fmla="*/ 3317 w 10716"/>
              <a:gd name="connsiteY0" fmla="*/ 0 h 10000"/>
              <a:gd name="connsiteX1" fmla="*/ 9976 w 10716"/>
              <a:gd name="connsiteY1" fmla="*/ 0 h 10000"/>
              <a:gd name="connsiteX2" fmla="*/ 9976 w 10716"/>
              <a:gd name="connsiteY2" fmla="*/ 9980 h 10000"/>
              <a:gd name="connsiteX3" fmla="*/ 4837 w 10716"/>
              <a:gd name="connsiteY3" fmla="*/ 10000 h 10000"/>
              <a:gd name="connsiteX4" fmla="*/ 27 w 10716"/>
              <a:gd name="connsiteY4" fmla="*/ 5589 h 10000"/>
              <a:gd name="connsiteX5" fmla="*/ 3317 w 10716"/>
              <a:gd name="connsiteY5" fmla="*/ 0 h 10000"/>
              <a:gd name="connsiteX0" fmla="*/ 3317 w 10356"/>
              <a:gd name="connsiteY0" fmla="*/ 0 h 10000"/>
              <a:gd name="connsiteX1" fmla="*/ 9976 w 10356"/>
              <a:gd name="connsiteY1" fmla="*/ 0 h 10000"/>
              <a:gd name="connsiteX2" fmla="*/ 9976 w 10356"/>
              <a:gd name="connsiteY2" fmla="*/ 9980 h 10000"/>
              <a:gd name="connsiteX3" fmla="*/ 4837 w 10356"/>
              <a:gd name="connsiteY3" fmla="*/ 10000 h 10000"/>
              <a:gd name="connsiteX4" fmla="*/ 27 w 10356"/>
              <a:gd name="connsiteY4" fmla="*/ 5589 h 10000"/>
              <a:gd name="connsiteX5" fmla="*/ 3317 w 10356"/>
              <a:gd name="connsiteY5" fmla="*/ 0 h 10000"/>
              <a:gd name="connsiteX0" fmla="*/ 3317 w 9976"/>
              <a:gd name="connsiteY0" fmla="*/ 0 h 10000"/>
              <a:gd name="connsiteX1" fmla="*/ 9976 w 9976"/>
              <a:gd name="connsiteY1" fmla="*/ 0 h 10000"/>
              <a:gd name="connsiteX2" fmla="*/ 9976 w 9976"/>
              <a:gd name="connsiteY2" fmla="*/ 9980 h 10000"/>
              <a:gd name="connsiteX3" fmla="*/ 4837 w 9976"/>
              <a:gd name="connsiteY3" fmla="*/ 10000 h 10000"/>
              <a:gd name="connsiteX4" fmla="*/ 27 w 9976"/>
              <a:gd name="connsiteY4" fmla="*/ 5589 h 10000"/>
              <a:gd name="connsiteX5" fmla="*/ 3317 w 9976"/>
              <a:gd name="connsiteY5" fmla="*/ 0 h 10000"/>
              <a:gd name="connsiteX0" fmla="*/ 3325 w 10000"/>
              <a:gd name="connsiteY0" fmla="*/ 0 h 9980"/>
              <a:gd name="connsiteX1" fmla="*/ 10000 w 10000"/>
              <a:gd name="connsiteY1" fmla="*/ 0 h 9980"/>
              <a:gd name="connsiteX2" fmla="*/ 10000 w 10000"/>
              <a:gd name="connsiteY2" fmla="*/ 9980 h 9980"/>
              <a:gd name="connsiteX3" fmla="*/ 4849 w 10000"/>
              <a:gd name="connsiteY3" fmla="*/ 9979 h 9980"/>
              <a:gd name="connsiteX4" fmla="*/ 27 w 10000"/>
              <a:gd name="connsiteY4" fmla="*/ 5589 h 9980"/>
              <a:gd name="connsiteX5" fmla="*/ 3325 w 10000"/>
              <a:gd name="connsiteY5" fmla="*/ 0 h 9980"/>
              <a:gd name="connsiteX0" fmla="*/ 3348 w 10023"/>
              <a:gd name="connsiteY0" fmla="*/ 0 h 10000"/>
              <a:gd name="connsiteX1" fmla="*/ 10023 w 10023"/>
              <a:gd name="connsiteY1" fmla="*/ 0 h 10000"/>
              <a:gd name="connsiteX2" fmla="*/ 10023 w 10023"/>
              <a:gd name="connsiteY2" fmla="*/ 10000 h 10000"/>
              <a:gd name="connsiteX3" fmla="*/ 4872 w 10023"/>
              <a:gd name="connsiteY3" fmla="*/ 9999 h 10000"/>
              <a:gd name="connsiteX4" fmla="*/ 50 w 10023"/>
              <a:gd name="connsiteY4" fmla="*/ 5600 h 10000"/>
              <a:gd name="connsiteX5" fmla="*/ 3348 w 10023"/>
              <a:gd name="connsiteY5" fmla="*/ 0 h 10000"/>
              <a:gd name="connsiteX0" fmla="*/ 5113 w 9974"/>
              <a:gd name="connsiteY0" fmla="*/ 0 h 10000"/>
              <a:gd name="connsiteX1" fmla="*/ 9974 w 9974"/>
              <a:gd name="connsiteY1" fmla="*/ 0 h 10000"/>
              <a:gd name="connsiteX2" fmla="*/ 9974 w 9974"/>
              <a:gd name="connsiteY2" fmla="*/ 10000 h 10000"/>
              <a:gd name="connsiteX3" fmla="*/ 4823 w 9974"/>
              <a:gd name="connsiteY3" fmla="*/ 9999 h 10000"/>
              <a:gd name="connsiteX4" fmla="*/ 1 w 9974"/>
              <a:gd name="connsiteY4" fmla="*/ 5600 h 10000"/>
              <a:gd name="connsiteX5" fmla="*/ 5113 w 9974"/>
              <a:gd name="connsiteY5" fmla="*/ 0 h 10000"/>
              <a:gd name="connsiteX0" fmla="*/ 5155 w 10029"/>
              <a:gd name="connsiteY0" fmla="*/ 0 h 10000"/>
              <a:gd name="connsiteX1" fmla="*/ 10029 w 10029"/>
              <a:gd name="connsiteY1" fmla="*/ 0 h 10000"/>
              <a:gd name="connsiteX2" fmla="*/ 10029 w 10029"/>
              <a:gd name="connsiteY2" fmla="*/ 10000 h 10000"/>
              <a:gd name="connsiteX3" fmla="*/ 4865 w 10029"/>
              <a:gd name="connsiteY3" fmla="*/ 9999 h 10000"/>
              <a:gd name="connsiteX4" fmla="*/ 30 w 10029"/>
              <a:gd name="connsiteY4" fmla="*/ 5600 h 10000"/>
              <a:gd name="connsiteX5" fmla="*/ 5155 w 10029"/>
              <a:gd name="connsiteY5" fmla="*/ 0 h 10000"/>
              <a:gd name="connsiteX0" fmla="*/ 5176 w 10050"/>
              <a:gd name="connsiteY0" fmla="*/ 378 h 10739"/>
              <a:gd name="connsiteX1" fmla="*/ 10050 w 10050"/>
              <a:gd name="connsiteY1" fmla="*/ 378 h 10739"/>
              <a:gd name="connsiteX2" fmla="*/ 10050 w 10050"/>
              <a:gd name="connsiteY2" fmla="*/ 10378 h 10739"/>
              <a:gd name="connsiteX3" fmla="*/ 4886 w 10050"/>
              <a:gd name="connsiteY3" fmla="*/ 10377 h 10739"/>
              <a:gd name="connsiteX4" fmla="*/ 28 w 10050"/>
              <a:gd name="connsiteY4" fmla="*/ 5482 h 10739"/>
              <a:gd name="connsiteX5" fmla="*/ 5176 w 10050"/>
              <a:gd name="connsiteY5" fmla="*/ 378 h 10739"/>
              <a:gd name="connsiteX0" fmla="*/ 5176 w 10050"/>
              <a:gd name="connsiteY0" fmla="*/ 378 h 10739"/>
              <a:gd name="connsiteX1" fmla="*/ 10050 w 10050"/>
              <a:gd name="connsiteY1" fmla="*/ 378 h 10739"/>
              <a:gd name="connsiteX2" fmla="*/ 10050 w 10050"/>
              <a:gd name="connsiteY2" fmla="*/ 10378 h 10739"/>
              <a:gd name="connsiteX3" fmla="*/ 4886 w 10050"/>
              <a:gd name="connsiteY3" fmla="*/ 10377 h 10739"/>
              <a:gd name="connsiteX4" fmla="*/ 28 w 10050"/>
              <a:gd name="connsiteY4" fmla="*/ 5482 h 10739"/>
              <a:gd name="connsiteX5" fmla="*/ 5176 w 10050"/>
              <a:gd name="connsiteY5" fmla="*/ 378 h 10739"/>
              <a:gd name="connsiteX0" fmla="*/ 5176 w 10050"/>
              <a:gd name="connsiteY0" fmla="*/ 11 h 10372"/>
              <a:gd name="connsiteX1" fmla="*/ 10050 w 10050"/>
              <a:gd name="connsiteY1" fmla="*/ 11 h 10372"/>
              <a:gd name="connsiteX2" fmla="*/ 10050 w 10050"/>
              <a:gd name="connsiteY2" fmla="*/ 10011 h 10372"/>
              <a:gd name="connsiteX3" fmla="*/ 4886 w 10050"/>
              <a:gd name="connsiteY3" fmla="*/ 10010 h 10372"/>
              <a:gd name="connsiteX4" fmla="*/ 28 w 10050"/>
              <a:gd name="connsiteY4" fmla="*/ 5115 h 10372"/>
              <a:gd name="connsiteX5" fmla="*/ 5176 w 10050"/>
              <a:gd name="connsiteY5" fmla="*/ 11 h 10372"/>
              <a:gd name="connsiteX0" fmla="*/ 5176 w 10050"/>
              <a:gd name="connsiteY0" fmla="*/ 11 h 10011"/>
              <a:gd name="connsiteX1" fmla="*/ 10050 w 10050"/>
              <a:gd name="connsiteY1" fmla="*/ 11 h 10011"/>
              <a:gd name="connsiteX2" fmla="*/ 10050 w 10050"/>
              <a:gd name="connsiteY2" fmla="*/ 10011 h 10011"/>
              <a:gd name="connsiteX3" fmla="*/ 4886 w 10050"/>
              <a:gd name="connsiteY3" fmla="*/ 10010 h 10011"/>
              <a:gd name="connsiteX4" fmla="*/ 28 w 10050"/>
              <a:gd name="connsiteY4" fmla="*/ 5115 h 10011"/>
              <a:gd name="connsiteX5" fmla="*/ 5176 w 10050"/>
              <a:gd name="connsiteY5" fmla="*/ 11 h 10011"/>
              <a:gd name="connsiteX0" fmla="*/ 5176 w 10050"/>
              <a:gd name="connsiteY0" fmla="*/ 1 h 10001"/>
              <a:gd name="connsiteX1" fmla="*/ 10050 w 10050"/>
              <a:gd name="connsiteY1" fmla="*/ 1 h 10001"/>
              <a:gd name="connsiteX2" fmla="*/ 10050 w 10050"/>
              <a:gd name="connsiteY2" fmla="*/ 10001 h 10001"/>
              <a:gd name="connsiteX3" fmla="*/ 4886 w 10050"/>
              <a:gd name="connsiteY3" fmla="*/ 10000 h 10001"/>
              <a:gd name="connsiteX4" fmla="*/ 28 w 10050"/>
              <a:gd name="connsiteY4" fmla="*/ 5105 h 10001"/>
              <a:gd name="connsiteX5" fmla="*/ 5176 w 10050"/>
              <a:gd name="connsiteY5" fmla="*/ 1 h 10001"/>
              <a:gd name="connsiteX0" fmla="*/ 5176 w 10050"/>
              <a:gd name="connsiteY0" fmla="*/ 1 h 10001"/>
              <a:gd name="connsiteX1" fmla="*/ 10050 w 10050"/>
              <a:gd name="connsiteY1" fmla="*/ 1 h 10001"/>
              <a:gd name="connsiteX2" fmla="*/ 10050 w 10050"/>
              <a:gd name="connsiteY2" fmla="*/ 10001 h 10001"/>
              <a:gd name="connsiteX3" fmla="*/ 4886 w 10050"/>
              <a:gd name="connsiteY3" fmla="*/ 10000 h 10001"/>
              <a:gd name="connsiteX4" fmla="*/ 28 w 10050"/>
              <a:gd name="connsiteY4" fmla="*/ 5105 h 10001"/>
              <a:gd name="connsiteX5" fmla="*/ 5176 w 10050"/>
              <a:gd name="connsiteY5" fmla="*/ 1 h 10001"/>
              <a:gd name="connsiteX0" fmla="*/ 4830 w 9704"/>
              <a:gd name="connsiteY0" fmla="*/ 1 h 10001"/>
              <a:gd name="connsiteX1" fmla="*/ 9704 w 9704"/>
              <a:gd name="connsiteY1" fmla="*/ 1 h 10001"/>
              <a:gd name="connsiteX2" fmla="*/ 9704 w 9704"/>
              <a:gd name="connsiteY2" fmla="*/ 10001 h 10001"/>
              <a:gd name="connsiteX3" fmla="*/ 4540 w 9704"/>
              <a:gd name="connsiteY3" fmla="*/ 10000 h 10001"/>
              <a:gd name="connsiteX4" fmla="*/ 32 w 9704"/>
              <a:gd name="connsiteY4" fmla="*/ 4340 h 10001"/>
              <a:gd name="connsiteX5" fmla="*/ 4830 w 9704"/>
              <a:gd name="connsiteY5" fmla="*/ 1 h 10001"/>
              <a:gd name="connsiteX0" fmla="*/ 5111 w 10134"/>
              <a:gd name="connsiteY0" fmla="*/ 2 h 10001"/>
              <a:gd name="connsiteX1" fmla="*/ 10134 w 10134"/>
              <a:gd name="connsiteY1" fmla="*/ 2 h 10001"/>
              <a:gd name="connsiteX2" fmla="*/ 10134 w 10134"/>
              <a:gd name="connsiteY2" fmla="*/ 10001 h 10001"/>
              <a:gd name="connsiteX3" fmla="*/ 4812 w 10134"/>
              <a:gd name="connsiteY3" fmla="*/ 10000 h 10001"/>
              <a:gd name="connsiteX4" fmla="*/ 167 w 10134"/>
              <a:gd name="connsiteY4" fmla="*/ 4341 h 10001"/>
              <a:gd name="connsiteX5" fmla="*/ 5111 w 10134"/>
              <a:gd name="connsiteY5" fmla="*/ 2 h 10001"/>
              <a:gd name="connsiteX0" fmla="*/ 5158 w 10181"/>
              <a:gd name="connsiteY0" fmla="*/ 1 h 10000"/>
              <a:gd name="connsiteX1" fmla="*/ 10181 w 10181"/>
              <a:gd name="connsiteY1" fmla="*/ 1 h 10000"/>
              <a:gd name="connsiteX2" fmla="*/ 10181 w 10181"/>
              <a:gd name="connsiteY2" fmla="*/ 10000 h 10000"/>
              <a:gd name="connsiteX3" fmla="*/ 4859 w 10181"/>
              <a:gd name="connsiteY3" fmla="*/ 9999 h 10000"/>
              <a:gd name="connsiteX4" fmla="*/ 166 w 10181"/>
              <a:gd name="connsiteY4" fmla="*/ 5559 h 10000"/>
              <a:gd name="connsiteX5" fmla="*/ 5158 w 10181"/>
              <a:gd name="connsiteY5" fmla="*/ 1 h 10000"/>
              <a:gd name="connsiteX0" fmla="*/ 5158 w 10181"/>
              <a:gd name="connsiteY0" fmla="*/ 1 h 10000"/>
              <a:gd name="connsiteX1" fmla="*/ 10181 w 10181"/>
              <a:gd name="connsiteY1" fmla="*/ 1 h 10000"/>
              <a:gd name="connsiteX2" fmla="*/ 10181 w 10181"/>
              <a:gd name="connsiteY2" fmla="*/ 10000 h 10000"/>
              <a:gd name="connsiteX3" fmla="*/ 4859 w 10181"/>
              <a:gd name="connsiteY3" fmla="*/ 9999 h 10000"/>
              <a:gd name="connsiteX4" fmla="*/ 166 w 10181"/>
              <a:gd name="connsiteY4" fmla="*/ 5559 h 10000"/>
              <a:gd name="connsiteX5" fmla="*/ 5158 w 10181"/>
              <a:gd name="connsiteY5" fmla="*/ 1 h 10000"/>
              <a:gd name="connsiteX0" fmla="*/ 5158 w 10181"/>
              <a:gd name="connsiteY0" fmla="*/ 1 h 10000"/>
              <a:gd name="connsiteX1" fmla="*/ 10181 w 10181"/>
              <a:gd name="connsiteY1" fmla="*/ 1 h 10000"/>
              <a:gd name="connsiteX2" fmla="*/ 10181 w 10181"/>
              <a:gd name="connsiteY2" fmla="*/ 10000 h 10000"/>
              <a:gd name="connsiteX3" fmla="*/ 4859 w 10181"/>
              <a:gd name="connsiteY3" fmla="*/ 9999 h 10000"/>
              <a:gd name="connsiteX4" fmla="*/ 166 w 10181"/>
              <a:gd name="connsiteY4" fmla="*/ 5559 h 10000"/>
              <a:gd name="connsiteX5" fmla="*/ 5158 w 10181"/>
              <a:gd name="connsiteY5" fmla="*/ 1 h 10000"/>
              <a:gd name="connsiteX0" fmla="*/ 5158 w 10181"/>
              <a:gd name="connsiteY0" fmla="*/ 1 h 10002"/>
              <a:gd name="connsiteX1" fmla="*/ 10181 w 10181"/>
              <a:gd name="connsiteY1" fmla="*/ 1 h 10002"/>
              <a:gd name="connsiteX2" fmla="*/ 10181 w 10181"/>
              <a:gd name="connsiteY2" fmla="*/ 10000 h 10002"/>
              <a:gd name="connsiteX3" fmla="*/ 4859 w 10181"/>
              <a:gd name="connsiteY3" fmla="*/ 9999 h 10002"/>
              <a:gd name="connsiteX4" fmla="*/ 166 w 10181"/>
              <a:gd name="connsiteY4" fmla="*/ 5559 h 10002"/>
              <a:gd name="connsiteX5" fmla="*/ 5158 w 10181"/>
              <a:gd name="connsiteY5" fmla="*/ 1 h 10002"/>
              <a:gd name="connsiteX0" fmla="*/ 4834 w 9857"/>
              <a:gd name="connsiteY0" fmla="*/ 1 h 10014"/>
              <a:gd name="connsiteX1" fmla="*/ 9857 w 9857"/>
              <a:gd name="connsiteY1" fmla="*/ 1 h 10014"/>
              <a:gd name="connsiteX2" fmla="*/ 9857 w 9857"/>
              <a:gd name="connsiteY2" fmla="*/ 10000 h 10014"/>
              <a:gd name="connsiteX3" fmla="*/ 4535 w 9857"/>
              <a:gd name="connsiteY3" fmla="*/ 9999 h 10014"/>
              <a:gd name="connsiteX4" fmla="*/ 178 w 9857"/>
              <a:gd name="connsiteY4" fmla="*/ 5910 h 10014"/>
              <a:gd name="connsiteX5" fmla="*/ 4834 w 9857"/>
              <a:gd name="connsiteY5" fmla="*/ 1 h 10014"/>
              <a:gd name="connsiteX0" fmla="*/ 5252 w 10348"/>
              <a:gd name="connsiteY0" fmla="*/ 1 h 9990"/>
              <a:gd name="connsiteX1" fmla="*/ 10348 w 10348"/>
              <a:gd name="connsiteY1" fmla="*/ 1 h 9990"/>
              <a:gd name="connsiteX2" fmla="*/ 10348 w 10348"/>
              <a:gd name="connsiteY2" fmla="*/ 9986 h 9990"/>
              <a:gd name="connsiteX3" fmla="*/ 4949 w 10348"/>
              <a:gd name="connsiteY3" fmla="*/ 9985 h 9990"/>
              <a:gd name="connsiteX4" fmla="*/ 529 w 10348"/>
              <a:gd name="connsiteY4" fmla="*/ 5902 h 9990"/>
              <a:gd name="connsiteX5" fmla="*/ 5252 w 10348"/>
              <a:gd name="connsiteY5" fmla="*/ 1 h 9990"/>
              <a:gd name="connsiteX0" fmla="*/ 5075 w 10000"/>
              <a:gd name="connsiteY0" fmla="*/ 1 h 9996"/>
              <a:gd name="connsiteX1" fmla="*/ 10000 w 10000"/>
              <a:gd name="connsiteY1" fmla="*/ 1 h 9996"/>
              <a:gd name="connsiteX2" fmla="*/ 10000 w 10000"/>
              <a:gd name="connsiteY2" fmla="*/ 9996 h 9996"/>
              <a:gd name="connsiteX3" fmla="*/ 4783 w 10000"/>
              <a:gd name="connsiteY3" fmla="*/ 9995 h 9996"/>
              <a:gd name="connsiteX4" fmla="*/ 511 w 10000"/>
              <a:gd name="connsiteY4" fmla="*/ 5908 h 9996"/>
              <a:gd name="connsiteX5" fmla="*/ 5075 w 10000"/>
              <a:gd name="connsiteY5" fmla="*/ 1 h 9996"/>
              <a:gd name="connsiteX0" fmla="*/ 5041 w 9966"/>
              <a:gd name="connsiteY0" fmla="*/ 1 h 10000"/>
              <a:gd name="connsiteX1" fmla="*/ 9966 w 9966"/>
              <a:gd name="connsiteY1" fmla="*/ 1 h 10000"/>
              <a:gd name="connsiteX2" fmla="*/ 9966 w 9966"/>
              <a:gd name="connsiteY2" fmla="*/ 10000 h 10000"/>
              <a:gd name="connsiteX3" fmla="*/ 4749 w 9966"/>
              <a:gd name="connsiteY3" fmla="*/ 9999 h 10000"/>
              <a:gd name="connsiteX4" fmla="*/ 477 w 9966"/>
              <a:gd name="connsiteY4" fmla="*/ 5910 h 10000"/>
              <a:gd name="connsiteX5" fmla="*/ 5041 w 9966"/>
              <a:gd name="connsiteY5" fmla="*/ 1 h 10000"/>
              <a:gd name="connsiteX0" fmla="*/ 4882 w 9824"/>
              <a:gd name="connsiteY0" fmla="*/ 1 h 10358"/>
              <a:gd name="connsiteX1" fmla="*/ 9824 w 9824"/>
              <a:gd name="connsiteY1" fmla="*/ 1 h 10358"/>
              <a:gd name="connsiteX2" fmla="*/ 9824 w 9824"/>
              <a:gd name="connsiteY2" fmla="*/ 10000 h 10358"/>
              <a:gd name="connsiteX3" fmla="*/ 4589 w 9824"/>
              <a:gd name="connsiteY3" fmla="*/ 9999 h 10358"/>
              <a:gd name="connsiteX4" fmla="*/ 492 w 9824"/>
              <a:gd name="connsiteY4" fmla="*/ 5145 h 10358"/>
              <a:gd name="connsiteX5" fmla="*/ 4882 w 9824"/>
              <a:gd name="connsiteY5" fmla="*/ 1 h 10358"/>
              <a:gd name="connsiteX0" fmla="*/ 4736 w 9767"/>
              <a:gd name="connsiteY0" fmla="*/ 1 h 10000"/>
              <a:gd name="connsiteX1" fmla="*/ 9767 w 9767"/>
              <a:gd name="connsiteY1" fmla="*/ 1 h 10000"/>
              <a:gd name="connsiteX2" fmla="*/ 9767 w 9767"/>
              <a:gd name="connsiteY2" fmla="*/ 9654 h 10000"/>
              <a:gd name="connsiteX3" fmla="*/ 4438 w 9767"/>
              <a:gd name="connsiteY3" fmla="*/ 9653 h 10000"/>
              <a:gd name="connsiteX4" fmla="*/ 268 w 9767"/>
              <a:gd name="connsiteY4" fmla="*/ 4967 h 10000"/>
              <a:gd name="connsiteX5" fmla="*/ 4736 w 9767"/>
              <a:gd name="connsiteY5" fmla="*/ 1 h 10000"/>
              <a:gd name="connsiteX0" fmla="*/ 2291 w 9782"/>
              <a:gd name="connsiteY0" fmla="*/ 1 h 10000"/>
              <a:gd name="connsiteX1" fmla="*/ 9782 w 9782"/>
              <a:gd name="connsiteY1" fmla="*/ 1 h 10000"/>
              <a:gd name="connsiteX2" fmla="*/ 9782 w 9782"/>
              <a:gd name="connsiteY2" fmla="*/ 9654 h 10000"/>
              <a:gd name="connsiteX3" fmla="*/ 4326 w 9782"/>
              <a:gd name="connsiteY3" fmla="*/ 9653 h 10000"/>
              <a:gd name="connsiteX4" fmla="*/ 56 w 9782"/>
              <a:gd name="connsiteY4" fmla="*/ 4967 h 10000"/>
              <a:gd name="connsiteX5" fmla="*/ 2291 w 9782"/>
              <a:gd name="connsiteY5" fmla="*/ 1 h 10000"/>
              <a:gd name="connsiteX0" fmla="*/ 2317 w 9975"/>
              <a:gd name="connsiteY0" fmla="*/ 0 h 9999"/>
              <a:gd name="connsiteX1" fmla="*/ 9975 w 9975"/>
              <a:gd name="connsiteY1" fmla="*/ 0 h 9999"/>
              <a:gd name="connsiteX2" fmla="*/ 9975 w 9975"/>
              <a:gd name="connsiteY2" fmla="*/ 9653 h 9999"/>
              <a:gd name="connsiteX3" fmla="*/ 4397 w 9975"/>
              <a:gd name="connsiteY3" fmla="*/ 9652 h 9999"/>
              <a:gd name="connsiteX4" fmla="*/ 32 w 9975"/>
              <a:gd name="connsiteY4" fmla="*/ 4966 h 9999"/>
              <a:gd name="connsiteX5" fmla="*/ 2317 w 9975"/>
              <a:gd name="connsiteY5" fmla="*/ 0 h 9999"/>
              <a:gd name="connsiteX0" fmla="*/ 2717 w 10394"/>
              <a:gd name="connsiteY0" fmla="*/ 0 h 10000"/>
              <a:gd name="connsiteX1" fmla="*/ 10394 w 10394"/>
              <a:gd name="connsiteY1" fmla="*/ 0 h 10000"/>
              <a:gd name="connsiteX2" fmla="*/ 10394 w 10394"/>
              <a:gd name="connsiteY2" fmla="*/ 9654 h 10000"/>
              <a:gd name="connsiteX3" fmla="*/ 4802 w 10394"/>
              <a:gd name="connsiteY3" fmla="*/ 9653 h 10000"/>
              <a:gd name="connsiteX4" fmla="*/ 426 w 10394"/>
              <a:gd name="connsiteY4" fmla="*/ 4966 h 10000"/>
              <a:gd name="connsiteX5" fmla="*/ 2717 w 10394"/>
              <a:gd name="connsiteY5" fmla="*/ 0 h 10000"/>
              <a:gd name="connsiteX0" fmla="*/ 1398 w 10060"/>
              <a:gd name="connsiteY0" fmla="*/ 20 h 10000"/>
              <a:gd name="connsiteX1" fmla="*/ 10060 w 10060"/>
              <a:gd name="connsiteY1" fmla="*/ 0 h 10000"/>
              <a:gd name="connsiteX2" fmla="*/ 10060 w 10060"/>
              <a:gd name="connsiteY2" fmla="*/ 9654 h 10000"/>
              <a:gd name="connsiteX3" fmla="*/ 4468 w 10060"/>
              <a:gd name="connsiteY3" fmla="*/ 9653 h 10000"/>
              <a:gd name="connsiteX4" fmla="*/ 92 w 10060"/>
              <a:gd name="connsiteY4" fmla="*/ 4966 h 10000"/>
              <a:gd name="connsiteX5" fmla="*/ 1398 w 10060"/>
              <a:gd name="connsiteY5" fmla="*/ 20 h 10000"/>
              <a:gd name="connsiteX0" fmla="*/ 1229 w 9891"/>
              <a:gd name="connsiteY0" fmla="*/ 20 h 10003"/>
              <a:gd name="connsiteX1" fmla="*/ 9891 w 9891"/>
              <a:gd name="connsiteY1" fmla="*/ 0 h 10003"/>
              <a:gd name="connsiteX2" fmla="*/ 9891 w 9891"/>
              <a:gd name="connsiteY2" fmla="*/ 9654 h 10003"/>
              <a:gd name="connsiteX3" fmla="*/ 4299 w 9891"/>
              <a:gd name="connsiteY3" fmla="*/ 9653 h 10003"/>
              <a:gd name="connsiteX4" fmla="*/ 100 w 9891"/>
              <a:gd name="connsiteY4" fmla="*/ 4926 h 10003"/>
              <a:gd name="connsiteX5" fmla="*/ 1229 w 9891"/>
              <a:gd name="connsiteY5" fmla="*/ 20 h 10003"/>
              <a:gd name="connsiteX0" fmla="*/ 1243 w 10000"/>
              <a:gd name="connsiteY0" fmla="*/ 20 h 9651"/>
              <a:gd name="connsiteX1" fmla="*/ 10000 w 10000"/>
              <a:gd name="connsiteY1" fmla="*/ 0 h 9651"/>
              <a:gd name="connsiteX2" fmla="*/ 10000 w 10000"/>
              <a:gd name="connsiteY2" fmla="*/ 9651 h 9651"/>
              <a:gd name="connsiteX3" fmla="*/ 4346 w 10000"/>
              <a:gd name="connsiteY3" fmla="*/ 9650 h 9651"/>
              <a:gd name="connsiteX4" fmla="*/ 101 w 10000"/>
              <a:gd name="connsiteY4" fmla="*/ 4925 h 9651"/>
              <a:gd name="connsiteX5" fmla="*/ 1243 w 10000"/>
              <a:gd name="connsiteY5" fmla="*/ 20 h 9651"/>
              <a:gd name="connsiteX0" fmla="*/ 1538 w 10295"/>
              <a:gd name="connsiteY0" fmla="*/ 21 h 10000"/>
              <a:gd name="connsiteX1" fmla="*/ 10295 w 10295"/>
              <a:gd name="connsiteY1" fmla="*/ 0 h 10000"/>
              <a:gd name="connsiteX2" fmla="*/ 10295 w 10295"/>
              <a:gd name="connsiteY2" fmla="*/ 10000 h 10000"/>
              <a:gd name="connsiteX3" fmla="*/ 4641 w 10295"/>
              <a:gd name="connsiteY3" fmla="*/ 9999 h 10000"/>
              <a:gd name="connsiteX4" fmla="*/ 396 w 10295"/>
              <a:gd name="connsiteY4" fmla="*/ 5103 h 10000"/>
              <a:gd name="connsiteX5" fmla="*/ 1538 w 10295"/>
              <a:gd name="connsiteY5" fmla="*/ 21 h 10000"/>
              <a:gd name="connsiteX0" fmla="*/ 2184 w 10941"/>
              <a:gd name="connsiteY0" fmla="*/ 21 h 10000"/>
              <a:gd name="connsiteX1" fmla="*/ 10941 w 10941"/>
              <a:gd name="connsiteY1" fmla="*/ 0 h 10000"/>
              <a:gd name="connsiteX2" fmla="*/ 10941 w 10941"/>
              <a:gd name="connsiteY2" fmla="*/ 10000 h 10000"/>
              <a:gd name="connsiteX3" fmla="*/ 5287 w 10941"/>
              <a:gd name="connsiteY3" fmla="*/ 9999 h 10000"/>
              <a:gd name="connsiteX4" fmla="*/ 327 w 10941"/>
              <a:gd name="connsiteY4" fmla="*/ 5372 h 10000"/>
              <a:gd name="connsiteX5" fmla="*/ 2184 w 10941"/>
              <a:gd name="connsiteY5" fmla="*/ 21 h 10000"/>
              <a:gd name="connsiteX0" fmla="*/ 2184 w 10941"/>
              <a:gd name="connsiteY0" fmla="*/ 21 h 10000"/>
              <a:gd name="connsiteX1" fmla="*/ 10941 w 10941"/>
              <a:gd name="connsiteY1" fmla="*/ 0 h 10000"/>
              <a:gd name="connsiteX2" fmla="*/ 10941 w 10941"/>
              <a:gd name="connsiteY2" fmla="*/ 10000 h 10000"/>
              <a:gd name="connsiteX3" fmla="*/ 5287 w 10941"/>
              <a:gd name="connsiteY3" fmla="*/ 9999 h 10000"/>
              <a:gd name="connsiteX4" fmla="*/ 327 w 10941"/>
              <a:gd name="connsiteY4" fmla="*/ 5372 h 10000"/>
              <a:gd name="connsiteX5" fmla="*/ 2184 w 10941"/>
              <a:gd name="connsiteY5" fmla="*/ 21 h 10000"/>
              <a:gd name="connsiteX0" fmla="*/ 1891 w 10648"/>
              <a:gd name="connsiteY0" fmla="*/ 21 h 10000"/>
              <a:gd name="connsiteX1" fmla="*/ 10648 w 10648"/>
              <a:gd name="connsiteY1" fmla="*/ 0 h 10000"/>
              <a:gd name="connsiteX2" fmla="*/ 10648 w 10648"/>
              <a:gd name="connsiteY2" fmla="*/ 10000 h 10000"/>
              <a:gd name="connsiteX3" fmla="*/ 3845 w 10648"/>
              <a:gd name="connsiteY3" fmla="*/ 9937 h 10000"/>
              <a:gd name="connsiteX4" fmla="*/ 34 w 10648"/>
              <a:gd name="connsiteY4" fmla="*/ 5372 h 10000"/>
              <a:gd name="connsiteX5" fmla="*/ 1891 w 10648"/>
              <a:gd name="connsiteY5" fmla="*/ 21 h 10000"/>
              <a:gd name="connsiteX0" fmla="*/ 2075 w 10832"/>
              <a:gd name="connsiteY0" fmla="*/ 21 h 10000"/>
              <a:gd name="connsiteX1" fmla="*/ 10832 w 10832"/>
              <a:gd name="connsiteY1" fmla="*/ 0 h 10000"/>
              <a:gd name="connsiteX2" fmla="*/ 10832 w 10832"/>
              <a:gd name="connsiteY2" fmla="*/ 10000 h 10000"/>
              <a:gd name="connsiteX3" fmla="*/ 4029 w 10832"/>
              <a:gd name="connsiteY3" fmla="*/ 9937 h 10000"/>
              <a:gd name="connsiteX4" fmla="*/ 218 w 10832"/>
              <a:gd name="connsiteY4" fmla="*/ 5372 h 10000"/>
              <a:gd name="connsiteX5" fmla="*/ 2075 w 10832"/>
              <a:gd name="connsiteY5" fmla="*/ 21 h 10000"/>
              <a:gd name="connsiteX0" fmla="*/ 1892 w 10649"/>
              <a:gd name="connsiteY0" fmla="*/ 21 h 10020"/>
              <a:gd name="connsiteX1" fmla="*/ 10649 w 10649"/>
              <a:gd name="connsiteY1" fmla="*/ 0 h 10020"/>
              <a:gd name="connsiteX2" fmla="*/ 10649 w 10649"/>
              <a:gd name="connsiteY2" fmla="*/ 10000 h 10020"/>
              <a:gd name="connsiteX3" fmla="*/ 3872 w 10649"/>
              <a:gd name="connsiteY3" fmla="*/ 10020 h 10020"/>
              <a:gd name="connsiteX4" fmla="*/ 35 w 10649"/>
              <a:gd name="connsiteY4" fmla="*/ 5372 h 10020"/>
              <a:gd name="connsiteX5" fmla="*/ 1892 w 10649"/>
              <a:gd name="connsiteY5" fmla="*/ 21 h 10020"/>
              <a:gd name="connsiteX0" fmla="*/ 1892 w 10649"/>
              <a:gd name="connsiteY0" fmla="*/ 21 h 10020"/>
              <a:gd name="connsiteX1" fmla="*/ 10649 w 10649"/>
              <a:gd name="connsiteY1" fmla="*/ 0 h 10020"/>
              <a:gd name="connsiteX2" fmla="*/ 10649 w 10649"/>
              <a:gd name="connsiteY2" fmla="*/ 10000 h 10020"/>
              <a:gd name="connsiteX3" fmla="*/ 3872 w 10649"/>
              <a:gd name="connsiteY3" fmla="*/ 10020 h 10020"/>
              <a:gd name="connsiteX4" fmla="*/ 35 w 10649"/>
              <a:gd name="connsiteY4" fmla="*/ 5372 h 10020"/>
              <a:gd name="connsiteX5" fmla="*/ 1892 w 10649"/>
              <a:gd name="connsiteY5" fmla="*/ 21 h 10020"/>
              <a:gd name="connsiteX0" fmla="*/ 1866 w 10649"/>
              <a:gd name="connsiteY0" fmla="*/ 0 h 10061"/>
              <a:gd name="connsiteX1" fmla="*/ 10649 w 10649"/>
              <a:gd name="connsiteY1" fmla="*/ 41 h 10061"/>
              <a:gd name="connsiteX2" fmla="*/ 10649 w 10649"/>
              <a:gd name="connsiteY2" fmla="*/ 10041 h 10061"/>
              <a:gd name="connsiteX3" fmla="*/ 3872 w 10649"/>
              <a:gd name="connsiteY3" fmla="*/ 10061 h 10061"/>
              <a:gd name="connsiteX4" fmla="*/ 35 w 10649"/>
              <a:gd name="connsiteY4" fmla="*/ 5413 h 10061"/>
              <a:gd name="connsiteX5" fmla="*/ 1866 w 10649"/>
              <a:gd name="connsiteY5" fmla="*/ 0 h 10061"/>
              <a:gd name="connsiteX0" fmla="*/ 2012 w 10795"/>
              <a:gd name="connsiteY0" fmla="*/ 0 h 10061"/>
              <a:gd name="connsiteX1" fmla="*/ 10795 w 10795"/>
              <a:gd name="connsiteY1" fmla="*/ 41 h 10061"/>
              <a:gd name="connsiteX2" fmla="*/ 10795 w 10795"/>
              <a:gd name="connsiteY2" fmla="*/ 10041 h 10061"/>
              <a:gd name="connsiteX3" fmla="*/ 4018 w 10795"/>
              <a:gd name="connsiteY3" fmla="*/ 10061 h 10061"/>
              <a:gd name="connsiteX4" fmla="*/ 181 w 10795"/>
              <a:gd name="connsiteY4" fmla="*/ 5413 h 10061"/>
              <a:gd name="connsiteX5" fmla="*/ 2012 w 10795"/>
              <a:gd name="connsiteY5" fmla="*/ 0 h 1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95" h="10061">
                <a:moveTo>
                  <a:pt x="2012" y="0"/>
                </a:moveTo>
                <a:lnTo>
                  <a:pt x="10795" y="41"/>
                </a:lnTo>
                <a:lnTo>
                  <a:pt x="10795" y="10041"/>
                </a:lnTo>
                <a:lnTo>
                  <a:pt x="4018" y="10061"/>
                </a:lnTo>
                <a:cubicBezTo>
                  <a:pt x="3848" y="10071"/>
                  <a:pt x="1077" y="9116"/>
                  <a:pt x="181" y="5413"/>
                </a:cubicBezTo>
                <a:cubicBezTo>
                  <a:pt x="-715" y="1710"/>
                  <a:pt x="1996" y="4"/>
                  <a:pt x="2012" y="0"/>
                </a:cubicBez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2743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1" preserve="1" userDrawn="1">
  <p:cSld name="1_Titre et texte sur deux colonnes 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311700" y="1705675"/>
            <a:ext cx="3999900" cy="28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2500" lvl="0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59" name="Google Shape;59;p11"/>
          <p:cNvPicPr preferRelativeResize="0"/>
          <p:nvPr/>
        </p:nvPicPr>
        <p:blipFill rotWithShape="1">
          <a:blip r:embed="rId2">
            <a:alphaModFix/>
          </a:blip>
          <a:srcRect l="69923"/>
          <a:stretch/>
        </p:blipFill>
        <p:spPr>
          <a:xfrm>
            <a:off x="0" y="194048"/>
            <a:ext cx="300923" cy="88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1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3"/>
          </p:nvPr>
        </p:nvSpPr>
        <p:spPr>
          <a:xfrm>
            <a:off x="311700" y="953675"/>
            <a:ext cx="3999900" cy="60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9pPr>
          </a:lstStyle>
          <a:p>
            <a:r>
              <a:rPr lang="fr-FR" dirty="0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847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/>
          <p:cNvPicPr preferRelativeResize="0"/>
          <p:nvPr/>
        </p:nvPicPr>
        <p:blipFill rotWithShape="1">
          <a:blip r:embed="rId2">
            <a:alphaModFix/>
          </a:blip>
          <a:srcRect t="25082" r="36664" b="25082"/>
          <a:stretch/>
        </p:blipFill>
        <p:spPr>
          <a:xfrm>
            <a:off x="4494725" y="0"/>
            <a:ext cx="46492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600"/>
              <a:buNone/>
              <a:defRPr>
                <a:solidFill>
                  <a:srgbClr val="12415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2415B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2415B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2415B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2" name="Google Shape;46;p9">
            <a:extLst>
              <a:ext uri="{FF2B5EF4-FFF2-40B4-BE49-F238E27FC236}">
                <a16:creationId xmlns:a16="http://schemas.microsoft.com/office/drawing/2014/main" id="{0132FAF5-7CF8-31ED-D56F-007DD5BA2065}"/>
              </a:ext>
            </a:extLst>
          </p:cNvPr>
          <p:cNvPicPr preferRelativeResize="0"/>
          <p:nvPr userDrawn="1"/>
        </p:nvPicPr>
        <p:blipFill>
          <a:blip r:embed="rId3">
            <a:alphaModFix amt="50000"/>
          </a:blip>
          <a:srcRect/>
          <a:stretch/>
        </p:blipFill>
        <p:spPr>
          <a:xfrm rot="10800000" flipH="1">
            <a:off x="8625430" y="4793949"/>
            <a:ext cx="614639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7;p9">
            <a:extLst>
              <a:ext uri="{FF2B5EF4-FFF2-40B4-BE49-F238E27FC236}">
                <a16:creationId xmlns:a16="http://schemas.microsoft.com/office/drawing/2014/main" id="{84D1050F-4862-2038-7A70-345F4B1F2E7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7328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One column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49B74B3-B4CB-CA9C-8345-E454395AF4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2439" y="739274"/>
            <a:ext cx="1061139" cy="10611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FAC6F33-744C-413A-B96B-AC208C191B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79797" y="3333098"/>
            <a:ext cx="1061139" cy="106113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B8F9413-D4C4-FC30-4614-3218727EEA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3476" y="3333098"/>
            <a:ext cx="1061139" cy="10611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B444068-5055-E69D-6FC0-A24B372CFD3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3476" y="2036186"/>
            <a:ext cx="1061139" cy="106113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B6C7FF-71FF-E779-0448-361FE154F6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66118" y="739274"/>
            <a:ext cx="1061139" cy="106113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457C2F2-0490-5C8E-41DE-8C2459C7BEF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66118" y="2036186"/>
            <a:ext cx="1061139" cy="106113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5A520FC-5E78-B570-4C3F-F82E63825D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938760" y="2036186"/>
            <a:ext cx="1061139" cy="106113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85D4963-0F8F-4AA8-E3EC-B091FE8C0B3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938760" y="739274"/>
            <a:ext cx="1061139" cy="106113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BD4EB39-F5AE-0481-D909-071F3745066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93476" y="739274"/>
            <a:ext cx="1061139" cy="106113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ACB0571-EDD2-821B-37DA-AC876936F3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079797" y="739274"/>
            <a:ext cx="1061139" cy="106113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E06F8D0-739C-2CFA-D8D3-E5264BEBEF7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079797" y="2036186"/>
            <a:ext cx="1061139" cy="106113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C365378-E984-9057-8585-3ECAB9FC0EF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52439" y="3333098"/>
            <a:ext cx="1061139" cy="106113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88CC433-83FD-40A9-A5CC-8E5D524934C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225081" y="3333098"/>
            <a:ext cx="1061139" cy="106113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DD6D2DB-6804-931B-5561-57F4CDA5420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652439" y="2036186"/>
            <a:ext cx="1061139" cy="106113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CE35E4F-B8A4-3D79-ED09-0FCFF1F260C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938760" y="3333098"/>
            <a:ext cx="1061139" cy="106113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0D5F48AC-7FA7-4783-9D8A-6D56A1667E5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225081" y="2036186"/>
            <a:ext cx="1061139" cy="106113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92BB80C2-07DE-7110-8F13-E33C82F58B6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366118" y="3333098"/>
            <a:ext cx="1061139" cy="1061139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A1856681-2705-0B35-F0C7-D33AB902546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225081" y="739274"/>
            <a:ext cx="1061139" cy="106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092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bg>
      <p:bgPr>
        <a:solidFill>
          <a:schemeClr val="bg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49B74B3-B4CB-CA9C-8345-E454395AF4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2439" y="739274"/>
            <a:ext cx="1061139" cy="10611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FAC6F33-744C-413A-B96B-AC208C191B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79797" y="3333098"/>
            <a:ext cx="1061139" cy="106113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B8F9413-D4C4-FC30-4614-3218727EEA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3476" y="3333098"/>
            <a:ext cx="1061139" cy="10611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B444068-5055-E69D-6FC0-A24B372CFD3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3476" y="2036186"/>
            <a:ext cx="1061139" cy="106113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B6C7FF-71FF-E779-0448-361FE154F6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66118" y="739274"/>
            <a:ext cx="1061139" cy="106113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457C2F2-0490-5C8E-41DE-8C2459C7BEF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66118" y="2036186"/>
            <a:ext cx="1061139" cy="106113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5A520FC-5E78-B570-4C3F-F82E63825D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938760" y="2036186"/>
            <a:ext cx="1061139" cy="106113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85D4963-0F8F-4AA8-E3EC-B091FE8C0B3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938760" y="739274"/>
            <a:ext cx="1061139" cy="106113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BD4EB39-F5AE-0481-D909-071F3745066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93476" y="739274"/>
            <a:ext cx="1061139" cy="106113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ACB0571-EDD2-821B-37DA-AC876936F3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079797" y="739274"/>
            <a:ext cx="1061139" cy="106113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E06F8D0-739C-2CFA-D8D3-E5264BEBEF7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079797" y="2036186"/>
            <a:ext cx="1061139" cy="106113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C365378-E984-9057-8585-3ECAB9FC0EF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52439" y="3333098"/>
            <a:ext cx="1061139" cy="106113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88CC433-83FD-40A9-A5CC-8E5D524934C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225081" y="3333098"/>
            <a:ext cx="1061139" cy="106113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DD6D2DB-6804-931B-5561-57F4CDA5420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652439" y="2036186"/>
            <a:ext cx="1061139" cy="106113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CE35E4F-B8A4-3D79-ED09-0FCFF1F260C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938760" y="3333098"/>
            <a:ext cx="1061139" cy="106113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0D5F48AC-7FA7-4783-9D8A-6D56A1667E5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225081" y="2036186"/>
            <a:ext cx="1061139" cy="106113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92BB80C2-07DE-7110-8F13-E33C82F58B6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366118" y="3333098"/>
            <a:ext cx="1061139" cy="1061139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A1856681-2705-0B35-F0C7-D33AB902546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225081" y="739274"/>
            <a:ext cx="1061139" cy="106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3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1">
  <p:cSld name="1_Titre et texte sur deux colonnes 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311700" y="1705675"/>
            <a:ext cx="3999900" cy="28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2"/>
          </p:nvPr>
        </p:nvSpPr>
        <p:spPr>
          <a:xfrm>
            <a:off x="4832400" y="1705775"/>
            <a:ext cx="3999900" cy="28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pic>
        <p:nvPicPr>
          <p:cNvPr id="59" name="Google Shape;5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99576" y="194048"/>
            <a:ext cx="1000499" cy="88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1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3"/>
          </p:nvPr>
        </p:nvSpPr>
        <p:spPr>
          <a:xfrm>
            <a:off x="311700" y="953675"/>
            <a:ext cx="39999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title" idx="4"/>
          </p:nvPr>
        </p:nvSpPr>
        <p:spPr>
          <a:xfrm>
            <a:off x="4832400" y="953675"/>
            <a:ext cx="39999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775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 3">
  <p:cSld name="SECTION_HEADER_3">
    <p:bg>
      <p:bgPr>
        <a:solidFill>
          <a:srgbClr val="12415B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6"/>
          <p:cNvPicPr preferRelativeResize="0"/>
          <p:nvPr/>
        </p:nvPicPr>
        <p:blipFill rotWithShape="1">
          <a:blip r:embed="rId2">
            <a:alphaModFix amt="20000"/>
          </a:blip>
          <a:srcRect r="7123" b="79669"/>
          <a:stretch/>
        </p:blipFill>
        <p:spPr>
          <a:xfrm>
            <a:off x="1164575" y="3593000"/>
            <a:ext cx="7979423" cy="155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6"/>
          <p:cNvPicPr preferRelativeResize="0"/>
          <p:nvPr/>
        </p:nvPicPr>
        <p:blipFill rotWithShape="1">
          <a:blip r:embed="rId2">
            <a:alphaModFix amt="20000"/>
          </a:blip>
          <a:srcRect t="39871" r="36896"/>
          <a:stretch/>
        </p:blipFill>
        <p:spPr>
          <a:xfrm>
            <a:off x="6762125" y="1"/>
            <a:ext cx="2381875" cy="201474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pic>
        <p:nvPicPr>
          <p:cNvPr id="2" name="Google Shape;46;p9">
            <a:extLst>
              <a:ext uri="{FF2B5EF4-FFF2-40B4-BE49-F238E27FC236}">
                <a16:creationId xmlns:a16="http://schemas.microsoft.com/office/drawing/2014/main" id="{FB5F4DEE-BC2D-8FEE-33D4-FDFD40BFABEA}"/>
              </a:ext>
            </a:extLst>
          </p:cNvPr>
          <p:cNvPicPr preferRelativeResize="0"/>
          <p:nvPr userDrawn="1"/>
        </p:nvPicPr>
        <p:blipFill>
          <a:blip r:embed="rId3">
            <a:alphaModFix amt="50000"/>
          </a:blip>
          <a:srcRect/>
          <a:stretch/>
        </p:blipFill>
        <p:spPr>
          <a:xfrm rot="10800000" flipH="1">
            <a:off x="8625430" y="4793949"/>
            <a:ext cx="614639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7;p9">
            <a:extLst>
              <a:ext uri="{FF2B5EF4-FFF2-40B4-BE49-F238E27FC236}">
                <a16:creationId xmlns:a16="http://schemas.microsoft.com/office/drawing/2014/main" id="{693D0B22-4306-4207-0130-63153E17DD0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2">
  <p:cSld name="TITLE_AND_TWO_COLUMNS_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9"/>
          <p:cNvPicPr preferRelativeResize="0"/>
          <p:nvPr/>
        </p:nvPicPr>
        <p:blipFill rotWithShape="1">
          <a:blip r:embed="rId2">
            <a:alphaModFix/>
          </a:blip>
          <a:srcRect t="13758" b="13751"/>
          <a:stretch/>
        </p:blipFill>
        <p:spPr>
          <a:xfrm>
            <a:off x="642600" y="-22025"/>
            <a:ext cx="8066248" cy="518754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1574475" y="410000"/>
            <a:ext cx="5995200" cy="8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pic>
        <p:nvPicPr>
          <p:cNvPr id="46" name="Google Shape;46;p9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1574475" y="1297700"/>
            <a:ext cx="5995200" cy="32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BM Plex Sans"/>
              <a:buChar char="●"/>
              <a:defRPr sz="1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BM Plex Sans"/>
              <a:buChar char="●"/>
              <a:defRPr sz="13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"/>
              <a:buChar char="○"/>
              <a:defRPr sz="12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●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○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■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●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○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■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2 1">
  <p:cSld name="TITLE_AND_TWO_COLUMNS_2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0"/>
          <p:cNvPicPr preferRelativeResize="0"/>
          <p:nvPr/>
        </p:nvPicPr>
        <p:blipFill rotWithShape="1">
          <a:blip r:embed="rId2">
            <a:alphaModFix/>
          </a:blip>
          <a:srcRect t="14062" b="13453"/>
          <a:stretch/>
        </p:blipFill>
        <p:spPr>
          <a:xfrm>
            <a:off x="642600" y="-22025"/>
            <a:ext cx="8066248" cy="518754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1574475" y="410000"/>
            <a:ext cx="5995200" cy="8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pic>
        <p:nvPicPr>
          <p:cNvPr id="52" name="Google Shape;52;p10"/>
          <p:cNvPicPr preferRelativeResize="0"/>
          <p:nvPr/>
        </p:nvPicPr>
        <p:blipFill rotWithShape="1">
          <a:blip r:embed="rId2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1574475" y="1297700"/>
            <a:ext cx="5995200" cy="32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BM Plex Sans"/>
              <a:buChar char="●"/>
              <a:defRPr sz="1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BM Plex Sans"/>
              <a:buChar char="●"/>
              <a:defRPr sz="13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BM Plex Sans"/>
              <a:buChar char="○"/>
              <a:defRPr sz="12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●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○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■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●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○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BM Plex Sans"/>
              <a:buChar char="■"/>
              <a:defRPr sz="10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1" preserve="1" userDrawn="1">
  <p:cSld name="1_Titre et texte sur deux colonnes 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pic>
        <p:nvPicPr>
          <p:cNvPr id="60" name="Google Shape;60;p11"/>
          <p:cNvPicPr preferRelativeResize="0"/>
          <p:nvPr/>
        </p:nvPicPr>
        <p:blipFill rotWithShape="1">
          <a:blip r:embed="rId2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Google Shape;7;p1">
            <a:extLst>
              <a:ext uri="{FF2B5EF4-FFF2-40B4-BE49-F238E27FC236}">
                <a16:creationId xmlns:a16="http://schemas.microsoft.com/office/drawing/2014/main" id="{A7B74512-F23E-3E8B-F204-85804BB67C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600"/>
              <a:buFont typeface="IBM Plex Sans"/>
              <a:buChar char="●"/>
              <a:defRPr sz="16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300"/>
              <a:buFont typeface="IBM Plex Sans"/>
              <a:buChar char="●"/>
              <a:defRPr sz="13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200"/>
              <a:buFont typeface="IBM Plex Sans"/>
              <a:buChar char="○"/>
              <a:defRPr sz="12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000"/>
              <a:buFont typeface="IBM Plex Sans"/>
              <a:buChar char="●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○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■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●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IBM Plex Sans"/>
              <a:buChar char="○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IBM Plex Sans"/>
              <a:buChar char="■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 dirty="0"/>
          </a:p>
        </p:txBody>
      </p:sp>
      <p:pic>
        <p:nvPicPr>
          <p:cNvPr id="3" name="Google Shape;59;p11">
            <a:extLst>
              <a:ext uri="{FF2B5EF4-FFF2-40B4-BE49-F238E27FC236}">
                <a16:creationId xmlns:a16="http://schemas.microsoft.com/office/drawing/2014/main" id="{DD157450-A7BB-496B-AFAF-D09DF52FB39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69923"/>
          <a:stretch/>
        </p:blipFill>
        <p:spPr>
          <a:xfrm>
            <a:off x="0" y="194048"/>
            <a:ext cx="300923" cy="887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3249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1" preserve="1" userDrawn="1">
  <p:cSld name="1_Titre et texte sur deux colonnes 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311700" y="1705675"/>
            <a:ext cx="8520600" cy="28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2500" lvl="0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60" name="Google Shape;60;p11"/>
          <p:cNvPicPr preferRelativeResize="0"/>
          <p:nvPr/>
        </p:nvPicPr>
        <p:blipFill rotWithShape="1">
          <a:blip r:embed="rId2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3"/>
          </p:nvPr>
        </p:nvSpPr>
        <p:spPr>
          <a:xfrm>
            <a:off x="311699" y="953675"/>
            <a:ext cx="8531378" cy="60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9pPr>
          </a:lstStyle>
          <a:p>
            <a:r>
              <a:rPr lang="fr-FR" dirty="0"/>
              <a:t>Modifiez le style du titre</a:t>
            </a:r>
            <a:endParaRPr dirty="0"/>
          </a:p>
        </p:txBody>
      </p:sp>
      <p:pic>
        <p:nvPicPr>
          <p:cNvPr id="2" name="Google Shape;59;p11">
            <a:extLst>
              <a:ext uri="{FF2B5EF4-FFF2-40B4-BE49-F238E27FC236}">
                <a16:creationId xmlns:a16="http://schemas.microsoft.com/office/drawing/2014/main" id="{709F21F7-3518-52DF-D389-C5A7D70B385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69923"/>
          <a:stretch/>
        </p:blipFill>
        <p:spPr>
          <a:xfrm>
            <a:off x="0" y="194048"/>
            <a:ext cx="300923" cy="887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801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1" preserve="1" userDrawn="1">
  <p:cSld name="1_Titre et texte sur deux colonnes 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311700" y="1705675"/>
            <a:ext cx="3999900" cy="28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2500" lvl="0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59" name="Google Shape;59;p11"/>
          <p:cNvPicPr preferRelativeResize="0"/>
          <p:nvPr/>
        </p:nvPicPr>
        <p:blipFill rotWithShape="1">
          <a:blip r:embed="rId2">
            <a:alphaModFix/>
          </a:blip>
          <a:srcRect l="69923"/>
          <a:stretch/>
        </p:blipFill>
        <p:spPr>
          <a:xfrm>
            <a:off x="0" y="194048"/>
            <a:ext cx="300923" cy="88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1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3"/>
          </p:nvPr>
        </p:nvSpPr>
        <p:spPr>
          <a:xfrm>
            <a:off x="311700" y="953675"/>
            <a:ext cx="3999900" cy="60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9pPr>
          </a:lstStyle>
          <a:p>
            <a:r>
              <a:rPr lang="fr-FR" dirty="0"/>
              <a:t>Modifiez le style du titre</a:t>
            </a:r>
            <a:endParaRPr dirty="0"/>
          </a:p>
        </p:txBody>
      </p:sp>
      <p:sp>
        <p:nvSpPr>
          <p:cNvPr id="2" name="Espace réservé pour une image  7">
            <a:extLst>
              <a:ext uri="{FF2B5EF4-FFF2-40B4-BE49-F238E27FC236}">
                <a16:creationId xmlns:a16="http://schemas.microsoft.com/office/drawing/2014/main" id="{89681124-A76B-127A-8CED-F9CD228069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7227" y="-21399"/>
            <a:ext cx="4496938" cy="517517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90"/>
              <a:gd name="connsiteY0" fmla="*/ 0 h 10000"/>
              <a:gd name="connsiteX1" fmla="*/ 10000 w 10090"/>
              <a:gd name="connsiteY1" fmla="*/ 0 h 10000"/>
              <a:gd name="connsiteX2" fmla="*/ 10090 w 10090"/>
              <a:gd name="connsiteY2" fmla="*/ 4793 h 10000"/>
              <a:gd name="connsiteX3" fmla="*/ 10000 w 10090"/>
              <a:gd name="connsiteY3" fmla="*/ 10000 h 10000"/>
              <a:gd name="connsiteX4" fmla="*/ 1667 w 10090"/>
              <a:gd name="connsiteY4" fmla="*/ 10000 h 10000"/>
              <a:gd name="connsiteX5" fmla="*/ 0 w 10090"/>
              <a:gd name="connsiteY5" fmla="*/ 5000 h 10000"/>
              <a:gd name="connsiteX6" fmla="*/ 1667 w 10090"/>
              <a:gd name="connsiteY6" fmla="*/ 0 h 10000"/>
              <a:gd name="connsiteX0" fmla="*/ 1667 w 10090"/>
              <a:gd name="connsiteY0" fmla="*/ 0 h 10000"/>
              <a:gd name="connsiteX1" fmla="*/ 10000 w 10090"/>
              <a:gd name="connsiteY1" fmla="*/ 0 h 10000"/>
              <a:gd name="connsiteX2" fmla="*/ 10090 w 10090"/>
              <a:gd name="connsiteY2" fmla="*/ 4793 h 10000"/>
              <a:gd name="connsiteX3" fmla="*/ 10000 w 10090"/>
              <a:gd name="connsiteY3" fmla="*/ 10000 h 10000"/>
              <a:gd name="connsiteX4" fmla="*/ 1667 w 10090"/>
              <a:gd name="connsiteY4" fmla="*/ 10000 h 10000"/>
              <a:gd name="connsiteX5" fmla="*/ 0 w 10090"/>
              <a:gd name="connsiteY5" fmla="*/ 5000 h 10000"/>
              <a:gd name="connsiteX6" fmla="*/ 1667 w 10090"/>
              <a:gd name="connsiteY6" fmla="*/ 0 h 10000"/>
              <a:gd name="connsiteX0" fmla="*/ 1667 w 10022"/>
              <a:gd name="connsiteY0" fmla="*/ 0 h 10000"/>
              <a:gd name="connsiteX1" fmla="*/ 10000 w 10022"/>
              <a:gd name="connsiteY1" fmla="*/ 0 h 10000"/>
              <a:gd name="connsiteX2" fmla="*/ 10022 w 10022"/>
              <a:gd name="connsiteY2" fmla="*/ 4793 h 10000"/>
              <a:gd name="connsiteX3" fmla="*/ 10000 w 10022"/>
              <a:gd name="connsiteY3" fmla="*/ 10000 h 10000"/>
              <a:gd name="connsiteX4" fmla="*/ 1667 w 10022"/>
              <a:gd name="connsiteY4" fmla="*/ 10000 h 10000"/>
              <a:gd name="connsiteX5" fmla="*/ 0 w 10022"/>
              <a:gd name="connsiteY5" fmla="*/ 5000 h 10000"/>
              <a:gd name="connsiteX6" fmla="*/ 1667 w 10022"/>
              <a:gd name="connsiteY6" fmla="*/ 0 h 10000"/>
              <a:gd name="connsiteX0" fmla="*/ 1667 w 10022"/>
              <a:gd name="connsiteY0" fmla="*/ 0 h 10000"/>
              <a:gd name="connsiteX1" fmla="*/ 10000 w 10022"/>
              <a:gd name="connsiteY1" fmla="*/ 0 h 10000"/>
              <a:gd name="connsiteX2" fmla="*/ 10022 w 10022"/>
              <a:gd name="connsiteY2" fmla="*/ 4793 h 10000"/>
              <a:gd name="connsiteX3" fmla="*/ 10000 w 10022"/>
              <a:gd name="connsiteY3" fmla="*/ 10000 h 10000"/>
              <a:gd name="connsiteX4" fmla="*/ 1667 w 10022"/>
              <a:gd name="connsiteY4" fmla="*/ 10000 h 10000"/>
              <a:gd name="connsiteX5" fmla="*/ 0 w 10022"/>
              <a:gd name="connsiteY5" fmla="*/ 5000 h 10000"/>
              <a:gd name="connsiteX6" fmla="*/ 1667 w 10022"/>
              <a:gd name="connsiteY6" fmla="*/ 0 h 10000"/>
              <a:gd name="connsiteX0" fmla="*/ 5132 w 10155"/>
              <a:gd name="connsiteY0" fmla="*/ 0 h 10021"/>
              <a:gd name="connsiteX1" fmla="*/ 10133 w 10155"/>
              <a:gd name="connsiteY1" fmla="*/ 21 h 10021"/>
              <a:gd name="connsiteX2" fmla="*/ 10155 w 10155"/>
              <a:gd name="connsiteY2" fmla="*/ 4814 h 10021"/>
              <a:gd name="connsiteX3" fmla="*/ 10133 w 10155"/>
              <a:gd name="connsiteY3" fmla="*/ 10021 h 10021"/>
              <a:gd name="connsiteX4" fmla="*/ 1800 w 10155"/>
              <a:gd name="connsiteY4" fmla="*/ 10021 h 10021"/>
              <a:gd name="connsiteX5" fmla="*/ 133 w 10155"/>
              <a:gd name="connsiteY5" fmla="*/ 5021 h 10021"/>
              <a:gd name="connsiteX6" fmla="*/ 5132 w 10155"/>
              <a:gd name="connsiteY6" fmla="*/ 0 h 10021"/>
              <a:gd name="connsiteX0" fmla="*/ 5012 w 10035"/>
              <a:gd name="connsiteY0" fmla="*/ 0 h 10062"/>
              <a:gd name="connsiteX1" fmla="*/ 10013 w 10035"/>
              <a:gd name="connsiteY1" fmla="*/ 21 h 10062"/>
              <a:gd name="connsiteX2" fmla="*/ 10035 w 10035"/>
              <a:gd name="connsiteY2" fmla="*/ 4814 h 10062"/>
              <a:gd name="connsiteX3" fmla="*/ 10013 w 10035"/>
              <a:gd name="connsiteY3" fmla="*/ 10021 h 10062"/>
              <a:gd name="connsiteX4" fmla="*/ 6678 w 10035"/>
              <a:gd name="connsiteY4" fmla="*/ 10062 h 10062"/>
              <a:gd name="connsiteX5" fmla="*/ 13 w 10035"/>
              <a:gd name="connsiteY5" fmla="*/ 5021 h 10062"/>
              <a:gd name="connsiteX6" fmla="*/ 5012 w 10035"/>
              <a:gd name="connsiteY6" fmla="*/ 0 h 10062"/>
              <a:gd name="connsiteX0" fmla="*/ 5411 w 10434"/>
              <a:gd name="connsiteY0" fmla="*/ 0 h 10062"/>
              <a:gd name="connsiteX1" fmla="*/ 10412 w 10434"/>
              <a:gd name="connsiteY1" fmla="*/ 21 h 10062"/>
              <a:gd name="connsiteX2" fmla="*/ 10434 w 10434"/>
              <a:gd name="connsiteY2" fmla="*/ 4814 h 10062"/>
              <a:gd name="connsiteX3" fmla="*/ 10412 w 10434"/>
              <a:gd name="connsiteY3" fmla="*/ 10021 h 10062"/>
              <a:gd name="connsiteX4" fmla="*/ 7077 w 10434"/>
              <a:gd name="connsiteY4" fmla="*/ 10062 h 10062"/>
              <a:gd name="connsiteX5" fmla="*/ 412 w 10434"/>
              <a:gd name="connsiteY5" fmla="*/ 5021 h 10062"/>
              <a:gd name="connsiteX6" fmla="*/ 5411 w 10434"/>
              <a:gd name="connsiteY6" fmla="*/ 0 h 10062"/>
              <a:gd name="connsiteX0" fmla="*/ 4747 w 9770"/>
              <a:gd name="connsiteY0" fmla="*/ 0 h 10075"/>
              <a:gd name="connsiteX1" fmla="*/ 9748 w 9770"/>
              <a:gd name="connsiteY1" fmla="*/ 21 h 10075"/>
              <a:gd name="connsiteX2" fmla="*/ 9770 w 9770"/>
              <a:gd name="connsiteY2" fmla="*/ 4814 h 10075"/>
              <a:gd name="connsiteX3" fmla="*/ 9748 w 9770"/>
              <a:gd name="connsiteY3" fmla="*/ 10021 h 10075"/>
              <a:gd name="connsiteX4" fmla="*/ 6413 w 9770"/>
              <a:gd name="connsiteY4" fmla="*/ 10062 h 10075"/>
              <a:gd name="connsiteX5" fmla="*/ 455 w 9770"/>
              <a:gd name="connsiteY5" fmla="*/ 6344 h 10075"/>
              <a:gd name="connsiteX6" fmla="*/ 4747 w 9770"/>
              <a:gd name="connsiteY6" fmla="*/ 0 h 10075"/>
              <a:gd name="connsiteX0" fmla="*/ 5101 w 10242"/>
              <a:gd name="connsiteY0" fmla="*/ 0 h 10000"/>
              <a:gd name="connsiteX1" fmla="*/ 10219 w 10242"/>
              <a:gd name="connsiteY1" fmla="*/ 21 h 10000"/>
              <a:gd name="connsiteX2" fmla="*/ 10242 w 10242"/>
              <a:gd name="connsiteY2" fmla="*/ 4778 h 10000"/>
              <a:gd name="connsiteX3" fmla="*/ 10219 w 10242"/>
              <a:gd name="connsiteY3" fmla="*/ 9946 h 10000"/>
              <a:gd name="connsiteX4" fmla="*/ 6806 w 10242"/>
              <a:gd name="connsiteY4" fmla="*/ 9987 h 10000"/>
              <a:gd name="connsiteX5" fmla="*/ 708 w 10242"/>
              <a:gd name="connsiteY5" fmla="*/ 6297 h 10000"/>
              <a:gd name="connsiteX6" fmla="*/ 5101 w 10242"/>
              <a:gd name="connsiteY6" fmla="*/ 0 h 10000"/>
              <a:gd name="connsiteX0" fmla="*/ 4424 w 9565"/>
              <a:gd name="connsiteY0" fmla="*/ 400 h 10387"/>
              <a:gd name="connsiteX1" fmla="*/ 9542 w 9565"/>
              <a:gd name="connsiteY1" fmla="*/ 421 h 10387"/>
              <a:gd name="connsiteX2" fmla="*/ 9565 w 9565"/>
              <a:gd name="connsiteY2" fmla="*/ 5178 h 10387"/>
              <a:gd name="connsiteX3" fmla="*/ 9542 w 9565"/>
              <a:gd name="connsiteY3" fmla="*/ 10346 h 10387"/>
              <a:gd name="connsiteX4" fmla="*/ 6129 w 9565"/>
              <a:gd name="connsiteY4" fmla="*/ 10387 h 10387"/>
              <a:gd name="connsiteX5" fmla="*/ 545 w 9565"/>
              <a:gd name="connsiteY5" fmla="*/ 5876 h 10387"/>
              <a:gd name="connsiteX6" fmla="*/ 4424 w 9565"/>
              <a:gd name="connsiteY6" fmla="*/ 400 h 10387"/>
              <a:gd name="connsiteX0" fmla="*/ 4915 w 9435"/>
              <a:gd name="connsiteY0" fmla="*/ 412 h 9928"/>
              <a:gd name="connsiteX1" fmla="*/ 9411 w 9435"/>
              <a:gd name="connsiteY1" fmla="*/ 333 h 9928"/>
              <a:gd name="connsiteX2" fmla="*/ 9435 w 9435"/>
              <a:gd name="connsiteY2" fmla="*/ 4913 h 9928"/>
              <a:gd name="connsiteX3" fmla="*/ 9411 w 9435"/>
              <a:gd name="connsiteY3" fmla="*/ 9889 h 9928"/>
              <a:gd name="connsiteX4" fmla="*/ 5843 w 9435"/>
              <a:gd name="connsiteY4" fmla="*/ 9928 h 9928"/>
              <a:gd name="connsiteX5" fmla="*/ 5 w 9435"/>
              <a:gd name="connsiteY5" fmla="*/ 5585 h 9928"/>
              <a:gd name="connsiteX6" fmla="*/ 4915 w 9435"/>
              <a:gd name="connsiteY6" fmla="*/ 412 h 9928"/>
              <a:gd name="connsiteX0" fmla="*/ 5214 w 10005"/>
              <a:gd name="connsiteY0" fmla="*/ 81 h 9666"/>
              <a:gd name="connsiteX1" fmla="*/ 9980 w 10005"/>
              <a:gd name="connsiteY1" fmla="*/ 1 h 9666"/>
              <a:gd name="connsiteX2" fmla="*/ 10005 w 10005"/>
              <a:gd name="connsiteY2" fmla="*/ 4615 h 9666"/>
              <a:gd name="connsiteX3" fmla="*/ 9980 w 10005"/>
              <a:gd name="connsiteY3" fmla="*/ 9627 h 9666"/>
              <a:gd name="connsiteX4" fmla="*/ 6198 w 10005"/>
              <a:gd name="connsiteY4" fmla="*/ 9666 h 9666"/>
              <a:gd name="connsiteX5" fmla="*/ 10 w 10005"/>
              <a:gd name="connsiteY5" fmla="*/ 5292 h 9666"/>
              <a:gd name="connsiteX6" fmla="*/ 5214 w 10005"/>
              <a:gd name="connsiteY6" fmla="*/ 81 h 9666"/>
              <a:gd name="connsiteX0" fmla="*/ 3513 w 10191"/>
              <a:gd name="connsiteY0" fmla="*/ 0 h 10019"/>
              <a:gd name="connsiteX1" fmla="*/ 10166 w 10191"/>
              <a:gd name="connsiteY1" fmla="*/ 20 h 10019"/>
              <a:gd name="connsiteX2" fmla="*/ 10191 w 10191"/>
              <a:gd name="connsiteY2" fmla="*/ 4793 h 10019"/>
              <a:gd name="connsiteX3" fmla="*/ 10166 w 10191"/>
              <a:gd name="connsiteY3" fmla="*/ 9979 h 10019"/>
              <a:gd name="connsiteX4" fmla="*/ 6386 w 10191"/>
              <a:gd name="connsiteY4" fmla="*/ 10019 h 10019"/>
              <a:gd name="connsiteX5" fmla="*/ 201 w 10191"/>
              <a:gd name="connsiteY5" fmla="*/ 5494 h 10019"/>
              <a:gd name="connsiteX6" fmla="*/ 3513 w 10191"/>
              <a:gd name="connsiteY6" fmla="*/ 0 h 10019"/>
              <a:gd name="connsiteX0" fmla="*/ 3507 w 10185"/>
              <a:gd name="connsiteY0" fmla="*/ 0 h 10019"/>
              <a:gd name="connsiteX1" fmla="*/ 10160 w 10185"/>
              <a:gd name="connsiteY1" fmla="*/ 20 h 10019"/>
              <a:gd name="connsiteX2" fmla="*/ 10185 w 10185"/>
              <a:gd name="connsiteY2" fmla="*/ 4793 h 10019"/>
              <a:gd name="connsiteX3" fmla="*/ 10160 w 10185"/>
              <a:gd name="connsiteY3" fmla="*/ 9979 h 10019"/>
              <a:gd name="connsiteX4" fmla="*/ 6380 w 10185"/>
              <a:gd name="connsiteY4" fmla="*/ 10019 h 10019"/>
              <a:gd name="connsiteX5" fmla="*/ 195 w 10185"/>
              <a:gd name="connsiteY5" fmla="*/ 5494 h 10019"/>
              <a:gd name="connsiteX6" fmla="*/ 3507 w 10185"/>
              <a:gd name="connsiteY6" fmla="*/ 0 h 10019"/>
              <a:gd name="connsiteX0" fmla="*/ 3583 w 10261"/>
              <a:gd name="connsiteY0" fmla="*/ 409 h 10428"/>
              <a:gd name="connsiteX1" fmla="*/ 10236 w 10261"/>
              <a:gd name="connsiteY1" fmla="*/ 429 h 10428"/>
              <a:gd name="connsiteX2" fmla="*/ 10261 w 10261"/>
              <a:gd name="connsiteY2" fmla="*/ 5202 h 10428"/>
              <a:gd name="connsiteX3" fmla="*/ 10236 w 10261"/>
              <a:gd name="connsiteY3" fmla="*/ 10388 h 10428"/>
              <a:gd name="connsiteX4" fmla="*/ 6456 w 10261"/>
              <a:gd name="connsiteY4" fmla="*/ 10428 h 10428"/>
              <a:gd name="connsiteX5" fmla="*/ 64 w 10261"/>
              <a:gd name="connsiteY5" fmla="*/ 6006 h 10428"/>
              <a:gd name="connsiteX6" fmla="*/ 3583 w 10261"/>
              <a:gd name="connsiteY6" fmla="*/ 409 h 10428"/>
              <a:gd name="connsiteX0" fmla="*/ 3583 w 10261"/>
              <a:gd name="connsiteY0" fmla="*/ 409 h 10428"/>
              <a:gd name="connsiteX1" fmla="*/ 10236 w 10261"/>
              <a:gd name="connsiteY1" fmla="*/ 429 h 10428"/>
              <a:gd name="connsiteX2" fmla="*/ 10261 w 10261"/>
              <a:gd name="connsiteY2" fmla="*/ 5202 h 10428"/>
              <a:gd name="connsiteX3" fmla="*/ 10236 w 10261"/>
              <a:gd name="connsiteY3" fmla="*/ 10388 h 10428"/>
              <a:gd name="connsiteX4" fmla="*/ 6456 w 10261"/>
              <a:gd name="connsiteY4" fmla="*/ 10428 h 10428"/>
              <a:gd name="connsiteX5" fmla="*/ 64 w 10261"/>
              <a:gd name="connsiteY5" fmla="*/ 6006 h 10428"/>
              <a:gd name="connsiteX6" fmla="*/ 3583 w 10261"/>
              <a:gd name="connsiteY6" fmla="*/ 409 h 10428"/>
              <a:gd name="connsiteX0" fmla="*/ 3583 w 10261"/>
              <a:gd name="connsiteY0" fmla="*/ 409 h 10428"/>
              <a:gd name="connsiteX1" fmla="*/ 10236 w 10261"/>
              <a:gd name="connsiteY1" fmla="*/ 429 h 10428"/>
              <a:gd name="connsiteX2" fmla="*/ 10261 w 10261"/>
              <a:gd name="connsiteY2" fmla="*/ 5202 h 10428"/>
              <a:gd name="connsiteX3" fmla="*/ 10236 w 10261"/>
              <a:gd name="connsiteY3" fmla="*/ 10388 h 10428"/>
              <a:gd name="connsiteX4" fmla="*/ 6456 w 10261"/>
              <a:gd name="connsiteY4" fmla="*/ 10428 h 10428"/>
              <a:gd name="connsiteX5" fmla="*/ 64 w 10261"/>
              <a:gd name="connsiteY5" fmla="*/ 6006 h 10428"/>
              <a:gd name="connsiteX6" fmla="*/ 3583 w 10261"/>
              <a:gd name="connsiteY6" fmla="*/ 409 h 10428"/>
              <a:gd name="connsiteX0" fmla="*/ 3583 w 10261"/>
              <a:gd name="connsiteY0" fmla="*/ 409 h 11091"/>
              <a:gd name="connsiteX1" fmla="*/ 10236 w 10261"/>
              <a:gd name="connsiteY1" fmla="*/ 429 h 11091"/>
              <a:gd name="connsiteX2" fmla="*/ 10261 w 10261"/>
              <a:gd name="connsiteY2" fmla="*/ 5202 h 11091"/>
              <a:gd name="connsiteX3" fmla="*/ 10236 w 10261"/>
              <a:gd name="connsiteY3" fmla="*/ 10388 h 11091"/>
              <a:gd name="connsiteX4" fmla="*/ 6456 w 10261"/>
              <a:gd name="connsiteY4" fmla="*/ 10428 h 11091"/>
              <a:gd name="connsiteX5" fmla="*/ 64 w 10261"/>
              <a:gd name="connsiteY5" fmla="*/ 6006 h 11091"/>
              <a:gd name="connsiteX6" fmla="*/ 3583 w 10261"/>
              <a:gd name="connsiteY6" fmla="*/ 409 h 11091"/>
              <a:gd name="connsiteX0" fmla="*/ 3583 w 10261"/>
              <a:gd name="connsiteY0" fmla="*/ 409 h 10467"/>
              <a:gd name="connsiteX1" fmla="*/ 10236 w 10261"/>
              <a:gd name="connsiteY1" fmla="*/ 429 h 10467"/>
              <a:gd name="connsiteX2" fmla="*/ 10261 w 10261"/>
              <a:gd name="connsiteY2" fmla="*/ 5202 h 10467"/>
              <a:gd name="connsiteX3" fmla="*/ 10236 w 10261"/>
              <a:gd name="connsiteY3" fmla="*/ 10388 h 10467"/>
              <a:gd name="connsiteX4" fmla="*/ 6456 w 10261"/>
              <a:gd name="connsiteY4" fmla="*/ 10428 h 10467"/>
              <a:gd name="connsiteX5" fmla="*/ 64 w 10261"/>
              <a:gd name="connsiteY5" fmla="*/ 6006 h 10467"/>
              <a:gd name="connsiteX6" fmla="*/ 3583 w 10261"/>
              <a:gd name="connsiteY6" fmla="*/ 409 h 10467"/>
              <a:gd name="connsiteX0" fmla="*/ 3540 w 10218"/>
              <a:gd name="connsiteY0" fmla="*/ 409 h 10388"/>
              <a:gd name="connsiteX1" fmla="*/ 10193 w 10218"/>
              <a:gd name="connsiteY1" fmla="*/ 429 h 10388"/>
              <a:gd name="connsiteX2" fmla="*/ 10218 w 10218"/>
              <a:gd name="connsiteY2" fmla="*/ 5202 h 10388"/>
              <a:gd name="connsiteX3" fmla="*/ 10193 w 10218"/>
              <a:gd name="connsiteY3" fmla="*/ 10388 h 10388"/>
              <a:gd name="connsiteX4" fmla="*/ 5042 w 10218"/>
              <a:gd name="connsiteY4" fmla="*/ 8061 h 10388"/>
              <a:gd name="connsiteX5" fmla="*/ 21 w 10218"/>
              <a:gd name="connsiteY5" fmla="*/ 6006 h 10388"/>
              <a:gd name="connsiteX6" fmla="*/ 3540 w 10218"/>
              <a:gd name="connsiteY6" fmla="*/ 409 h 10388"/>
              <a:gd name="connsiteX0" fmla="*/ 3540 w 10218"/>
              <a:gd name="connsiteY0" fmla="*/ 409 h 10388"/>
              <a:gd name="connsiteX1" fmla="*/ 10193 w 10218"/>
              <a:gd name="connsiteY1" fmla="*/ 429 h 10388"/>
              <a:gd name="connsiteX2" fmla="*/ 10218 w 10218"/>
              <a:gd name="connsiteY2" fmla="*/ 5202 h 10388"/>
              <a:gd name="connsiteX3" fmla="*/ 10193 w 10218"/>
              <a:gd name="connsiteY3" fmla="*/ 10388 h 10388"/>
              <a:gd name="connsiteX4" fmla="*/ 5042 w 10218"/>
              <a:gd name="connsiteY4" fmla="*/ 8061 h 10388"/>
              <a:gd name="connsiteX5" fmla="*/ 21 w 10218"/>
              <a:gd name="connsiteY5" fmla="*/ 6006 h 10388"/>
              <a:gd name="connsiteX6" fmla="*/ 3540 w 10218"/>
              <a:gd name="connsiteY6" fmla="*/ 409 h 10388"/>
              <a:gd name="connsiteX0" fmla="*/ 3540 w 10218"/>
              <a:gd name="connsiteY0" fmla="*/ 409 h 10388"/>
              <a:gd name="connsiteX1" fmla="*/ 10193 w 10218"/>
              <a:gd name="connsiteY1" fmla="*/ 429 h 10388"/>
              <a:gd name="connsiteX2" fmla="*/ 10218 w 10218"/>
              <a:gd name="connsiteY2" fmla="*/ 5202 h 10388"/>
              <a:gd name="connsiteX3" fmla="*/ 10193 w 10218"/>
              <a:gd name="connsiteY3" fmla="*/ 10388 h 10388"/>
              <a:gd name="connsiteX4" fmla="*/ 5042 w 10218"/>
              <a:gd name="connsiteY4" fmla="*/ 8061 h 10388"/>
              <a:gd name="connsiteX5" fmla="*/ 21 w 10218"/>
              <a:gd name="connsiteY5" fmla="*/ 6006 h 10388"/>
              <a:gd name="connsiteX6" fmla="*/ 3540 w 10218"/>
              <a:gd name="connsiteY6" fmla="*/ 409 h 10388"/>
              <a:gd name="connsiteX0" fmla="*/ 3365 w 10224"/>
              <a:gd name="connsiteY0" fmla="*/ 523 h 10152"/>
              <a:gd name="connsiteX1" fmla="*/ 10199 w 10224"/>
              <a:gd name="connsiteY1" fmla="*/ 193 h 10152"/>
              <a:gd name="connsiteX2" fmla="*/ 10224 w 10224"/>
              <a:gd name="connsiteY2" fmla="*/ 4966 h 10152"/>
              <a:gd name="connsiteX3" fmla="*/ 10199 w 10224"/>
              <a:gd name="connsiteY3" fmla="*/ 10152 h 10152"/>
              <a:gd name="connsiteX4" fmla="*/ 5048 w 10224"/>
              <a:gd name="connsiteY4" fmla="*/ 7825 h 10152"/>
              <a:gd name="connsiteX5" fmla="*/ 27 w 10224"/>
              <a:gd name="connsiteY5" fmla="*/ 5770 h 10152"/>
              <a:gd name="connsiteX6" fmla="*/ 3365 w 10224"/>
              <a:gd name="connsiteY6" fmla="*/ 523 h 10152"/>
              <a:gd name="connsiteX0" fmla="*/ 3365 w 10224"/>
              <a:gd name="connsiteY0" fmla="*/ 331 h 9960"/>
              <a:gd name="connsiteX1" fmla="*/ 10199 w 10224"/>
              <a:gd name="connsiteY1" fmla="*/ 1 h 9960"/>
              <a:gd name="connsiteX2" fmla="*/ 10224 w 10224"/>
              <a:gd name="connsiteY2" fmla="*/ 4774 h 9960"/>
              <a:gd name="connsiteX3" fmla="*/ 10199 w 10224"/>
              <a:gd name="connsiteY3" fmla="*/ 9960 h 9960"/>
              <a:gd name="connsiteX4" fmla="*/ 5048 w 10224"/>
              <a:gd name="connsiteY4" fmla="*/ 7633 h 9960"/>
              <a:gd name="connsiteX5" fmla="*/ 27 w 10224"/>
              <a:gd name="connsiteY5" fmla="*/ 5578 h 9960"/>
              <a:gd name="connsiteX6" fmla="*/ 3365 w 10224"/>
              <a:gd name="connsiteY6" fmla="*/ 331 h 9960"/>
              <a:gd name="connsiteX0" fmla="*/ 3293 w 10002"/>
              <a:gd name="connsiteY0" fmla="*/ 332 h 10000"/>
              <a:gd name="connsiteX1" fmla="*/ 9978 w 10002"/>
              <a:gd name="connsiteY1" fmla="*/ 1 h 10000"/>
              <a:gd name="connsiteX2" fmla="*/ 10002 w 10002"/>
              <a:gd name="connsiteY2" fmla="*/ 4793 h 10000"/>
              <a:gd name="connsiteX3" fmla="*/ 9978 w 10002"/>
              <a:gd name="connsiteY3" fmla="*/ 10000 h 10000"/>
              <a:gd name="connsiteX4" fmla="*/ 4939 w 10002"/>
              <a:gd name="connsiteY4" fmla="*/ 7664 h 10000"/>
              <a:gd name="connsiteX5" fmla="*/ 28 w 10002"/>
              <a:gd name="connsiteY5" fmla="*/ 5600 h 10000"/>
              <a:gd name="connsiteX6" fmla="*/ 3293 w 10002"/>
              <a:gd name="connsiteY6" fmla="*/ 332 h 10000"/>
              <a:gd name="connsiteX0" fmla="*/ 3291 w 10000"/>
              <a:gd name="connsiteY0" fmla="*/ 332 h 10000"/>
              <a:gd name="connsiteX1" fmla="*/ 9976 w 10000"/>
              <a:gd name="connsiteY1" fmla="*/ 1 h 10000"/>
              <a:gd name="connsiteX2" fmla="*/ 10000 w 10000"/>
              <a:gd name="connsiteY2" fmla="*/ 4793 h 10000"/>
              <a:gd name="connsiteX3" fmla="*/ 9976 w 10000"/>
              <a:gd name="connsiteY3" fmla="*/ 10000 h 10000"/>
              <a:gd name="connsiteX4" fmla="*/ 4937 w 10000"/>
              <a:gd name="connsiteY4" fmla="*/ 7664 h 10000"/>
              <a:gd name="connsiteX5" fmla="*/ 26 w 10000"/>
              <a:gd name="connsiteY5" fmla="*/ 5600 h 10000"/>
              <a:gd name="connsiteX6" fmla="*/ 3291 w 10000"/>
              <a:gd name="connsiteY6" fmla="*/ 332 h 10000"/>
              <a:gd name="connsiteX0" fmla="*/ 3291 w 10000"/>
              <a:gd name="connsiteY0" fmla="*/ 332 h 10000"/>
              <a:gd name="connsiteX1" fmla="*/ 9976 w 10000"/>
              <a:gd name="connsiteY1" fmla="*/ 1 h 10000"/>
              <a:gd name="connsiteX2" fmla="*/ 10000 w 10000"/>
              <a:gd name="connsiteY2" fmla="*/ 4793 h 10000"/>
              <a:gd name="connsiteX3" fmla="*/ 9976 w 10000"/>
              <a:gd name="connsiteY3" fmla="*/ 10000 h 10000"/>
              <a:gd name="connsiteX4" fmla="*/ 4937 w 10000"/>
              <a:gd name="connsiteY4" fmla="*/ 7664 h 10000"/>
              <a:gd name="connsiteX5" fmla="*/ 26 w 10000"/>
              <a:gd name="connsiteY5" fmla="*/ 5600 h 10000"/>
              <a:gd name="connsiteX6" fmla="*/ 3291 w 10000"/>
              <a:gd name="connsiteY6" fmla="*/ 332 h 10000"/>
              <a:gd name="connsiteX0" fmla="*/ 3316 w 10000"/>
              <a:gd name="connsiteY0" fmla="*/ 1 h 10000"/>
              <a:gd name="connsiteX1" fmla="*/ 9976 w 10000"/>
              <a:gd name="connsiteY1" fmla="*/ 1 h 10000"/>
              <a:gd name="connsiteX2" fmla="*/ 10000 w 10000"/>
              <a:gd name="connsiteY2" fmla="*/ 4793 h 10000"/>
              <a:gd name="connsiteX3" fmla="*/ 9976 w 10000"/>
              <a:gd name="connsiteY3" fmla="*/ 10000 h 10000"/>
              <a:gd name="connsiteX4" fmla="*/ 4937 w 10000"/>
              <a:gd name="connsiteY4" fmla="*/ 7664 h 10000"/>
              <a:gd name="connsiteX5" fmla="*/ 26 w 10000"/>
              <a:gd name="connsiteY5" fmla="*/ 5600 h 10000"/>
              <a:gd name="connsiteX6" fmla="*/ 3316 w 10000"/>
              <a:gd name="connsiteY6" fmla="*/ 1 h 10000"/>
              <a:gd name="connsiteX0" fmla="*/ 3319 w 10003"/>
              <a:gd name="connsiteY0" fmla="*/ 0 h 9999"/>
              <a:gd name="connsiteX1" fmla="*/ 9979 w 10003"/>
              <a:gd name="connsiteY1" fmla="*/ 0 h 9999"/>
              <a:gd name="connsiteX2" fmla="*/ 10003 w 10003"/>
              <a:gd name="connsiteY2" fmla="*/ 4792 h 9999"/>
              <a:gd name="connsiteX3" fmla="*/ 9979 w 10003"/>
              <a:gd name="connsiteY3" fmla="*/ 9999 h 9999"/>
              <a:gd name="connsiteX4" fmla="*/ 4940 w 10003"/>
              <a:gd name="connsiteY4" fmla="*/ 7663 h 9999"/>
              <a:gd name="connsiteX5" fmla="*/ 29 w 10003"/>
              <a:gd name="connsiteY5" fmla="*/ 5599 h 9999"/>
              <a:gd name="connsiteX6" fmla="*/ 3319 w 10003"/>
              <a:gd name="connsiteY6" fmla="*/ 0 h 9999"/>
              <a:gd name="connsiteX0" fmla="*/ 3316 w 9998"/>
              <a:gd name="connsiteY0" fmla="*/ 0 h 10063"/>
              <a:gd name="connsiteX1" fmla="*/ 9974 w 9998"/>
              <a:gd name="connsiteY1" fmla="*/ 0 h 10063"/>
              <a:gd name="connsiteX2" fmla="*/ 9998 w 9998"/>
              <a:gd name="connsiteY2" fmla="*/ 4792 h 10063"/>
              <a:gd name="connsiteX3" fmla="*/ 9974 w 9998"/>
              <a:gd name="connsiteY3" fmla="*/ 10000 h 10063"/>
              <a:gd name="connsiteX4" fmla="*/ 4836 w 9998"/>
              <a:gd name="connsiteY4" fmla="*/ 10020 h 10063"/>
              <a:gd name="connsiteX5" fmla="*/ 27 w 9998"/>
              <a:gd name="connsiteY5" fmla="*/ 5600 h 10063"/>
              <a:gd name="connsiteX6" fmla="*/ 3316 w 9998"/>
              <a:gd name="connsiteY6" fmla="*/ 0 h 10063"/>
              <a:gd name="connsiteX0" fmla="*/ 3317 w 10000"/>
              <a:gd name="connsiteY0" fmla="*/ 0 h 9964"/>
              <a:gd name="connsiteX1" fmla="*/ 9976 w 10000"/>
              <a:gd name="connsiteY1" fmla="*/ 0 h 9964"/>
              <a:gd name="connsiteX2" fmla="*/ 10000 w 10000"/>
              <a:gd name="connsiteY2" fmla="*/ 4762 h 9964"/>
              <a:gd name="connsiteX3" fmla="*/ 9976 w 10000"/>
              <a:gd name="connsiteY3" fmla="*/ 9937 h 9964"/>
              <a:gd name="connsiteX4" fmla="*/ 4837 w 10000"/>
              <a:gd name="connsiteY4" fmla="*/ 9957 h 9964"/>
              <a:gd name="connsiteX5" fmla="*/ 27 w 10000"/>
              <a:gd name="connsiteY5" fmla="*/ 5565 h 9964"/>
              <a:gd name="connsiteX6" fmla="*/ 3317 w 10000"/>
              <a:gd name="connsiteY6" fmla="*/ 0 h 9964"/>
              <a:gd name="connsiteX0" fmla="*/ 3317 w 10000"/>
              <a:gd name="connsiteY0" fmla="*/ 0 h 9993"/>
              <a:gd name="connsiteX1" fmla="*/ 9976 w 10000"/>
              <a:gd name="connsiteY1" fmla="*/ 0 h 9993"/>
              <a:gd name="connsiteX2" fmla="*/ 10000 w 10000"/>
              <a:gd name="connsiteY2" fmla="*/ 4779 h 9993"/>
              <a:gd name="connsiteX3" fmla="*/ 9976 w 10000"/>
              <a:gd name="connsiteY3" fmla="*/ 9973 h 9993"/>
              <a:gd name="connsiteX4" fmla="*/ 4837 w 10000"/>
              <a:gd name="connsiteY4" fmla="*/ 9993 h 9993"/>
              <a:gd name="connsiteX5" fmla="*/ 27 w 10000"/>
              <a:gd name="connsiteY5" fmla="*/ 5585 h 9993"/>
              <a:gd name="connsiteX6" fmla="*/ 3317 w 10000"/>
              <a:gd name="connsiteY6" fmla="*/ 0 h 9993"/>
              <a:gd name="connsiteX0" fmla="*/ 3317 w 10716"/>
              <a:gd name="connsiteY0" fmla="*/ 0 h 10000"/>
              <a:gd name="connsiteX1" fmla="*/ 9976 w 10716"/>
              <a:gd name="connsiteY1" fmla="*/ 0 h 10000"/>
              <a:gd name="connsiteX2" fmla="*/ 9976 w 10716"/>
              <a:gd name="connsiteY2" fmla="*/ 9980 h 10000"/>
              <a:gd name="connsiteX3" fmla="*/ 4837 w 10716"/>
              <a:gd name="connsiteY3" fmla="*/ 10000 h 10000"/>
              <a:gd name="connsiteX4" fmla="*/ 27 w 10716"/>
              <a:gd name="connsiteY4" fmla="*/ 5589 h 10000"/>
              <a:gd name="connsiteX5" fmla="*/ 3317 w 10716"/>
              <a:gd name="connsiteY5" fmla="*/ 0 h 10000"/>
              <a:gd name="connsiteX0" fmla="*/ 3317 w 10356"/>
              <a:gd name="connsiteY0" fmla="*/ 0 h 10000"/>
              <a:gd name="connsiteX1" fmla="*/ 9976 w 10356"/>
              <a:gd name="connsiteY1" fmla="*/ 0 h 10000"/>
              <a:gd name="connsiteX2" fmla="*/ 9976 w 10356"/>
              <a:gd name="connsiteY2" fmla="*/ 9980 h 10000"/>
              <a:gd name="connsiteX3" fmla="*/ 4837 w 10356"/>
              <a:gd name="connsiteY3" fmla="*/ 10000 h 10000"/>
              <a:gd name="connsiteX4" fmla="*/ 27 w 10356"/>
              <a:gd name="connsiteY4" fmla="*/ 5589 h 10000"/>
              <a:gd name="connsiteX5" fmla="*/ 3317 w 10356"/>
              <a:gd name="connsiteY5" fmla="*/ 0 h 10000"/>
              <a:gd name="connsiteX0" fmla="*/ 3317 w 9976"/>
              <a:gd name="connsiteY0" fmla="*/ 0 h 10000"/>
              <a:gd name="connsiteX1" fmla="*/ 9976 w 9976"/>
              <a:gd name="connsiteY1" fmla="*/ 0 h 10000"/>
              <a:gd name="connsiteX2" fmla="*/ 9976 w 9976"/>
              <a:gd name="connsiteY2" fmla="*/ 9980 h 10000"/>
              <a:gd name="connsiteX3" fmla="*/ 4837 w 9976"/>
              <a:gd name="connsiteY3" fmla="*/ 10000 h 10000"/>
              <a:gd name="connsiteX4" fmla="*/ 27 w 9976"/>
              <a:gd name="connsiteY4" fmla="*/ 5589 h 10000"/>
              <a:gd name="connsiteX5" fmla="*/ 3317 w 9976"/>
              <a:gd name="connsiteY5" fmla="*/ 0 h 10000"/>
              <a:gd name="connsiteX0" fmla="*/ 3325 w 10000"/>
              <a:gd name="connsiteY0" fmla="*/ 0 h 9980"/>
              <a:gd name="connsiteX1" fmla="*/ 10000 w 10000"/>
              <a:gd name="connsiteY1" fmla="*/ 0 h 9980"/>
              <a:gd name="connsiteX2" fmla="*/ 10000 w 10000"/>
              <a:gd name="connsiteY2" fmla="*/ 9980 h 9980"/>
              <a:gd name="connsiteX3" fmla="*/ 4849 w 10000"/>
              <a:gd name="connsiteY3" fmla="*/ 9979 h 9980"/>
              <a:gd name="connsiteX4" fmla="*/ 27 w 10000"/>
              <a:gd name="connsiteY4" fmla="*/ 5589 h 9980"/>
              <a:gd name="connsiteX5" fmla="*/ 3325 w 10000"/>
              <a:gd name="connsiteY5" fmla="*/ 0 h 9980"/>
              <a:gd name="connsiteX0" fmla="*/ 3348 w 10023"/>
              <a:gd name="connsiteY0" fmla="*/ 0 h 10000"/>
              <a:gd name="connsiteX1" fmla="*/ 10023 w 10023"/>
              <a:gd name="connsiteY1" fmla="*/ 0 h 10000"/>
              <a:gd name="connsiteX2" fmla="*/ 10023 w 10023"/>
              <a:gd name="connsiteY2" fmla="*/ 10000 h 10000"/>
              <a:gd name="connsiteX3" fmla="*/ 4872 w 10023"/>
              <a:gd name="connsiteY3" fmla="*/ 9999 h 10000"/>
              <a:gd name="connsiteX4" fmla="*/ 50 w 10023"/>
              <a:gd name="connsiteY4" fmla="*/ 5600 h 10000"/>
              <a:gd name="connsiteX5" fmla="*/ 3348 w 10023"/>
              <a:gd name="connsiteY5" fmla="*/ 0 h 10000"/>
              <a:gd name="connsiteX0" fmla="*/ 5113 w 9974"/>
              <a:gd name="connsiteY0" fmla="*/ 0 h 10000"/>
              <a:gd name="connsiteX1" fmla="*/ 9974 w 9974"/>
              <a:gd name="connsiteY1" fmla="*/ 0 h 10000"/>
              <a:gd name="connsiteX2" fmla="*/ 9974 w 9974"/>
              <a:gd name="connsiteY2" fmla="*/ 10000 h 10000"/>
              <a:gd name="connsiteX3" fmla="*/ 4823 w 9974"/>
              <a:gd name="connsiteY3" fmla="*/ 9999 h 10000"/>
              <a:gd name="connsiteX4" fmla="*/ 1 w 9974"/>
              <a:gd name="connsiteY4" fmla="*/ 5600 h 10000"/>
              <a:gd name="connsiteX5" fmla="*/ 5113 w 9974"/>
              <a:gd name="connsiteY5" fmla="*/ 0 h 10000"/>
              <a:gd name="connsiteX0" fmla="*/ 5155 w 10029"/>
              <a:gd name="connsiteY0" fmla="*/ 0 h 10000"/>
              <a:gd name="connsiteX1" fmla="*/ 10029 w 10029"/>
              <a:gd name="connsiteY1" fmla="*/ 0 h 10000"/>
              <a:gd name="connsiteX2" fmla="*/ 10029 w 10029"/>
              <a:gd name="connsiteY2" fmla="*/ 10000 h 10000"/>
              <a:gd name="connsiteX3" fmla="*/ 4865 w 10029"/>
              <a:gd name="connsiteY3" fmla="*/ 9999 h 10000"/>
              <a:gd name="connsiteX4" fmla="*/ 30 w 10029"/>
              <a:gd name="connsiteY4" fmla="*/ 5600 h 10000"/>
              <a:gd name="connsiteX5" fmla="*/ 5155 w 10029"/>
              <a:gd name="connsiteY5" fmla="*/ 0 h 10000"/>
              <a:gd name="connsiteX0" fmla="*/ 5176 w 10050"/>
              <a:gd name="connsiteY0" fmla="*/ 378 h 10739"/>
              <a:gd name="connsiteX1" fmla="*/ 10050 w 10050"/>
              <a:gd name="connsiteY1" fmla="*/ 378 h 10739"/>
              <a:gd name="connsiteX2" fmla="*/ 10050 w 10050"/>
              <a:gd name="connsiteY2" fmla="*/ 10378 h 10739"/>
              <a:gd name="connsiteX3" fmla="*/ 4886 w 10050"/>
              <a:gd name="connsiteY3" fmla="*/ 10377 h 10739"/>
              <a:gd name="connsiteX4" fmla="*/ 28 w 10050"/>
              <a:gd name="connsiteY4" fmla="*/ 5482 h 10739"/>
              <a:gd name="connsiteX5" fmla="*/ 5176 w 10050"/>
              <a:gd name="connsiteY5" fmla="*/ 378 h 10739"/>
              <a:gd name="connsiteX0" fmla="*/ 5176 w 10050"/>
              <a:gd name="connsiteY0" fmla="*/ 378 h 10739"/>
              <a:gd name="connsiteX1" fmla="*/ 10050 w 10050"/>
              <a:gd name="connsiteY1" fmla="*/ 378 h 10739"/>
              <a:gd name="connsiteX2" fmla="*/ 10050 w 10050"/>
              <a:gd name="connsiteY2" fmla="*/ 10378 h 10739"/>
              <a:gd name="connsiteX3" fmla="*/ 4886 w 10050"/>
              <a:gd name="connsiteY3" fmla="*/ 10377 h 10739"/>
              <a:gd name="connsiteX4" fmla="*/ 28 w 10050"/>
              <a:gd name="connsiteY4" fmla="*/ 5482 h 10739"/>
              <a:gd name="connsiteX5" fmla="*/ 5176 w 10050"/>
              <a:gd name="connsiteY5" fmla="*/ 378 h 10739"/>
              <a:gd name="connsiteX0" fmla="*/ 5176 w 10050"/>
              <a:gd name="connsiteY0" fmla="*/ 11 h 10372"/>
              <a:gd name="connsiteX1" fmla="*/ 10050 w 10050"/>
              <a:gd name="connsiteY1" fmla="*/ 11 h 10372"/>
              <a:gd name="connsiteX2" fmla="*/ 10050 w 10050"/>
              <a:gd name="connsiteY2" fmla="*/ 10011 h 10372"/>
              <a:gd name="connsiteX3" fmla="*/ 4886 w 10050"/>
              <a:gd name="connsiteY3" fmla="*/ 10010 h 10372"/>
              <a:gd name="connsiteX4" fmla="*/ 28 w 10050"/>
              <a:gd name="connsiteY4" fmla="*/ 5115 h 10372"/>
              <a:gd name="connsiteX5" fmla="*/ 5176 w 10050"/>
              <a:gd name="connsiteY5" fmla="*/ 11 h 10372"/>
              <a:gd name="connsiteX0" fmla="*/ 5176 w 10050"/>
              <a:gd name="connsiteY0" fmla="*/ 11 h 10011"/>
              <a:gd name="connsiteX1" fmla="*/ 10050 w 10050"/>
              <a:gd name="connsiteY1" fmla="*/ 11 h 10011"/>
              <a:gd name="connsiteX2" fmla="*/ 10050 w 10050"/>
              <a:gd name="connsiteY2" fmla="*/ 10011 h 10011"/>
              <a:gd name="connsiteX3" fmla="*/ 4886 w 10050"/>
              <a:gd name="connsiteY3" fmla="*/ 10010 h 10011"/>
              <a:gd name="connsiteX4" fmla="*/ 28 w 10050"/>
              <a:gd name="connsiteY4" fmla="*/ 5115 h 10011"/>
              <a:gd name="connsiteX5" fmla="*/ 5176 w 10050"/>
              <a:gd name="connsiteY5" fmla="*/ 11 h 10011"/>
              <a:gd name="connsiteX0" fmla="*/ 5176 w 10050"/>
              <a:gd name="connsiteY0" fmla="*/ 1 h 10001"/>
              <a:gd name="connsiteX1" fmla="*/ 10050 w 10050"/>
              <a:gd name="connsiteY1" fmla="*/ 1 h 10001"/>
              <a:gd name="connsiteX2" fmla="*/ 10050 w 10050"/>
              <a:gd name="connsiteY2" fmla="*/ 10001 h 10001"/>
              <a:gd name="connsiteX3" fmla="*/ 4886 w 10050"/>
              <a:gd name="connsiteY3" fmla="*/ 10000 h 10001"/>
              <a:gd name="connsiteX4" fmla="*/ 28 w 10050"/>
              <a:gd name="connsiteY4" fmla="*/ 5105 h 10001"/>
              <a:gd name="connsiteX5" fmla="*/ 5176 w 10050"/>
              <a:gd name="connsiteY5" fmla="*/ 1 h 10001"/>
              <a:gd name="connsiteX0" fmla="*/ 5176 w 10050"/>
              <a:gd name="connsiteY0" fmla="*/ 1 h 10001"/>
              <a:gd name="connsiteX1" fmla="*/ 10050 w 10050"/>
              <a:gd name="connsiteY1" fmla="*/ 1 h 10001"/>
              <a:gd name="connsiteX2" fmla="*/ 10050 w 10050"/>
              <a:gd name="connsiteY2" fmla="*/ 10001 h 10001"/>
              <a:gd name="connsiteX3" fmla="*/ 4886 w 10050"/>
              <a:gd name="connsiteY3" fmla="*/ 10000 h 10001"/>
              <a:gd name="connsiteX4" fmla="*/ 28 w 10050"/>
              <a:gd name="connsiteY4" fmla="*/ 5105 h 10001"/>
              <a:gd name="connsiteX5" fmla="*/ 5176 w 10050"/>
              <a:gd name="connsiteY5" fmla="*/ 1 h 10001"/>
              <a:gd name="connsiteX0" fmla="*/ 4830 w 9704"/>
              <a:gd name="connsiteY0" fmla="*/ 1 h 10001"/>
              <a:gd name="connsiteX1" fmla="*/ 9704 w 9704"/>
              <a:gd name="connsiteY1" fmla="*/ 1 h 10001"/>
              <a:gd name="connsiteX2" fmla="*/ 9704 w 9704"/>
              <a:gd name="connsiteY2" fmla="*/ 10001 h 10001"/>
              <a:gd name="connsiteX3" fmla="*/ 4540 w 9704"/>
              <a:gd name="connsiteY3" fmla="*/ 10000 h 10001"/>
              <a:gd name="connsiteX4" fmla="*/ 32 w 9704"/>
              <a:gd name="connsiteY4" fmla="*/ 4340 h 10001"/>
              <a:gd name="connsiteX5" fmla="*/ 4830 w 9704"/>
              <a:gd name="connsiteY5" fmla="*/ 1 h 10001"/>
              <a:gd name="connsiteX0" fmla="*/ 5111 w 10134"/>
              <a:gd name="connsiteY0" fmla="*/ 2 h 10001"/>
              <a:gd name="connsiteX1" fmla="*/ 10134 w 10134"/>
              <a:gd name="connsiteY1" fmla="*/ 2 h 10001"/>
              <a:gd name="connsiteX2" fmla="*/ 10134 w 10134"/>
              <a:gd name="connsiteY2" fmla="*/ 10001 h 10001"/>
              <a:gd name="connsiteX3" fmla="*/ 4812 w 10134"/>
              <a:gd name="connsiteY3" fmla="*/ 10000 h 10001"/>
              <a:gd name="connsiteX4" fmla="*/ 167 w 10134"/>
              <a:gd name="connsiteY4" fmla="*/ 4341 h 10001"/>
              <a:gd name="connsiteX5" fmla="*/ 5111 w 10134"/>
              <a:gd name="connsiteY5" fmla="*/ 2 h 10001"/>
              <a:gd name="connsiteX0" fmla="*/ 5158 w 10181"/>
              <a:gd name="connsiteY0" fmla="*/ 1 h 10000"/>
              <a:gd name="connsiteX1" fmla="*/ 10181 w 10181"/>
              <a:gd name="connsiteY1" fmla="*/ 1 h 10000"/>
              <a:gd name="connsiteX2" fmla="*/ 10181 w 10181"/>
              <a:gd name="connsiteY2" fmla="*/ 10000 h 10000"/>
              <a:gd name="connsiteX3" fmla="*/ 4859 w 10181"/>
              <a:gd name="connsiteY3" fmla="*/ 9999 h 10000"/>
              <a:gd name="connsiteX4" fmla="*/ 166 w 10181"/>
              <a:gd name="connsiteY4" fmla="*/ 5559 h 10000"/>
              <a:gd name="connsiteX5" fmla="*/ 5158 w 10181"/>
              <a:gd name="connsiteY5" fmla="*/ 1 h 10000"/>
              <a:gd name="connsiteX0" fmla="*/ 5158 w 10181"/>
              <a:gd name="connsiteY0" fmla="*/ 1 h 10000"/>
              <a:gd name="connsiteX1" fmla="*/ 10181 w 10181"/>
              <a:gd name="connsiteY1" fmla="*/ 1 h 10000"/>
              <a:gd name="connsiteX2" fmla="*/ 10181 w 10181"/>
              <a:gd name="connsiteY2" fmla="*/ 10000 h 10000"/>
              <a:gd name="connsiteX3" fmla="*/ 4859 w 10181"/>
              <a:gd name="connsiteY3" fmla="*/ 9999 h 10000"/>
              <a:gd name="connsiteX4" fmla="*/ 166 w 10181"/>
              <a:gd name="connsiteY4" fmla="*/ 5559 h 10000"/>
              <a:gd name="connsiteX5" fmla="*/ 5158 w 10181"/>
              <a:gd name="connsiteY5" fmla="*/ 1 h 10000"/>
              <a:gd name="connsiteX0" fmla="*/ 5158 w 10181"/>
              <a:gd name="connsiteY0" fmla="*/ 1 h 10000"/>
              <a:gd name="connsiteX1" fmla="*/ 10181 w 10181"/>
              <a:gd name="connsiteY1" fmla="*/ 1 h 10000"/>
              <a:gd name="connsiteX2" fmla="*/ 10181 w 10181"/>
              <a:gd name="connsiteY2" fmla="*/ 10000 h 10000"/>
              <a:gd name="connsiteX3" fmla="*/ 4859 w 10181"/>
              <a:gd name="connsiteY3" fmla="*/ 9999 h 10000"/>
              <a:gd name="connsiteX4" fmla="*/ 166 w 10181"/>
              <a:gd name="connsiteY4" fmla="*/ 5559 h 10000"/>
              <a:gd name="connsiteX5" fmla="*/ 5158 w 10181"/>
              <a:gd name="connsiteY5" fmla="*/ 1 h 10000"/>
              <a:gd name="connsiteX0" fmla="*/ 5158 w 10181"/>
              <a:gd name="connsiteY0" fmla="*/ 1 h 10002"/>
              <a:gd name="connsiteX1" fmla="*/ 10181 w 10181"/>
              <a:gd name="connsiteY1" fmla="*/ 1 h 10002"/>
              <a:gd name="connsiteX2" fmla="*/ 10181 w 10181"/>
              <a:gd name="connsiteY2" fmla="*/ 10000 h 10002"/>
              <a:gd name="connsiteX3" fmla="*/ 4859 w 10181"/>
              <a:gd name="connsiteY3" fmla="*/ 9999 h 10002"/>
              <a:gd name="connsiteX4" fmla="*/ 166 w 10181"/>
              <a:gd name="connsiteY4" fmla="*/ 5559 h 10002"/>
              <a:gd name="connsiteX5" fmla="*/ 5158 w 10181"/>
              <a:gd name="connsiteY5" fmla="*/ 1 h 10002"/>
              <a:gd name="connsiteX0" fmla="*/ 4834 w 9857"/>
              <a:gd name="connsiteY0" fmla="*/ 1 h 10014"/>
              <a:gd name="connsiteX1" fmla="*/ 9857 w 9857"/>
              <a:gd name="connsiteY1" fmla="*/ 1 h 10014"/>
              <a:gd name="connsiteX2" fmla="*/ 9857 w 9857"/>
              <a:gd name="connsiteY2" fmla="*/ 10000 h 10014"/>
              <a:gd name="connsiteX3" fmla="*/ 4535 w 9857"/>
              <a:gd name="connsiteY3" fmla="*/ 9999 h 10014"/>
              <a:gd name="connsiteX4" fmla="*/ 178 w 9857"/>
              <a:gd name="connsiteY4" fmla="*/ 5910 h 10014"/>
              <a:gd name="connsiteX5" fmla="*/ 4834 w 9857"/>
              <a:gd name="connsiteY5" fmla="*/ 1 h 10014"/>
              <a:gd name="connsiteX0" fmla="*/ 5252 w 10348"/>
              <a:gd name="connsiteY0" fmla="*/ 1 h 9990"/>
              <a:gd name="connsiteX1" fmla="*/ 10348 w 10348"/>
              <a:gd name="connsiteY1" fmla="*/ 1 h 9990"/>
              <a:gd name="connsiteX2" fmla="*/ 10348 w 10348"/>
              <a:gd name="connsiteY2" fmla="*/ 9986 h 9990"/>
              <a:gd name="connsiteX3" fmla="*/ 4949 w 10348"/>
              <a:gd name="connsiteY3" fmla="*/ 9985 h 9990"/>
              <a:gd name="connsiteX4" fmla="*/ 529 w 10348"/>
              <a:gd name="connsiteY4" fmla="*/ 5902 h 9990"/>
              <a:gd name="connsiteX5" fmla="*/ 5252 w 10348"/>
              <a:gd name="connsiteY5" fmla="*/ 1 h 9990"/>
              <a:gd name="connsiteX0" fmla="*/ 5075 w 10000"/>
              <a:gd name="connsiteY0" fmla="*/ 1 h 9996"/>
              <a:gd name="connsiteX1" fmla="*/ 10000 w 10000"/>
              <a:gd name="connsiteY1" fmla="*/ 1 h 9996"/>
              <a:gd name="connsiteX2" fmla="*/ 10000 w 10000"/>
              <a:gd name="connsiteY2" fmla="*/ 9996 h 9996"/>
              <a:gd name="connsiteX3" fmla="*/ 4783 w 10000"/>
              <a:gd name="connsiteY3" fmla="*/ 9995 h 9996"/>
              <a:gd name="connsiteX4" fmla="*/ 511 w 10000"/>
              <a:gd name="connsiteY4" fmla="*/ 5908 h 9996"/>
              <a:gd name="connsiteX5" fmla="*/ 5075 w 10000"/>
              <a:gd name="connsiteY5" fmla="*/ 1 h 9996"/>
              <a:gd name="connsiteX0" fmla="*/ 5041 w 9966"/>
              <a:gd name="connsiteY0" fmla="*/ 1 h 10000"/>
              <a:gd name="connsiteX1" fmla="*/ 9966 w 9966"/>
              <a:gd name="connsiteY1" fmla="*/ 1 h 10000"/>
              <a:gd name="connsiteX2" fmla="*/ 9966 w 9966"/>
              <a:gd name="connsiteY2" fmla="*/ 10000 h 10000"/>
              <a:gd name="connsiteX3" fmla="*/ 4749 w 9966"/>
              <a:gd name="connsiteY3" fmla="*/ 9999 h 10000"/>
              <a:gd name="connsiteX4" fmla="*/ 477 w 9966"/>
              <a:gd name="connsiteY4" fmla="*/ 5910 h 10000"/>
              <a:gd name="connsiteX5" fmla="*/ 5041 w 9966"/>
              <a:gd name="connsiteY5" fmla="*/ 1 h 10000"/>
              <a:gd name="connsiteX0" fmla="*/ 4882 w 9824"/>
              <a:gd name="connsiteY0" fmla="*/ 1 h 10358"/>
              <a:gd name="connsiteX1" fmla="*/ 9824 w 9824"/>
              <a:gd name="connsiteY1" fmla="*/ 1 h 10358"/>
              <a:gd name="connsiteX2" fmla="*/ 9824 w 9824"/>
              <a:gd name="connsiteY2" fmla="*/ 10000 h 10358"/>
              <a:gd name="connsiteX3" fmla="*/ 4589 w 9824"/>
              <a:gd name="connsiteY3" fmla="*/ 9999 h 10358"/>
              <a:gd name="connsiteX4" fmla="*/ 492 w 9824"/>
              <a:gd name="connsiteY4" fmla="*/ 5145 h 10358"/>
              <a:gd name="connsiteX5" fmla="*/ 4882 w 9824"/>
              <a:gd name="connsiteY5" fmla="*/ 1 h 10358"/>
              <a:gd name="connsiteX0" fmla="*/ 4736 w 9767"/>
              <a:gd name="connsiteY0" fmla="*/ 1 h 10000"/>
              <a:gd name="connsiteX1" fmla="*/ 9767 w 9767"/>
              <a:gd name="connsiteY1" fmla="*/ 1 h 10000"/>
              <a:gd name="connsiteX2" fmla="*/ 9767 w 9767"/>
              <a:gd name="connsiteY2" fmla="*/ 9654 h 10000"/>
              <a:gd name="connsiteX3" fmla="*/ 4438 w 9767"/>
              <a:gd name="connsiteY3" fmla="*/ 9653 h 10000"/>
              <a:gd name="connsiteX4" fmla="*/ 268 w 9767"/>
              <a:gd name="connsiteY4" fmla="*/ 4967 h 10000"/>
              <a:gd name="connsiteX5" fmla="*/ 4736 w 9767"/>
              <a:gd name="connsiteY5" fmla="*/ 1 h 10000"/>
              <a:gd name="connsiteX0" fmla="*/ 2291 w 9782"/>
              <a:gd name="connsiteY0" fmla="*/ 1 h 10000"/>
              <a:gd name="connsiteX1" fmla="*/ 9782 w 9782"/>
              <a:gd name="connsiteY1" fmla="*/ 1 h 10000"/>
              <a:gd name="connsiteX2" fmla="*/ 9782 w 9782"/>
              <a:gd name="connsiteY2" fmla="*/ 9654 h 10000"/>
              <a:gd name="connsiteX3" fmla="*/ 4326 w 9782"/>
              <a:gd name="connsiteY3" fmla="*/ 9653 h 10000"/>
              <a:gd name="connsiteX4" fmla="*/ 56 w 9782"/>
              <a:gd name="connsiteY4" fmla="*/ 4967 h 10000"/>
              <a:gd name="connsiteX5" fmla="*/ 2291 w 9782"/>
              <a:gd name="connsiteY5" fmla="*/ 1 h 10000"/>
              <a:gd name="connsiteX0" fmla="*/ 2317 w 9975"/>
              <a:gd name="connsiteY0" fmla="*/ 0 h 9999"/>
              <a:gd name="connsiteX1" fmla="*/ 9975 w 9975"/>
              <a:gd name="connsiteY1" fmla="*/ 0 h 9999"/>
              <a:gd name="connsiteX2" fmla="*/ 9975 w 9975"/>
              <a:gd name="connsiteY2" fmla="*/ 9653 h 9999"/>
              <a:gd name="connsiteX3" fmla="*/ 4397 w 9975"/>
              <a:gd name="connsiteY3" fmla="*/ 9652 h 9999"/>
              <a:gd name="connsiteX4" fmla="*/ 32 w 9975"/>
              <a:gd name="connsiteY4" fmla="*/ 4966 h 9999"/>
              <a:gd name="connsiteX5" fmla="*/ 2317 w 9975"/>
              <a:gd name="connsiteY5" fmla="*/ 0 h 9999"/>
              <a:gd name="connsiteX0" fmla="*/ 2717 w 10394"/>
              <a:gd name="connsiteY0" fmla="*/ 0 h 10000"/>
              <a:gd name="connsiteX1" fmla="*/ 10394 w 10394"/>
              <a:gd name="connsiteY1" fmla="*/ 0 h 10000"/>
              <a:gd name="connsiteX2" fmla="*/ 10394 w 10394"/>
              <a:gd name="connsiteY2" fmla="*/ 9654 h 10000"/>
              <a:gd name="connsiteX3" fmla="*/ 4802 w 10394"/>
              <a:gd name="connsiteY3" fmla="*/ 9653 h 10000"/>
              <a:gd name="connsiteX4" fmla="*/ 426 w 10394"/>
              <a:gd name="connsiteY4" fmla="*/ 4966 h 10000"/>
              <a:gd name="connsiteX5" fmla="*/ 2717 w 10394"/>
              <a:gd name="connsiteY5" fmla="*/ 0 h 10000"/>
              <a:gd name="connsiteX0" fmla="*/ 1398 w 10060"/>
              <a:gd name="connsiteY0" fmla="*/ 20 h 10000"/>
              <a:gd name="connsiteX1" fmla="*/ 10060 w 10060"/>
              <a:gd name="connsiteY1" fmla="*/ 0 h 10000"/>
              <a:gd name="connsiteX2" fmla="*/ 10060 w 10060"/>
              <a:gd name="connsiteY2" fmla="*/ 9654 h 10000"/>
              <a:gd name="connsiteX3" fmla="*/ 4468 w 10060"/>
              <a:gd name="connsiteY3" fmla="*/ 9653 h 10000"/>
              <a:gd name="connsiteX4" fmla="*/ 92 w 10060"/>
              <a:gd name="connsiteY4" fmla="*/ 4966 h 10000"/>
              <a:gd name="connsiteX5" fmla="*/ 1398 w 10060"/>
              <a:gd name="connsiteY5" fmla="*/ 20 h 10000"/>
              <a:gd name="connsiteX0" fmla="*/ 1229 w 9891"/>
              <a:gd name="connsiteY0" fmla="*/ 20 h 10003"/>
              <a:gd name="connsiteX1" fmla="*/ 9891 w 9891"/>
              <a:gd name="connsiteY1" fmla="*/ 0 h 10003"/>
              <a:gd name="connsiteX2" fmla="*/ 9891 w 9891"/>
              <a:gd name="connsiteY2" fmla="*/ 9654 h 10003"/>
              <a:gd name="connsiteX3" fmla="*/ 4299 w 9891"/>
              <a:gd name="connsiteY3" fmla="*/ 9653 h 10003"/>
              <a:gd name="connsiteX4" fmla="*/ 100 w 9891"/>
              <a:gd name="connsiteY4" fmla="*/ 4926 h 10003"/>
              <a:gd name="connsiteX5" fmla="*/ 1229 w 9891"/>
              <a:gd name="connsiteY5" fmla="*/ 20 h 10003"/>
              <a:gd name="connsiteX0" fmla="*/ 1243 w 10000"/>
              <a:gd name="connsiteY0" fmla="*/ 20 h 9651"/>
              <a:gd name="connsiteX1" fmla="*/ 10000 w 10000"/>
              <a:gd name="connsiteY1" fmla="*/ 0 h 9651"/>
              <a:gd name="connsiteX2" fmla="*/ 10000 w 10000"/>
              <a:gd name="connsiteY2" fmla="*/ 9651 h 9651"/>
              <a:gd name="connsiteX3" fmla="*/ 4346 w 10000"/>
              <a:gd name="connsiteY3" fmla="*/ 9650 h 9651"/>
              <a:gd name="connsiteX4" fmla="*/ 101 w 10000"/>
              <a:gd name="connsiteY4" fmla="*/ 4925 h 9651"/>
              <a:gd name="connsiteX5" fmla="*/ 1243 w 10000"/>
              <a:gd name="connsiteY5" fmla="*/ 20 h 9651"/>
              <a:gd name="connsiteX0" fmla="*/ 1538 w 10295"/>
              <a:gd name="connsiteY0" fmla="*/ 21 h 10000"/>
              <a:gd name="connsiteX1" fmla="*/ 10295 w 10295"/>
              <a:gd name="connsiteY1" fmla="*/ 0 h 10000"/>
              <a:gd name="connsiteX2" fmla="*/ 10295 w 10295"/>
              <a:gd name="connsiteY2" fmla="*/ 10000 h 10000"/>
              <a:gd name="connsiteX3" fmla="*/ 4641 w 10295"/>
              <a:gd name="connsiteY3" fmla="*/ 9999 h 10000"/>
              <a:gd name="connsiteX4" fmla="*/ 396 w 10295"/>
              <a:gd name="connsiteY4" fmla="*/ 5103 h 10000"/>
              <a:gd name="connsiteX5" fmla="*/ 1538 w 10295"/>
              <a:gd name="connsiteY5" fmla="*/ 21 h 10000"/>
              <a:gd name="connsiteX0" fmla="*/ 2184 w 10941"/>
              <a:gd name="connsiteY0" fmla="*/ 21 h 10000"/>
              <a:gd name="connsiteX1" fmla="*/ 10941 w 10941"/>
              <a:gd name="connsiteY1" fmla="*/ 0 h 10000"/>
              <a:gd name="connsiteX2" fmla="*/ 10941 w 10941"/>
              <a:gd name="connsiteY2" fmla="*/ 10000 h 10000"/>
              <a:gd name="connsiteX3" fmla="*/ 5287 w 10941"/>
              <a:gd name="connsiteY3" fmla="*/ 9999 h 10000"/>
              <a:gd name="connsiteX4" fmla="*/ 327 w 10941"/>
              <a:gd name="connsiteY4" fmla="*/ 5372 h 10000"/>
              <a:gd name="connsiteX5" fmla="*/ 2184 w 10941"/>
              <a:gd name="connsiteY5" fmla="*/ 21 h 10000"/>
              <a:gd name="connsiteX0" fmla="*/ 2184 w 10941"/>
              <a:gd name="connsiteY0" fmla="*/ 21 h 10000"/>
              <a:gd name="connsiteX1" fmla="*/ 10941 w 10941"/>
              <a:gd name="connsiteY1" fmla="*/ 0 h 10000"/>
              <a:gd name="connsiteX2" fmla="*/ 10941 w 10941"/>
              <a:gd name="connsiteY2" fmla="*/ 10000 h 10000"/>
              <a:gd name="connsiteX3" fmla="*/ 5287 w 10941"/>
              <a:gd name="connsiteY3" fmla="*/ 9999 h 10000"/>
              <a:gd name="connsiteX4" fmla="*/ 327 w 10941"/>
              <a:gd name="connsiteY4" fmla="*/ 5372 h 10000"/>
              <a:gd name="connsiteX5" fmla="*/ 2184 w 10941"/>
              <a:gd name="connsiteY5" fmla="*/ 21 h 10000"/>
              <a:gd name="connsiteX0" fmla="*/ 1891 w 10648"/>
              <a:gd name="connsiteY0" fmla="*/ 21 h 10000"/>
              <a:gd name="connsiteX1" fmla="*/ 10648 w 10648"/>
              <a:gd name="connsiteY1" fmla="*/ 0 h 10000"/>
              <a:gd name="connsiteX2" fmla="*/ 10648 w 10648"/>
              <a:gd name="connsiteY2" fmla="*/ 10000 h 10000"/>
              <a:gd name="connsiteX3" fmla="*/ 3845 w 10648"/>
              <a:gd name="connsiteY3" fmla="*/ 9937 h 10000"/>
              <a:gd name="connsiteX4" fmla="*/ 34 w 10648"/>
              <a:gd name="connsiteY4" fmla="*/ 5372 h 10000"/>
              <a:gd name="connsiteX5" fmla="*/ 1891 w 10648"/>
              <a:gd name="connsiteY5" fmla="*/ 21 h 10000"/>
              <a:gd name="connsiteX0" fmla="*/ 2075 w 10832"/>
              <a:gd name="connsiteY0" fmla="*/ 21 h 10000"/>
              <a:gd name="connsiteX1" fmla="*/ 10832 w 10832"/>
              <a:gd name="connsiteY1" fmla="*/ 0 h 10000"/>
              <a:gd name="connsiteX2" fmla="*/ 10832 w 10832"/>
              <a:gd name="connsiteY2" fmla="*/ 10000 h 10000"/>
              <a:gd name="connsiteX3" fmla="*/ 4029 w 10832"/>
              <a:gd name="connsiteY3" fmla="*/ 9937 h 10000"/>
              <a:gd name="connsiteX4" fmla="*/ 218 w 10832"/>
              <a:gd name="connsiteY4" fmla="*/ 5372 h 10000"/>
              <a:gd name="connsiteX5" fmla="*/ 2075 w 10832"/>
              <a:gd name="connsiteY5" fmla="*/ 21 h 10000"/>
              <a:gd name="connsiteX0" fmla="*/ 1892 w 10649"/>
              <a:gd name="connsiteY0" fmla="*/ 21 h 10020"/>
              <a:gd name="connsiteX1" fmla="*/ 10649 w 10649"/>
              <a:gd name="connsiteY1" fmla="*/ 0 h 10020"/>
              <a:gd name="connsiteX2" fmla="*/ 10649 w 10649"/>
              <a:gd name="connsiteY2" fmla="*/ 10000 h 10020"/>
              <a:gd name="connsiteX3" fmla="*/ 3872 w 10649"/>
              <a:gd name="connsiteY3" fmla="*/ 10020 h 10020"/>
              <a:gd name="connsiteX4" fmla="*/ 35 w 10649"/>
              <a:gd name="connsiteY4" fmla="*/ 5372 h 10020"/>
              <a:gd name="connsiteX5" fmla="*/ 1892 w 10649"/>
              <a:gd name="connsiteY5" fmla="*/ 21 h 10020"/>
              <a:gd name="connsiteX0" fmla="*/ 1892 w 10649"/>
              <a:gd name="connsiteY0" fmla="*/ 21 h 10020"/>
              <a:gd name="connsiteX1" fmla="*/ 10649 w 10649"/>
              <a:gd name="connsiteY1" fmla="*/ 0 h 10020"/>
              <a:gd name="connsiteX2" fmla="*/ 10649 w 10649"/>
              <a:gd name="connsiteY2" fmla="*/ 10000 h 10020"/>
              <a:gd name="connsiteX3" fmla="*/ 3872 w 10649"/>
              <a:gd name="connsiteY3" fmla="*/ 10020 h 10020"/>
              <a:gd name="connsiteX4" fmla="*/ 35 w 10649"/>
              <a:gd name="connsiteY4" fmla="*/ 5372 h 10020"/>
              <a:gd name="connsiteX5" fmla="*/ 1892 w 10649"/>
              <a:gd name="connsiteY5" fmla="*/ 21 h 10020"/>
              <a:gd name="connsiteX0" fmla="*/ 1866 w 10649"/>
              <a:gd name="connsiteY0" fmla="*/ 0 h 10061"/>
              <a:gd name="connsiteX1" fmla="*/ 10649 w 10649"/>
              <a:gd name="connsiteY1" fmla="*/ 41 h 10061"/>
              <a:gd name="connsiteX2" fmla="*/ 10649 w 10649"/>
              <a:gd name="connsiteY2" fmla="*/ 10041 h 10061"/>
              <a:gd name="connsiteX3" fmla="*/ 3872 w 10649"/>
              <a:gd name="connsiteY3" fmla="*/ 10061 h 10061"/>
              <a:gd name="connsiteX4" fmla="*/ 35 w 10649"/>
              <a:gd name="connsiteY4" fmla="*/ 5413 h 10061"/>
              <a:gd name="connsiteX5" fmla="*/ 1866 w 10649"/>
              <a:gd name="connsiteY5" fmla="*/ 0 h 10061"/>
              <a:gd name="connsiteX0" fmla="*/ 2012 w 10795"/>
              <a:gd name="connsiteY0" fmla="*/ 0 h 10061"/>
              <a:gd name="connsiteX1" fmla="*/ 10795 w 10795"/>
              <a:gd name="connsiteY1" fmla="*/ 41 h 10061"/>
              <a:gd name="connsiteX2" fmla="*/ 10795 w 10795"/>
              <a:gd name="connsiteY2" fmla="*/ 10041 h 10061"/>
              <a:gd name="connsiteX3" fmla="*/ 4018 w 10795"/>
              <a:gd name="connsiteY3" fmla="*/ 10061 h 10061"/>
              <a:gd name="connsiteX4" fmla="*/ 181 w 10795"/>
              <a:gd name="connsiteY4" fmla="*/ 5413 h 10061"/>
              <a:gd name="connsiteX5" fmla="*/ 2012 w 10795"/>
              <a:gd name="connsiteY5" fmla="*/ 0 h 1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95" h="10061">
                <a:moveTo>
                  <a:pt x="2012" y="0"/>
                </a:moveTo>
                <a:lnTo>
                  <a:pt x="10795" y="41"/>
                </a:lnTo>
                <a:lnTo>
                  <a:pt x="10795" y="10041"/>
                </a:lnTo>
                <a:lnTo>
                  <a:pt x="4018" y="10061"/>
                </a:lnTo>
                <a:cubicBezTo>
                  <a:pt x="3848" y="10071"/>
                  <a:pt x="1077" y="9116"/>
                  <a:pt x="181" y="5413"/>
                </a:cubicBezTo>
                <a:cubicBezTo>
                  <a:pt x="-715" y="1710"/>
                  <a:pt x="1996" y="4"/>
                  <a:pt x="2012" y="0"/>
                </a:cubicBez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533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sur deux colonnes 1" preserve="1" userDrawn="1">
  <p:cSld name="1_Titre et texte sur deux colonnes 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311700" y="1705675"/>
            <a:ext cx="3999900" cy="28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2500" lvl="0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59" name="Google Shape;59;p11"/>
          <p:cNvPicPr preferRelativeResize="0"/>
          <p:nvPr/>
        </p:nvPicPr>
        <p:blipFill rotWithShape="1">
          <a:blip r:embed="rId2">
            <a:alphaModFix/>
          </a:blip>
          <a:srcRect l="69923"/>
          <a:stretch/>
        </p:blipFill>
        <p:spPr>
          <a:xfrm>
            <a:off x="0" y="194048"/>
            <a:ext cx="300923" cy="88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1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 rot="10800000" flipH="1">
            <a:off x="8625125" y="4793949"/>
            <a:ext cx="615250" cy="5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lt1"/>
                </a:solidFill>
                <a:latin typeface="IBM Plex Sans" panose="020B0503050203000203" pitchFamily="34" charset="0"/>
              </a:defRPr>
            </a:lvl1pPr>
            <a:lvl2pPr lvl="1" algn="ctr" rtl="0"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buNone/>
              <a:defRPr b="1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3"/>
          </p:nvPr>
        </p:nvSpPr>
        <p:spPr>
          <a:xfrm>
            <a:off x="311700" y="953675"/>
            <a:ext cx="3999900" cy="60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800"/>
              <a:buNone/>
              <a:defRPr sz="1800">
                <a:solidFill>
                  <a:srgbClr val="12415B"/>
                </a:solidFill>
              </a:defRPr>
            </a:lvl9pPr>
          </a:lstStyle>
          <a:p>
            <a:r>
              <a:rPr lang="fr-FR" dirty="0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3853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2400"/>
              <a:buFont typeface="IBM Plex Sans"/>
              <a:buNone/>
              <a:defRPr sz="2400" b="1">
                <a:solidFill>
                  <a:srgbClr val="D21F2E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600"/>
              <a:buFont typeface="IBM Plex Sans"/>
              <a:buChar char="●"/>
              <a:defRPr sz="16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300"/>
              <a:buFont typeface="IBM Plex Sans"/>
              <a:buChar char="●"/>
              <a:defRPr sz="13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200"/>
              <a:buFont typeface="IBM Plex Sans"/>
              <a:buChar char="○"/>
              <a:defRPr sz="12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000"/>
              <a:buFont typeface="IBM Plex Sans"/>
              <a:buChar char="●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○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■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●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IBM Plex Sans"/>
              <a:buChar char="○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IBM Plex Sans"/>
              <a:buChar char="■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 dirty="0"/>
          </a:p>
        </p:txBody>
      </p:sp>
      <p:pic>
        <p:nvPicPr>
          <p:cNvPr id="8" name="Google Shape;8;p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0" y="4420000"/>
            <a:ext cx="1000499" cy="72350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5" r:id="rId2"/>
    <p:sldLayoutId id="2147483652" r:id="rId3"/>
    <p:sldLayoutId id="2147483655" r:id="rId4"/>
    <p:sldLayoutId id="2147483656" r:id="rId5"/>
    <p:sldLayoutId id="2147483674" r:id="rId6"/>
    <p:sldLayoutId id="2147483673" r:id="rId7"/>
    <p:sldLayoutId id="2147483669" r:id="rId8"/>
    <p:sldLayoutId id="2147483676" r:id="rId9"/>
    <p:sldLayoutId id="2147483668" r:id="rId10"/>
    <p:sldLayoutId id="2147483665" r:id="rId11"/>
    <p:sldLayoutId id="2147483671" r:id="rId12"/>
    <p:sldLayoutId id="2147483672" r:id="rId13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27000" marR="0" lvl="0" indent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2400"/>
              <a:buFont typeface="IBM Plex Sans"/>
              <a:buNone/>
              <a:defRPr sz="2400" b="1">
                <a:solidFill>
                  <a:srgbClr val="D21F2E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"/>
              <a:buNone/>
              <a:defRPr sz="3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600"/>
              <a:buFont typeface="IBM Plex Sans"/>
              <a:buChar char="●"/>
              <a:defRPr sz="16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300"/>
              <a:buFont typeface="IBM Plex Sans"/>
              <a:buChar char="●"/>
              <a:defRPr sz="13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200"/>
              <a:buFont typeface="IBM Plex Sans"/>
              <a:buChar char="○"/>
              <a:defRPr sz="12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415B"/>
              </a:buClr>
              <a:buSzPts val="1000"/>
              <a:buFont typeface="IBM Plex Sans"/>
              <a:buChar char="●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○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■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21F2E"/>
              </a:buClr>
              <a:buSzPts val="1000"/>
              <a:buFont typeface="IBM Plex Sans"/>
              <a:buChar char="●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IBM Plex Sans"/>
              <a:buChar char="○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IBM Plex Sans"/>
              <a:buChar char="■"/>
              <a:defRPr sz="1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 dirty="0"/>
          </a:p>
        </p:txBody>
      </p:sp>
      <p:pic>
        <p:nvPicPr>
          <p:cNvPr id="8" name="Google Shape;8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4420000"/>
            <a:ext cx="1000499" cy="723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0270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27000" marR="0" lvl="0" indent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pixabay.com/en/megaphone-announcement-information-1019756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pixabay.com/en/work-study-sleep-stress-exhaustion-1015501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6G4LiJSMy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hyperlink" Target="https://pixabay.com/fr/illustrations/r%C3%A9union-ensemble-coop%C3%A9ration-1015316/" TargetMode="External"/><Relationship Id="rId4" Type="http://schemas.openxmlformats.org/officeDocument/2006/relationships/image" Target="../media/image2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18" Type="http://schemas.openxmlformats.org/officeDocument/2006/relationships/image" Target="../media/image2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17" Type="http://schemas.openxmlformats.org/officeDocument/2006/relationships/image" Target="../media/image21.emf"/><Relationship Id="rId2" Type="http://schemas.openxmlformats.org/officeDocument/2006/relationships/image" Target="../media/image6.emf"/><Relationship Id="rId16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5" Type="http://schemas.openxmlformats.org/officeDocument/2006/relationships/image" Target="../media/image19.emf"/><Relationship Id="rId10" Type="http://schemas.openxmlformats.org/officeDocument/2006/relationships/image" Target="../media/image14.emf"/><Relationship Id="rId19" Type="http://schemas.openxmlformats.org/officeDocument/2006/relationships/image" Target="../media/image23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18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18" Type="http://schemas.openxmlformats.org/officeDocument/2006/relationships/image" Target="../media/image2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17" Type="http://schemas.openxmlformats.org/officeDocument/2006/relationships/image" Target="../media/image21.emf"/><Relationship Id="rId2" Type="http://schemas.openxmlformats.org/officeDocument/2006/relationships/image" Target="../media/image6.emf"/><Relationship Id="rId16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5" Type="http://schemas.openxmlformats.org/officeDocument/2006/relationships/image" Target="../media/image19.emf"/><Relationship Id="rId10" Type="http://schemas.openxmlformats.org/officeDocument/2006/relationships/image" Target="../media/image14.emf"/><Relationship Id="rId19" Type="http://schemas.openxmlformats.org/officeDocument/2006/relationships/image" Target="../media/image23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ctrTitle"/>
          </p:nvPr>
        </p:nvSpPr>
        <p:spPr>
          <a:xfrm>
            <a:off x="1455250" y="671639"/>
            <a:ext cx="6507900" cy="13294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20</a:t>
            </a:r>
            <a:r>
              <a:rPr lang="fr-FR" baseline="30000" dirty="0"/>
              <a:t>e</a:t>
            </a:r>
            <a:r>
              <a:rPr lang="fr-FR" dirty="0"/>
              <a:t> Journée de la filière </a:t>
            </a:r>
            <a:br>
              <a:rPr lang="fr-FR" dirty="0"/>
            </a:br>
            <a:r>
              <a:rPr lang="fr-FR" dirty="0" err="1"/>
              <a:t>FilRougE</a:t>
            </a:r>
            <a:r>
              <a:rPr lang="fr-FR" dirty="0"/>
              <a:t>-MCGRE</a:t>
            </a:r>
            <a:br>
              <a:rPr lang="fr-FR" dirty="0"/>
            </a:br>
            <a:endParaRPr sz="1600" dirty="0"/>
          </a:p>
        </p:txBody>
      </p:sp>
      <p:sp>
        <p:nvSpPr>
          <p:cNvPr id="107" name="Google Shape;107;p21"/>
          <p:cNvSpPr txBox="1">
            <a:spLocks noGrp="1"/>
          </p:cNvSpPr>
          <p:nvPr>
            <p:ph type="subTitle" idx="1"/>
          </p:nvPr>
        </p:nvSpPr>
        <p:spPr>
          <a:xfrm>
            <a:off x="2202100" y="4214190"/>
            <a:ext cx="5014200" cy="5196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27 juin 2025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0BAE58E-9270-4081-83FA-6F6E85D84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sp>
        <p:nvSpPr>
          <p:cNvPr id="6" name="Google Shape;107;p21">
            <a:extLst>
              <a:ext uri="{FF2B5EF4-FFF2-40B4-BE49-F238E27FC236}">
                <a16:creationId xmlns:a16="http://schemas.microsoft.com/office/drawing/2014/main" id="{2AAFB2EA-D93E-4765-BC8A-816F807475CD}"/>
              </a:ext>
            </a:extLst>
          </p:cNvPr>
          <p:cNvSpPr txBox="1">
            <a:spLocks/>
          </p:cNvSpPr>
          <p:nvPr/>
        </p:nvSpPr>
        <p:spPr>
          <a:xfrm>
            <a:off x="2202100" y="2491410"/>
            <a:ext cx="5014200" cy="81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BM Plex Sans"/>
              <a:buNone/>
              <a:defRPr sz="20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11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IBM Plex Sans"/>
              <a:buNone/>
              <a:defRPr sz="21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048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IBM Plex Sans"/>
              <a:buNone/>
              <a:defRPr sz="21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2921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IBM Plex Sans"/>
              <a:buNone/>
              <a:defRPr sz="21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2921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IBM Plex Sans"/>
              <a:buNone/>
              <a:defRPr sz="21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2921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IBM Plex Sans"/>
              <a:buNone/>
              <a:defRPr sz="21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2921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IBM Plex Sans"/>
              <a:buNone/>
              <a:defRPr sz="21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2921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IBM Plex Sans"/>
              <a:buNone/>
              <a:defRPr sz="21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2921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IBM Plex Sans"/>
              <a:buNone/>
              <a:defRPr sz="2100" b="0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/>
            <a:r>
              <a:rPr lang="fr-FR" sz="1400" dirty="0"/>
              <a:t>Actualités</a:t>
            </a:r>
          </a:p>
          <a:p>
            <a:pPr marL="0" indent="0"/>
            <a:r>
              <a:rPr lang="fr-FR" sz="1400" dirty="0"/>
              <a:t>Valentine Brousse &amp; Pierre </a:t>
            </a:r>
            <a:r>
              <a:rPr lang="fr-FR" sz="1400" dirty="0" err="1"/>
              <a:t>Cougoul</a:t>
            </a:r>
            <a:endParaRPr lang="fr-FR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7391E-E405-448E-A632-2232520BF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Référente Filière: Justine Fauvel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A0BA87-932E-45ED-A947-38072FF706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C704E6-8643-4A69-AABF-A79A65AB6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fontAlgn="t"/>
            <a:r>
              <a:rPr lang="fr-FR" sz="1400" b="1" dirty="0">
                <a:latin typeface="IBM Plex Sans" panose="020B0503050203000203" pitchFamily="34" charset="0"/>
              </a:rPr>
              <a:t>Médico-psycho-social</a:t>
            </a:r>
          </a:p>
          <a:p>
            <a:pPr marL="457200" lvl="1" indent="0"/>
            <a:r>
              <a:rPr lang="fr-FR" sz="1400" dirty="0">
                <a:latin typeface="IBM Plex Sans" panose="020B0503050203000203" pitchFamily="34" charset="0"/>
              </a:rPr>
              <a:t> Coordination : Pierre COUGOUL, Florian POURCHET</a:t>
            </a:r>
          </a:p>
          <a:p>
            <a:pPr marL="457200" lvl="1" indent="0"/>
            <a:endParaRPr lang="fr-FR" sz="1400" dirty="0">
              <a:latin typeface="IBM Plex Sans" panose="020B0503050203000203" pitchFamily="34" charset="0"/>
            </a:endParaRPr>
          </a:p>
          <a:p>
            <a:pPr marL="0" fontAlgn="t"/>
            <a:r>
              <a:rPr lang="fr-FR" sz="1400" b="1" dirty="0">
                <a:latin typeface="IBM Plex Sans" panose="020B0503050203000203" pitchFamily="34" charset="0"/>
              </a:rPr>
              <a:t> Parcours de soins</a:t>
            </a:r>
          </a:p>
          <a:p>
            <a:pPr marL="457200" lvl="1" indent="0"/>
            <a:r>
              <a:rPr lang="fr-FR" sz="1400" dirty="0">
                <a:latin typeface="IBM Plex Sans" panose="020B0503050203000203" pitchFamily="34" charset="0"/>
              </a:rPr>
              <a:t> Coordination : Maryse ETIENNE-JULAN, Christelle CHANTALAT</a:t>
            </a:r>
          </a:p>
          <a:p>
            <a:pPr marL="0" marR="0" indent="0" algn="l" rtl="0" eaLnBrk="1" fontAlgn="t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latin typeface="IBM Plex Sans" panose="020B0503050203000203" pitchFamily="34" charset="0"/>
              </a:rPr>
              <a:t> </a:t>
            </a:r>
            <a:endParaRPr lang="fr-FR" sz="1400" b="0" i="0" u="none" strike="noStrike" dirty="0">
              <a:effectLst/>
              <a:latin typeface="IBM Plex Sans" panose="020B0503050203000203" pitchFamily="34" charset="0"/>
            </a:endParaRPr>
          </a:p>
          <a:p>
            <a:pPr marL="0" marR="0" algn="l" rtl="0" eaLnBrk="1" fontAlgn="t" hangingPunct="1">
              <a:spcBef>
                <a:spcPts val="0"/>
              </a:spcBef>
              <a:spcAft>
                <a:spcPts val="0"/>
              </a:spcAft>
            </a:pPr>
            <a:r>
              <a:rPr lang="fr-FR" sz="1400" b="1" i="0" u="none" strike="noStrike" dirty="0">
                <a:solidFill>
                  <a:srgbClr val="666666"/>
                </a:solidFill>
                <a:effectLst/>
                <a:latin typeface="IBM Plex Sans" panose="020B0503050203000203" pitchFamily="34" charset="0"/>
              </a:rPr>
              <a:t>Recherche</a:t>
            </a:r>
            <a:endParaRPr lang="fr-FR" sz="1400" b="1" i="0" u="none" strike="noStrike" dirty="0">
              <a:effectLst/>
              <a:latin typeface="IBM Plex Sans" panose="020B0503050203000203" pitchFamily="34" charset="0"/>
            </a:endParaRPr>
          </a:p>
          <a:p>
            <a:pPr marL="457200" lvl="1" indent="0"/>
            <a:r>
              <a:rPr lang="fr-FR" sz="1400" b="1" i="0" u="none" strike="noStrike" dirty="0">
                <a:solidFill>
                  <a:srgbClr val="666666"/>
                </a:solidFill>
                <a:effectLst/>
                <a:latin typeface="IBM Plex Sans" panose="020B0503050203000203" pitchFamily="34" charset="0"/>
              </a:rPr>
              <a:t> </a:t>
            </a:r>
            <a:r>
              <a:rPr lang="fr-FR" sz="1400" dirty="0">
                <a:latin typeface="IBM Plex Sans" panose="020B0503050203000203" pitchFamily="34" charset="0"/>
              </a:rPr>
              <a:t>Coordination : </a:t>
            </a:r>
            <a:r>
              <a:rPr lang="fr-FR" sz="1400" i="0" u="none" strike="noStrike" dirty="0">
                <a:solidFill>
                  <a:srgbClr val="666666"/>
                </a:solidFill>
                <a:effectLst/>
                <a:latin typeface="IBM Plex Sans" panose="020B0503050203000203" pitchFamily="34" charset="0"/>
              </a:rPr>
              <a:t>Pierre COUGOUL, Françoise </a:t>
            </a:r>
            <a:r>
              <a:rPr lang="fr-FR" sz="1400" b="0" i="0" u="none" strike="noStrike" dirty="0">
                <a:solidFill>
                  <a:srgbClr val="666666"/>
                </a:solidFill>
                <a:effectLst/>
                <a:latin typeface="IBM Plex Sans" panose="020B0503050203000203" pitchFamily="34" charset="0"/>
              </a:rPr>
              <a:t>BERNAUDIN, Loïc GARÇON</a:t>
            </a:r>
          </a:p>
          <a:p>
            <a:pPr marL="457200" lvl="1" indent="0">
              <a:buNone/>
            </a:pPr>
            <a:endParaRPr lang="fr-FR" sz="1400" b="0" i="0" u="none" strike="noStrike" dirty="0">
              <a:solidFill>
                <a:srgbClr val="666666"/>
              </a:solidFill>
              <a:effectLst/>
              <a:latin typeface="IBM Plex Sans" panose="020B0503050203000203" pitchFamily="34" charset="0"/>
            </a:endParaRPr>
          </a:p>
          <a:p>
            <a:pPr marL="0" marR="0" algn="l" rtl="0" eaLnBrk="1" fontAlgn="t" hangingPunct="1">
              <a:spcBef>
                <a:spcPts val="0"/>
              </a:spcBef>
              <a:spcAft>
                <a:spcPts val="0"/>
              </a:spcAft>
            </a:pPr>
            <a:r>
              <a:rPr lang="fr-FR" sz="1400" b="1" dirty="0">
                <a:latin typeface="IBM Plex Sans" panose="020B0503050203000203" pitchFamily="34" charset="0"/>
              </a:rPr>
              <a:t>Transition enfant-adulte</a:t>
            </a:r>
          </a:p>
          <a:p>
            <a:pPr marL="457200" lvl="1" indent="0"/>
            <a:r>
              <a:rPr lang="fr-FR" sz="1400" dirty="0">
                <a:latin typeface="IBM Plex Sans" panose="020B0503050203000203" pitchFamily="34" charset="0"/>
              </a:rPr>
              <a:t> Coordination : Corinne GUITTON, Christelle CHANTALAT</a:t>
            </a:r>
          </a:p>
          <a:p>
            <a:pPr marL="0" indent="0"/>
            <a:endParaRPr lang="fr-FR" sz="1700" b="0" i="0" u="none" strike="noStrike" dirty="0">
              <a:effectLst/>
              <a:latin typeface="IBM Plex Sans" panose="020B0503050203000203" pitchFamily="34" charset="0"/>
            </a:endParaRPr>
          </a:p>
          <a:p>
            <a:pPr marL="0" indent="265113"/>
            <a:r>
              <a:rPr lang="fr-FR" sz="1400" b="1" dirty="0">
                <a:solidFill>
                  <a:srgbClr val="D21F2E"/>
                </a:solidFill>
              </a:rPr>
              <a:t>  Troubles de l’usage</a:t>
            </a:r>
          </a:p>
          <a:p>
            <a:pPr marL="457200" lvl="1" indent="0"/>
            <a:r>
              <a:rPr lang="fr-FR" sz="1400" dirty="0">
                <a:solidFill>
                  <a:srgbClr val="349FDA"/>
                </a:solidFill>
                <a:latin typeface="IBM Plex Sans" panose="020B0503050203000203" pitchFamily="34" charset="0"/>
              </a:rPr>
              <a:t> </a:t>
            </a:r>
            <a:r>
              <a:rPr lang="fr-FR" sz="1400" dirty="0">
                <a:latin typeface="IBM Plex Sans" panose="020B0503050203000203" pitchFamily="34" charset="0"/>
              </a:rPr>
              <a:t>Coordination : Elena FOÏS et Alexandre PEYRÉ</a:t>
            </a:r>
          </a:p>
          <a:p>
            <a:pPr marL="457200" lvl="1" indent="0">
              <a:buNone/>
            </a:pPr>
            <a:endParaRPr lang="fr-FR" sz="1500" dirty="0">
              <a:latin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B19F74-9474-46CB-A2E4-694D0906A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0ECF051-DAB5-4202-8C54-0D86AAE80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061" y="1120734"/>
            <a:ext cx="1684057" cy="168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61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7391E-E405-448E-A632-2232520BF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Référente filière: Lucile </a:t>
            </a:r>
            <a:r>
              <a:rPr lang="fr-FR" dirty="0" err="1"/>
              <a:t>Guénégou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A0BA87-932E-45ED-A947-38072FF706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C704E6-8643-4A69-AABF-A79A65AB6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/>
            <a:r>
              <a:rPr lang="fr-FR" sz="1400" b="1" i="0" u="none" strike="noStrike" dirty="0">
                <a:solidFill>
                  <a:srgbClr val="666666"/>
                </a:solidFill>
                <a:effectLst/>
                <a:latin typeface="IBM Plex Sans" panose="020B0503050203000203" pitchFamily="34" charset="0"/>
              </a:rPr>
              <a:t>Associations de patients</a:t>
            </a:r>
          </a:p>
          <a:p>
            <a:pPr marL="742950" lvl="1" indent="-285750" fontAlgn="t"/>
            <a:r>
              <a:rPr lang="fr-FR" sz="1400" i="0" u="none" strike="noStrike" dirty="0">
                <a:solidFill>
                  <a:srgbClr val="666666"/>
                </a:solidFill>
                <a:effectLst/>
                <a:latin typeface="IBM Plex Sans" panose="020B0503050203000203" pitchFamily="34" charset="0"/>
              </a:rPr>
              <a:t>Coordination : Corinne LIÉGEOIS </a:t>
            </a:r>
          </a:p>
          <a:p>
            <a:pPr marL="742950" lvl="1" indent="-285750" fontAlgn="t"/>
            <a:endParaRPr lang="fr-FR" sz="1400" b="1" dirty="0">
              <a:latin typeface="IBM Plex Sans" panose="020B0503050203000203" pitchFamily="34" charset="0"/>
            </a:endParaRPr>
          </a:p>
          <a:p>
            <a:pPr marL="285750" indent="-285750"/>
            <a:r>
              <a:rPr lang="fr-FR" sz="1400" b="1" i="0" u="none" strike="noStrike" dirty="0">
                <a:solidFill>
                  <a:srgbClr val="666666"/>
                </a:solidFill>
                <a:effectLst/>
                <a:latin typeface="IBM Plex Sans" panose="020B0503050203000203" pitchFamily="34" charset="0"/>
              </a:rPr>
              <a:t>Coordination multidisciplinaire </a:t>
            </a:r>
            <a:endParaRPr lang="fr-FR" sz="1400" b="1" dirty="0">
              <a:latin typeface="IBM Plex Sans" panose="020B0503050203000203" pitchFamily="34" charset="0"/>
            </a:endParaRPr>
          </a:p>
          <a:p>
            <a:pPr marL="742950" lvl="1" indent="-285750" fontAlgn="t"/>
            <a:r>
              <a:rPr lang="fr-FR" sz="1400" dirty="0">
                <a:latin typeface="IBM Plex Sans" panose="020B0503050203000203" pitchFamily="34" charset="0"/>
              </a:rPr>
              <a:t>Coordination : Louis AFFO et Sylvain LE JEUNE</a:t>
            </a:r>
          </a:p>
          <a:p>
            <a:pPr marL="742950" lvl="1" indent="-285750"/>
            <a:endParaRPr lang="fr-FR" sz="1400" b="1" i="0" u="none" strike="noStrike" dirty="0">
              <a:solidFill>
                <a:srgbClr val="666666"/>
              </a:solidFill>
              <a:effectLst/>
              <a:latin typeface="IBM Plex Sans" panose="020B0503050203000203" pitchFamily="34" charset="0"/>
            </a:endParaRPr>
          </a:p>
          <a:p>
            <a:pPr marL="285750" indent="-285750" fontAlgn="t"/>
            <a:r>
              <a:rPr lang="fr-FR" sz="1400" b="1" i="0" u="none" strike="noStrike" dirty="0">
                <a:solidFill>
                  <a:srgbClr val="666666"/>
                </a:solidFill>
                <a:effectLst/>
                <a:latin typeface="IBM Plex Sans" panose="020B0503050203000203" pitchFamily="34" charset="0"/>
              </a:rPr>
              <a:t>Education thérapeutique du patient</a:t>
            </a:r>
            <a:endParaRPr lang="fr-FR" sz="1400" b="1" dirty="0">
              <a:latin typeface="IBM Plex Sans" panose="020B0503050203000203" pitchFamily="34" charset="0"/>
            </a:endParaRPr>
          </a:p>
          <a:p>
            <a:pPr marL="742950" lvl="1" indent="-285750" fontAlgn="t"/>
            <a:r>
              <a:rPr lang="fr-FR" sz="1400" dirty="0">
                <a:latin typeface="IBM Plex Sans" panose="020B0503050203000203" pitchFamily="34" charset="0"/>
              </a:rPr>
              <a:t>Coordination : </a:t>
            </a:r>
            <a:r>
              <a:rPr lang="fr-FR" sz="1400" dirty="0" err="1">
                <a:latin typeface="IBM Plex Sans" panose="020B0503050203000203" pitchFamily="34" charset="0"/>
              </a:rPr>
              <a:t>Mariane</a:t>
            </a:r>
            <a:r>
              <a:rPr lang="fr-FR" sz="1400" dirty="0">
                <a:latin typeface="IBM Plex Sans" panose="020B0503050203000203" pitchFamily="34" charset="0"/>
              </a:rPr>
              <a:t> de MONTALEMBERT, </a:t>
            </a:r>
            <a:r>
              <a:rPr lang="fr-FR" sz="1400" dirty="0" err="1">
                <a:latin typeface="IBM Plex Sans" panose="020B0503050203000203" pitchFamily="34" charset="0"/>
              </a:rPr>
              <a:t>Gylna</a:t>
            </a:r>
            <a:r>
              <a:rPr lang="fr-FR" sz="1400" dirty="0">
                <a:latin typeface="IBM Plex Sans" panose="020B0503050203000203" pitchFamily="34" charset="0"/>
              </a:rPr>
              <a:t> LOKO, Benoit MEUNIER</a:t>
            </a:r>
          </a:p>
          <a:p>
            <a:pPr marL="742950" lvl="1" indent="-285750" fontAlgn="t"/>
            <a:endParaRPr lang="fr-FR" sz="1400" b="1" i="0" u="none" strike="noStrike" dirty="0">
              <a:solidFill>
                <a:srgbClr val="666666"/>
              </a:solidFill>
              <a:effectLst/>
              <a:latin typeface="IBM Plex Sans" panose="020B0503050203000203" pitchFamily="34" charset="0"/>
            </a:endParaRPr>
          </a:p>
          <a:p>
            <a:pPr marL="285750" indent="-285750" fontAlgn="t"/>
            <a:r>
              <a:rPr lang="fr-FR" sz="1400" b="1" i="0" u="none" strike="noStrike" dirty="0">
                <a:solidFill>
                  <a:srgbClr val="666666"/>
                </a:solidFill>
                <a:effectLst/>
                <a:latin typeface="IBM Plex Sans" panose="020B0503050203000203" pitchFamily="34" charset="0"/>
              </a:rPr>
              <a:t>Sexualité et fertilité</a:t>
            </a:r>
            <a:endParaRPr lang="fr-FR" sz="1400" b="1" i="0" u="none" strike="noStrike" dirty="0">
              <a:effectLst/>
              <a:latin typeface="Arial" panose="020B0604020202020204" pitchFamily="34" charset="0"/>
            </a:endParaRPr>
          </a:p>
          <a:p>
            <a:pPr marL="742950" lvl="1" indent="-285750" fontAlgn="t"/>
            <a:r>
              <a:rPr lang="fr-FR" sz="1400" dirty="0">
                <a:latin typeface="IBM Plex Sans" panose="020B0503050203000203" pitchFamily="34" charset="0"/>
              </a:rPr>
              <a:t>Laure JOSEPH </a:t>
            </a:r>
          </a:p>
          <a:p>
            <a:pPr marL="0" indent="0" fontAlgn="t">
              <a:buNone/>
            </a:pPr>
            <a:endParaRPr lang="fr-FR" sz="1500" b="0" i="0" u="none" strike="noStrike" dirty="0">
              <a:effectLst/>
              <a:latin typeface="IBM Plex Sans" panose="020B0503050203000203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fr-FR" sz="1800" b="0" i="0" u="none" strike="noStrike" dirty="0">
              <a:effectLst/>
              <a:latin typeface="IBM Plex Sans" panose="020B0503050203000203" pitchFamily="34" charset="0"/>
            </a:endParaRPr>
          </a:p>
          <a:p>
            <a:pPr marL="0" indent="0"/>
            <a:endParaRPr lang="fr-FR" sz="1700" b="0" i="0" u="none" strike="noStrike" dirty="0">
              <a:effectLst/>
              <a:latin typeface="IBM Plex Sans" panose="020B0503050203000203" pitchFamily="34" charset="0"/>
            </a:endParaRPr>
          </a:p>
          <a:p>
            <a:pPr marL="457200" lvl="1" indent="0"/>
            <a:endParaRPr lang="fr-FR" sz="1500" dirty="0">
              <a:latin typeface="IBM Plex Sans" panose="020B0503050203000203" pitchFamily="34" charset="0"/>
            </a:endParaRPr>
          </a:p>
          <a:p>
            <a:endParaRPr lang="fr-FR" dirty="0">
              <a:latin typeface="IBM Plex Sans" panose="020B050305020300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B19F74-9474-46CB-A2E4-694D0906A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CADD87-9FFB-4EDE-948C-F14A7523B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061" y="1120734"/>
            <a:ext cx="1684057" cy="168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86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7391E-E405-448E-A632-2232520BF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Référente filière Marwa/</a:t>
            </a:r>
            <a:r>
              <a:rPr lang="fr-FR" dirty="0" err="1"/>
              <a:t>Oumayma</a:t>
            </a:r>
            <a:r>
              <a:rPr lang="fr-FR" dirty="0"/>
              <a:t> </a:t>
            </a:r>
            <a:r>
              <a:rPr lang="fr-FR" dirty="0" err="1"/>
              <a:t>Khomsi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A0BA87-932E-45ED-A947-38072FF706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C704E6-8643-4A69-AABF-A79A65AB6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24684"/>
            <a:ext cx="8520600" cy="3719812"/>
          </a:xfrm>
        </p:spPr>
        <p:txBody>
          <a:bodyPr>
            <a:normAutofit fontScale="62500" lnSpcReduction="20000"/>
          </a:bodyPr>
          <a:lstStyle/>
          <a:p>
            <a:pPr marL="285750" indent="-285750" fontAlgn="t"/>
            <a:r>
              <a:rPr lang="fr-FR" sz="2200" b="1" i="0" u="none" strike="noStrike" dirty="0">
                <a:solidFill>
                  <a:srgbClr val="666666"/>
                </a:solidFill>
                <a:effectLst/>
                <a:latin typeface="IBM Plex Sans" panose="020B0503050203000203" pitchFamily="34" charset="0"/>
              </a:rPr>
              <a:t>Centres de compétence &amp; centres de proximité</a:t>
            </a:r>
            <a:endParaRPr lang="fr-FR" sz="2200" b="1" i="0" u="none" strike="noStrike" dirty="0">
              <a:effectLst/>
              <a:latin typeface="IBM Plex Sans" panose="020B0503050203000203" pitchFamily="34" charset="0"/>
            </a:endParaRPr>
          </a:p>
          <a:p>
            <a:pPr marL="742950" lvl="1" indent="-285750"/>
            <a:r>
              <a:rPr lang="fr-FR" sz="2200" i="0" u="none" strike="noStrike" dirty="0">
                <a:solidFill>
                  <a:srgbClr val="666666"/>
                </a:solidFill>
                <a:effectLst/>
                <a:latin typeface="IBM Plex Sans" panose="020B0503050203000203" pitchFamily="34" charset="0"/>
              </a:rPr>
              <a:t>Coordination : Caroline MAKOWSKI</a:t>
            </a:r>
          </a:p>
          <a:p>
            <a:pPr marL="457200" lvl="1" indent="0">
              <a:buNone/>
            </a:pPr>
            <a:endParaRPr lang="fr-FR" sz="2200" b="1" i="0" u="none" strike="noStrike" dirty="0">
              <a:solidFill>
                <a:srgbClr val="666666"/>
              </a:solidFill>
              <a:effectLst/>
              <a:latin typeface="IBM Plex Sans" panose="020B0503050203000203" pitchFamily="34" charset="0"/>
            </a:endParaRPr>
          </a:p>
          <a:p>
            <a:pPr marL="285750" indent="-285750" fontAlgn="t"/>
            <a:r>
              <a:rPr lang="fr-FR" sz="2200" b="1" dirty="0">
                <a:latin typeface="IBM Plex Sans" panose="020B0503050203000203" pitchFamily="34" charset="0"/>
              </a:rPr>
              <a:t>Dépistage néonatal</a:t>
            </a:r>
          </a:p>
          <a:p>
            <a:pPr marL="742950" lvl="1" indent="-285750"/>
            <a:r>
              <a:rPr lang="fr-FR" sz="2200" i="0" u="none" strike="noStrike" dirty="0">
                <a:solidFill>
                  <a:srgbClr val="666666"/>
                </a:solidFill>
                <a:effectLst/>
                <a:latin typeface="IBM Plex Sans" panose="020B0503050203000203" pitchFamily="34" charset="0"/>
              </a:rPr>
              <a:t>Coordination : </a:t>
            </a:r>
            <a:r>
              <a:rPr lang="fr-FR" sz="2200" dirty="0">
                <a:latin typeface="IBM Plex Sans" panose="020B0503050203000203" pitchFamily="34" charset="0"/>
              </a:rPr>
              <a:t>Marie-Hélène ODIEVRE-MONTANIE</a:t>
            </a:r>
          </a:p>
          <a:p>
            <a:pPr marL="457200" lvl="1" indent="0">
              <a:buNone/>
            </a:pPr>
            <a:endParaRPr lang="fr-FR" sz="2200" b="1" i="0" u="none" strike="noStrike" dirty="0">
              <a:solidFill>
                <a:srgbClr val="666666"/>
              </a:solidFill>
              <a:effectLst/>
              <a:latin typeface="IBM Plex Sans" panose="020B0503050203000203" pitchFamily="34" charset="0"/>
            </a:endParaRPr>
          </a:p>
          <a:p>
            <a:pPr marL="285750" indent="-285750" fontAlgn="t"/>
            <a:r>
              <a:rPr lang="fr-FR" sz="2200" b="1" dirty="0">
                <a:latin typeface="IBM Plex Sans" panose="020B0503050203000203" pitchFamily="34" charset="0"/>
              </a:rPr>
              <a:t>Formation et information</a:t>
            </a:r>
          </a:p>
          <a:p>
            <a:pPr marL="742950" lvl="1" indent="-285750"/>
            <a:r>
              <a:rPr lang="fr-FR" sz="2200" i="0" u="none" strike="noStrike" dirty="0">
                <a:solidFill>
                  <a:srgbClr val="666666"/>
                </a:solidFill>
                <a:effectLst/>
                <a:latin typeface="IBM Plex Sans" panose="020B0503050203000203" pitchFamily="34" charset="0"/>
              </a:rPr>
              <a:t>Coordination : </a:t>
            </a:r>
            <a:r>
              <a:rPr lang="fr-FR" sz="2200" b="0" i="0" u="none" strike="noStrike" dirty="0">
                <a:solidFill>
                  <a:srgbClr val="666666"/>
                </a:solidFill>
                <a:effectLst/>
                <a:latin typeface="IBM Plex Sans" panose="020B0503050203000203" pitchFamily="34" charset="0"/>
              </a:rPr>
              <a:t>Anoosha HABIBI</a:t>
            </a:r>
          </a:p>
          <a:p>
            <a:pPr marL="457200" lvl="1" indent="0">
              <a:buNone/>
            </a:pPr>
            <a:endParaRPr lang="fr-FR" sz="2200" b="0" i="0" u="none" strike="noStrike" dirty="0">
              <a:solidFill>
                <a:srgbClr val="666666"/>
              </a:solidFill>
              <a:effectLst/>
              <a:latin typeface="IBM Plex Sans" panose="020B0503050203000203" pitchFamily="34" charset="0"/>
            </a:endParaRPr>
          </a:p>
          <a:p>
            <a:pPr marL="285750" indent="-285750" fontAlgn="t"/>
            <a:r>
              <a:rPr lang="fr-FR" sz="2200" b="1" dirty="0">
                <a:latin typeface="IBM Plex Sans" panose="020B0503050203000203" pitchFamily="34" charset="0"/>
              </a:rPr>
              <a:t>Observatoire des traitements</a:t>
            </a:r>
          </a:p>
          <a:p>
            <a:pPr marL="742950" lvl="1" indent="-285750"/>
            <a:r>
              <a:rPr lang="fr-FR" sz="2200" i="0" u="none" strike="noStrike" dirty="0">
                <a:solidFill>
                  <a:srgbClr val="666666"/>
                </a:solidFill>
                <a:effectLst/>
                <a:latin typeface="IBM Plex Sans" panose="020B0503050203000203" pitchFamily="34" charset="0"/>
              </a:rPr>
              <a:t>Coordination : </a:t>
            </a:r>
            <a:r>
              <a:rPr lang="fr-FR" sz="2200" dirty="0">
                <a:latin typeface="IBM Plex Sans" panose="020B0503050203000203" pitchFamily="34" charset="0"/>
              </a:rPr>
              <a:t>Sarah SZEPETOWSKI ; Laure THOMAS (?)</a:t>
            </a:r>
          </a:p>
          <a:p>
            <a:pPr marL="457200" lvl="1" indent="0">
              <a:buNone/>
            </a:pPr>
            <a:endParaRPr lang="fr-FR" sz="2200" b="0" i="0" u="none" strike="noStrike" dirty="0">
              <a:effectLst/>
              <a:latin typeface="IBM Plex Sans" panose="020B0503050203000203" pitchFamily="34" charset="0"/>
            </a:endParaRPr>
          </a:p>
          <a:p>
            <a:pPr marL="285750" indent="-285750" fontAlgn="t"/>
            <a:r>
              <a:rPr lang="fr-FR" sz="2200" b="1" dirty="0">
                <a:latin typeface="IBM Plex Sans" panose="020B0503050203000203" pitchFamily="34" charset="0"/>
              </a:rPr>
              <a:t>Transfusion sanguine</a:t>
            </a:r>
          </a:p>
          <a:p>
            <a:pPr marL="742950" lvl="1" indent="-285750"/>
            <a:r>
              <a:rPr lang="fr-FR" sz="2200" i="0" u="none" strike="noStrike" dirty="0">
                <a:solidFill>
                  <a:srgbClr val="666666"/>
                </a:solidFill>
                <a:effectLst/>
                <a:latin typeface="IBM Plex Sans" panose="020B0503050203000203" pitchFamily="34" charset="0"/>
              </a:rPr>
              <a:t>Coordination : </a:t>
            </a:r>
            <a:r>
              <a:rPr lang="fr-FR" sz="2200" dirty="0">
                <a:latin typeface="IBM Plex Sans" panose="020B0503050203000203" pitchFamily="34" charset="0"/>
              </a:rPr>
              <a:t>France PIRENNE, Christelle CHANTALAT, Latifa BOUKARI </a:t>
            </a:r>
          </a:p>
          <a:p>
            <a:pPr marL="742950" lvl="1" indent="-285750"/>
            <a:endParaRPr lang="fr-FR" sz="2200" dirty="0">
              <a:latin typeface="IBM Plex Sans" panose="020B0503050203000203" pitchFamily="34" charset="0"/>
            </a:endParaRPr>
          </a:p>
          <a:p>
            <a:pPr marL="285750" indent="-285750" fontAlgn="t"/>
            <a:r>
              <a:rPr lang="fr-FR" sz="2200" b="1" dirty="0">
                <a:latin typeface="IBM Plex Sans" panose="020B0503050203000203" pitchFamily="34" charset="0"/>
              </a:rPr>
              <a:t>Vaccins et drépanocytose</a:t>
            </a:r>
          </a:p>
          <a:p>
            <a:pPr marL="742950" lvl="1" indent="-285750"/>
            <a:r>
              <a:rPr lang="fr-FR" sz="2200" i="0" u="none" strike="noStrike" dirty="0">
                <a:solidFill>
                  <a:srgbClr val="666666"/>
                </a:solidFill>
                <a:effectLst/>
                <a:latin typeface="IBM Plex Sans" panose="020B0503050203000203" pitchFamily="34" charset="0"/>
              </a:rPr>
              <a:t>Coordination : </a:t>
            </a:r>
            <a:r>
              <a:rPr lang="fr-FR" sz="2200" dirty="0">
                <a:latin typeface="IBM Plex Sans" panose="020B0503050203000203" pitchFamily="34" charset="0"/>
              </a:rPr>
              <a:t>Marie-Hélène ODIÈVRE-MONTANIÉ et Stéphanie EYSSETTE-GUERREAU </a:t>
            </a:r>
          </a:p>
          <a:p>
            <a:pPr marL="457200" lvl="1" indent="0">
              <a:buNone/>
            </a:pPr>
            <a:endParaRPr lang="fr-FR" sz="1500" b="0" i="0" u="none" strike="noStrike" dirty="0">
              <a:effectLst/>
              <a:latin typeface="IBM Plex Sans" panose="020B0503050203000203" pitchFamily="34" charset="0"/>
            </a:endParaRPr>
          </a:p>
          <a:p>
            <a:pPr marR="0" algn="l" rtl="0" eaLnBrk="1" fontAlgn="t" hangingPunct="1">
              <a:spcBef>
                <a:spcPts val="0"/>
              </a:spcBef>
              <a:spcAft>
                <a:spcPts val="0"/>
              </a:spcAft>
            </a:pPr>
            <a:endParaRPr lang="fr-FR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fr-FR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fr-FR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fr-FR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fontAlgn="t">
              <a:buNone/>
            </a:pPr>
            <a:endParaRPr lang="fr-FR" sz="1500" b="0" i="0" u="none" strike="noStrike" dirty="0">
              <a:effectLst/>
              <a:latin typeface="IBM Plex Sans" panose="020B0503050203000203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fr-FR" sz="1800" b="0" i="0" u="none" strike="noStrike" dirty="0">
              <a:effectLst/>
              <a:latin typeface="IBM Plex Sans" panose="020B0503050203000203" pitchFamily="34" charset="0"/>
            </a:endParaRPr>
          </a:p>
          <a:p>
            <a:pPr marL="0" indent="0"/>
            <a:endParaRPr lang="fr-FR" sz="1700" b="0" i="0" u="none" strike="noStrike" dirty="0">
              <a:effectLst/>
              <a:latin typeface="IBM Plex Sans" panose="020B0503050203000203" pitchFamily="34" charset="0"/>
            </a:endParaRPr>
          </a:p>
          <a:p>
            <a:pPr marL="457200" lvl="1" indent="0"/>
            <a:endParaRPr lang="fr-FR" sz="1500" dirty="0">
              <a:latin typeface="IBM Plex Sans" panose="020B0503050203000203" pitchFamily="34" charset="0"/>
            </a:endParaRPr>
          </a:p>
          <a:p>
            <a:endParaRPr lang="fr-FR" dirty="0">
              <a:latin typeface="IBM Plex Sans" panose="020B050305020300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B19F74-9474-46CB-A2E4-694D0906A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CADD87-9FFB-4EDE-948C-F14A7523B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061" y="1120734"/>
            <a:ext cx="1684057" cy="168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6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Nouveaux Groupes de travail: ? </a:t>
            </a:r>
          </a:p>
        </p:txBody>
      </p:sp>
      <p:graphicFrame>
        <p:nvGraphicFramePr>
          <p:cNvPr id="3" name="Tableau 4">
            <a:extLst>
              <a:ext uri="{FF2B5EF4-FFF2-40B4-BE49-F238E27FC236}">
                <a16:creationId xmlns:a16="http://schemas.microsoft.com/office/drawing/2014/main" id="{81D8437E-1475-44C6-88B2-67E94F1EB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953510"/>
              </p:ext>
            </p:extLst>
          </p:nvPr>
        </p:nvGraphicFramePr>
        <p:xfrm>
          <a:off x="547734" y="1244661"/>
          <a:ext cx="8048531" cy="2880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019331">
                  <a:extLst>
                    <a:ext uri="{9D8B030D-6E8A-4147-A177-3AD203B41FA5}">
                      <a16:colId xmlns:a16="http://schemas.microsoft.com/office/drawing/2014/main" val="889979848"/>
                    </a:ext>
                  </a:extLst>
                </a:gridCol>
                <a:gridCol w="3278820">
                  <a:extLst>
                    <a:ext uri="{9D8B030D-6E8A-4147-A177-3AD203B41FA5}">
                      <a16:colId xmlns:a16="http://schemas.microsoft.com/office/drawing/2014/main" val="1363948408"/>
                    </a:ext>
                  </a:extLst>
                </a:gridCol>
                <a:gridCol w="1750380">
                  <a:extLst>
                    <a:ext uri="{9D8B030D-6E8A-4147-A177-3AD203B41FA5}">
                      <a16:colId xmlns:a16="http://schemas.microsoft.com/office/drawing/2014/main" val="24933540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latin typeface="IBM Plex Sans" panose="020B0503050203000203" pitchFamily="34" charset="0"/>
                        </a:rPr>
                        <a:t>Groupe de travail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IBM Plex Sans" panose="020B0503050203000203" pitchFamily="34" charset="0"/>
                        </a:rPr>
                        <a:t>Coordonnateur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IBM Plex Sans" panose="020B0503050203000203" pitchFamily="34" charset="0"/>
                        </a:rPr>
                        <a:t>Référent au sein de l’équipe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8320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0" i="0" u="none" strike="noStrike" cap="none" dirty="0" err="1">
                          <a:solidFill>
                            <a:srgbClr val="C00000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Membranopathies</a:t>
                      </a:r>
                      <a:r>
                        <a:rPr lang="fr-FR" sz="1400" b="0" i="0" u="none" strike="noStrike" cap="none" dirty="0">
                          <a:solidFill>
                            <a:srgbClr val="C00000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 érythrocytaires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0" i="0" u="none" strike="noStrike" cap="none" dirty="0">
                          <a:solidFill>
                            <a:schemeClr val="dk1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Corinne GUITTON et Loïc GARÇON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1" i="0" u="none" strike="noStrike" cap="none" dirty="0">
                          <a:solidFill>
                            <a:srgbClr val="D21F2E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A définir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633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0" i="0" u="none" strike="noStrike" cap="none" dirty="0">
                          <a:solidFill>
                            <a:srgbClr val="C00000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Europe International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0" i="0" u="none" strike="noStrike" cap="none" noProof="0" dirty="0">
                          <a:solidFill>
                            <a:schemeClr val="dk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Valentine Brousse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A définir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47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0" i="0" u="none" strike="noStrike" cap="none" dirty="0">
                          <a:solidFill>
                            <a:srgbClr val="C00000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Accompagnement global du vieillissement des personnes vivant avec la drépanocytose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Christelle CHANTALAT</a:t>
                      </a:r>
                      <a:endParaRPr lang="fr-FR" sz="1400" b="1" i="0" u="none" strike="noStrike" cap="none" dirty="0">
                        <a:solidFill>
                          <a:srgbClr val="FF0000"/>
                        </a:solidFill>
                        <a:latin typeface="IBM Plex Sans" panose="020B0503050203000203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A définir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042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0" i="0" u="none" strike="noStrike" cap="none" dirty="0">
                          <a:solidFill>
                            <a:srgbClr val="C00000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Imagerie - Un groupe par atteinte d'organe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1" i="0" u="none" strike="noStrike" cap="none" dirty="0">
                          <a:solidFill>
                            <a:srgbClr val="D21F2E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A définir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1" i="0" u="none" strike="noStrike" cap="none" dirty="0">
                          <a:solidFill>
                            <a:srgbClr val="D21F2E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A définir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322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0" i="0" u="none" strike="noStrike" cap="none" dirty="0">
                          <a:solidFill>
                            <a:srgbClr val="C00000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Groupe Greffe - thérapie curative 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1" i="0" u="none" strike="noStrike" cap="none" dirty="0">
                          <a:solidFill>
                            <a:srgbClr val="D21F2E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A définir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1" i="0" u="none" strike="noStrike" cap="none" dirty="0">
                          <a:solidFill>
                            <a:srgbClr val="D21F2E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A définir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24708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8381FE26-A8F9-4E31-BF70-624E9A12E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93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4">
            <a:extLst>
              <a:ext uri="{FF2B5EF4-FFF2-40B4-BE49-F238E27FC236}">
                <a16:creationId xmlns:a16="http://schemas.microsoft.com/office/drawing/2014/main" id="{81D8437E-1475-44C6-88B2-67E94F1EB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046753"/>
              </p:ext>
            </p:extLst>
          </p:nvPr>
        </p:nvGraphicFramePr>
        <p:xfrm>
          <a:off x="393825" y="1398046"/>
          <a:ext cx="8048531" cy="2509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24722">
                  <a:extLst>
                    <a:ext uri="{9D8B030D-6E8A-4147-A177-3AD203B41FA5}">
                      <a16:colId xmlns:a16="http://schemas.microsoft.com/office/drawing/2014/main" val="889979848"/>
                    </a:ext>
                  </a:extLst>
                </a:gridCol>
                <a:gridCol w="2673429">
                  <a:extLst>
                    <a:ext uri="{9D8B030D-6E8A-4147-A177-3AD203B41FA5}">
                      <a16:colId xmlns:a16="http://schemas.microsoft.com/office/drawing/2014/main" val="1363948408"/>
                    </a:ext>
                  </a:extLst>
                </a:gridCol>
                <a:gridCol w="1750380">
                  <a:extLst>
                    <a:ext uri="{9D8B030D-6E8A-4147-A177-3AD203B41FA5}">
                      <a16:colId xmlns:a16="http://schemas.microsoft.com/office/drawing/2014/main" val="24933540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fr-FR" sz="1400" b="1" i="0" u="none" strike="noStrike" cap="none" dirty="0">
                          <a:solidFill>
                            <a:schemeClr val="lt1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Groupe de travail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fr-FR" sz="1400" b="1" i="0" u="none" strike="noStrike" cap="none" dirty="0">
                          <a:solidFill>
                            <a:schemeClr val="lt1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Coordonnateur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fr-FR" sz="1400" b="1" i="0" u="none" strike="noStrike" cap="none" dirty="0">
                          <a:solidFill>
                            <a:schemeClr val="lt1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Référent au sein de l’équipe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8320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0" i="0" u="none" strike="noStrike" cap="none" dirty="0">
                          <a:solidFill>
                            <a:srgbClr val="C00000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Grossesse et drépanocytose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A définir</a:t>
                      </a:r>
                      <a:endParaRPr kumimoji="0" lang="fr-FR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IBM Plex Sans" panose="020B0503050203000203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A définir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722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0" i="0" u="none" strike="noStrike" cap="none" dirty="0">
                          <a:solidFill>
                            <a:srgbClr val="C00000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Activité physique adaptée (en lien avec le CRMR coordonnateur Métropole – Océan indien)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A définir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A définir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322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0" i="0" u="none" strike="noStrike" cap="none" dirty="0">
                          <a:solidFill>
                            <a:srgbClr val="C00000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Éducation à la santé et information grand public pas qu'associatif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1" i="0" u="none" strike="noStrike" cap="none" dirty="0">
                          <a:solidFill>
                            <a:srgbClr val="D21F2E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A définir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1" i="0" u="none" strike="noStrike" cap="none" dirty="0">
                          <a:solidFill>
                            <a:srgbClr val="D21F2E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A définir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803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0" i="0" u="none" strike="noStrike" cap="none" dirty="0">
                          <a:solidFill>
                            <a:srgbClr val="C00000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Sensibilisation et dépistage des adultes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1" i="0" u="none" strike="noStrike" cap="none" dirty="0">
                          <a:solidFill>
                            <a:srgbClr val="C00000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A définir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1" i="0" u="none" strike="noStrike" cap="none" dirty="0">
                          <a:solidFill>
                            <a:srgbClr val="D21F2E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  <a:sym typeface="Arial"/>
                        </a:rPr>
                        <a:t>A définir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88133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EE28657B-FD69-49EA-B895-9568E8198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9E9E79B2-63AF-2E8D-9A86-BDD3090F9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</p:spPr>
        <p:txBody>
          <a:bodyPr>
            <a:normAutofit/>
          </a:bodyPr>
          <a:lstStyle/>
          <a:p>
            <a:r>
              <a:rPr lang="fr-FR" dirty="0"/>
              <a:t>Nouveaux Groupes de travail: ? </a:t>
            </a:r>
          </a:p>
        </p:txBody>
      </p:sp>
    </p:spTree>
    <p:extLst>
      <p:ext uri="{BB962C8B-B14F-4D97-AF65-F5344CB8AC3E}">
        <p14:creationId xmlns:p14="http://schemas.microsoft.com/office/powerpoint/2010/main" val="2552262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Groupes de travail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E573D3F-83B3-45F4-8F5F-686FC36DD7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s’inscrire, c’est ICI :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E28657B-FD69-49EA-B895-9568E8198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83361B-7D4E-41B1-B1A5-0EBAC6801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369" y="2155644"/>
            <a:ext cx="1963261" cy="196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67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791DA5C-E7F7-4328-BDEF-B9C41BD80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556" y="1473801"/>
            <a:ext cx="4045200" cy="1564500"/>
          </a:xfrm>
        </p:spPr>
        <p:txBody>
          <a:bodyPr/>
          <a:lstStyle/>
          <a:p>
            <a:r>
              <a:rPr lang="fr-FR" dirty="0"/>
              <a:t>Appels à projets</a:t>
            </a:r>
            <a:br>
              <a:rPr lang="fr-FR" dirty="0"/>
            </a:br>
            <a:r>
              <a:rPr lang="fr-FR" dirty="0"/>
              <a:t>et Bourses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B6B8153-B480-4D72-B86B-A21853AE61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CDD1AB-4FE8-4F43-83DF-3444F3ECD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00FB46D-3539-4C83-880E-5CF495606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13649" y="927241"/>
            <a:ext cx="3091335" cy="309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23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016F67-99B2-4A87-A3ED-3540A87B9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AAP Convergence</a:t>
            </a:r>
            <a:br>
              <a:rPr lang="fr-FR" dirty="0">
                <a:solidFill>
                  <a:srgbClr val="12415B"/>
                </a:solidFill>
              </a:rPr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701028-C10F-40C3-AD41-17D15B8E8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17800"/>
            <a:ext cx="8520600" cy="3776151"/>
          </a:xfrm>
        </p:spPr>
        <p:txBody>
          <a:bodyPr>
            <a:normAutofit fontScale="92500"/>
          </a:bodyPr>
          <a:lstStyle/>
          <a:p>
            <a:r>
              <a:rPr lang="fr-FR" sz="2000" b="1" dirty="0">
                <a:solidFill>
                  <a:srgbClr val="12415B"/>
                </a:solidFill>
              </a:rPr>
              <a:t>AAP Convergence : cohorte néonatale</a:t>
            </a:r>
          </a:p>
          <a:p>
            <a:pPr marL="328250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fr-FR" dirty="0"/>
              <a:t>Proposé par la Banque de Données Maladies Rares (BNDMR)</a:t>
            </a:r>
          </a:p>
          <a:p>
            <a:pPr marL="328250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fr-FR" dirty="0"/>
              <a:t>Objectif:  développer dans BAMARA des items  afin de permettre une collecte supplémentaire de données (recueillies dans le cadre du soin)</a:t>
            </a:r>
          </a:p>
          <a:p>
            <a:pPr marL="328250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fr-FR" b="1" dirty="0"/>
              <a:t>Projet du GT Dépistage</a:t>
            </a:r>
            <a:r>
              <a:rPr lang="fr-FR" dirty="0"/>
              <a:t>: implémenter une quinzaine de variables pour le suivi prospectif cohorte néonatale des enfants dépistés avec un syndrome drépanocytaire majeur et une béta-thalassémie (15 cas/an)</a:t>
            </a:r>
          </a:p>
          <a:p>
            <a:pPr marL="328250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fr-FR" dirty="0"/>
              <a:t>Mail d’ annonce envoyé </a:t>
            </a:r>
          </a:p>
          <a:p>
            <a:pPr marL="1200150" lvl="1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fr-FR" dirty="0"/>
              <a:t>Constituer un Comité Utilisateur : </a:t>
            </a:r>
            <a:r>
              <a:rPr lang="fr-FR" b="1" dirty="0"/>
              <a:t>signature obligatoire</a:t>
            </a:r>
          </a:p>
          <a:p>
            <a:pPr marL="1200150" lvl="1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fr-FR" dirty="0"/>
              <a:t>Accord participation au projet</a:t>
            </a:r>
          </a:p>
          <a:p>
            <a:pPr marL="328250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D21F2E"/>
                </a:solidFill>
              </a:rPr>
              <a:t>Attention </a:t>
            </a:r>
            <a:r>
              <a:rPr lang="fr-FR" dirty="0"/>
              <a:t>: pas de financement pour saisie des données mais </a:t>
            </a:r>
          </a:p>
          <a:p>
            <a:pPr marL="1200150" lvl="1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fr-FR" dirty="0"/>
              <a:t>AAP complémentaires facilités (dont Europe)</a:t>
            </a:r>
          </a:p>
          <a:p>
            <a:pPr marL="1200150" lvl="1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fr-FR" dirty="0"/>
              <a:t>Aide Filière ?</a:t>
            </a:r>
            <a:endParaRPr lang="fr-FR" dirty="0">
              <a:solidFill>
                <a:srgbClr val="12415B"/>
              </a:solidFill>
            </a:endParaRPr>
          </a:p>
          <a:p>
            <a:pPr marL="328250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12415B"/>
                </a:solidFill>
              </a:rPr>
              <a:t>Date de clôture 5 Juillet</a:t>
            </a:r>
            <a:endParaRPr lang="en-GB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9E58DF-8418-4096-9073-C6BA1FA7D6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734A30F-E518-4ED5-93B6-9A7501B70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1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4FA5D-7E54-3812-14DF-2EE6DD1F9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452839-2233-D429-B869-C0AD66EA6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AAP Convergence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97B0E5-D9AE-A0C6-3B54-AB0DD8E04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17800"/>
            <a:ext cx="8520600" cy="3551075"/>
          </a:xfrm>
        </p:spPr>
        <p:txBody>
          <a:bodyPr>
            <a:normAutofit/>
          </a:bodyPr>
          <a:lstStyle/>
          <a:p>
            <a:r>
              <a:rPr lang="fr-FR" sz="2000" b="1" dirty="0">
                <a:solidFill>
                  <a:srgbClr val="12415B"/>
                </a:solidFill>
              </a:rPr>
              <a:t>AAP Convergence : CAMARE</a:t>
            </a:r>
          </a:p>
          <a:p>
            <a:pPr marL="328250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Proposition Pr Keita- Meyer ( Anesthésie-Réa Necker Enfants- Malades)</a:t>
            </a:r>
          </a:p>
          <a:p>
            <a:pPr marL="328250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Objectifs: </a:t>
            </a:r>
          </a:p>
          <a:p>
            <a:pPr marL="1200150" lvl="1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Améliorer le suivi et la prise en charge anesthésique dans les maladies rares (dont drépanocytose)</a:t>
            </a:r>
          </a:p>
          <a:p>
            <a:pPr marL="1200150" lvl="1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Permettre un meilleur partage des expertises</a:t>
            </a:r>
          </a:p>
          <a:p>
            <a:pPr marL="328250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Quelques centres de la Filière </a:t>
            </a:r>
            <a:r>
              <a:rPr lang="fr-FR" sz="1600" dirty="0" err="1"/>
              <a:t>FilRouge</a:t>
            </a:r>
            <a:r>
              <a:rPr lang="fr-FR" sz="1600" dirty="0"/>
              <a:t>-MCGRE sollicités </a:t>
            </a:r>
          </a:p>
          <a:p>
            <a:pPr marL="328250" indent="-28575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Avis favorable Filière </a:t>
            </a:r>
            <a:r>
              <a:rPr lang="fr-FR" sz="1600" dirty="0" err="1"/>
              <a:t>FilRouge</a:t>
            </a:r>
            <a:r>
              <a:rPr lang="fr-FR" sz="1600" dirty="0"/>
              <a:t>-MCGRE</a:t>
            </a:r>
          </a:p>
          <a:p>
            <a:pPr>
              <a:lnSpc>
                <a:spcPct val="135000"/>
              </a:lnSpc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F1CC08-B5DD-3C44-C040-F5E0E813D5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D10594E-510F-551A-38CF-BB4BFDF4F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16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CA80D-CCD4-D19A-67AF-40B446B21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2EE9FE-E6C5-A3A1-1CDA-64D71FC91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AAP de la Filière </a:t>
            </a:r>
            <a:r>
              <a:rPr lang="fr-FR" dirty="0" err="1"/>
              <a:t>FilRougE</a:t>
            </a:r>
            <a:r>
              <a:rPr lang="fr-FR" dirty="0"/>
              <a:t>-MCGRE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62C342-9B8F-A2A2-F847-2E5F5FC09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17800"/>
            <a:ext cx="8520600" cy="3551075"/>
          </a:xfrm>
        </p:spPr>
        <p:txBody>
          <a:bodyPr>
            <a:normAutofit fontScale="40000" lnSpcReduction="20000"/>
          </a:bodyPr>
          <a:lstStyle/>
          <a:p>
            <a:r>
              <a:rPr lang="fr-FR" sz="4200" b="1" dirty="0">
                <a:solidFill>
                  <a:srgbClr val="12415B"/>
                </a:solidFill>
              </a:rPr>
              <a:t>En cours </a:t>
            </a:r>
          </a:p>
          <a:p>
            <a:endParaRPr lang="fr-FR" sz="4200" b="1" dirty="0">
              <a:solidFill>
                <a:srgbClr val="12415B"/>
              </a:solidFill>
            </a:endParaRPr>
          </a:p>
          <a:p>
            <a:pPr marL="614000" indent="-571500">
              <a:buFont typeface="Arial" panose="020B0604020202020204" pitchFamily="34" charset="0"/>
              <a:buChar char="•"/>
            </a:pPr>
            <a:r>
              <a:rPr lang="fr-FR" sz="3600" b="1" dirty="0"/>
              <a:t>Appel à projets Sciences Humaines et Sociales (SHS) </a:t>
            </a:r>
            <a:r>
              <a:rPr lang="fr-FR" sz="3600" dirty="0"/>
              <a:t>en collaboration avec Novo </a:t>
            </a:r>
            <a:r>
              <a:rPr lang="fr-FR" sz="3600" dirty="0" err="1"/>
              <a:t>Nordisk</a:t>
            </a:r>
            <a:r>
              <a:rPr lang="fr-FR" sz="3600" dirty="0"/>
              <a:t> et la Fondation maladies rares</a:t>
            </a:r>
          </a:p>
          <a:p>
            <a:pPr lvl="2"/>
            <a:r>
              <a:rPr lang="fr-FR" sz="2700" b="1" dirty="0"/>
              <a:t>🩸</a:t>
            </a:r>
            <a:r>
              <a:rPr lang="fr-FR" sz="2700" dirty="0"/>
              <a:t>Pathologies : Drépanocytose et </a:t>
            </a:r>
            <a:r>
              <a:rPr lang="el-GR" sz="2800" dirty="0"/>
              <a:t>β-</a:t>
            </a:r>
            <a:r>
              <a:rPr lang="fr-FR" sz="2800" dirty="0"/>
              <a:t>thalassémie </a:t>
            </a:r>
          </a:p>
          <a:p>
            <a:pPr lvl="2"/>
            <a:r>
              <a:rPr lang="fr-FR" sz="2700" dirty="0"/>
              <a:t>💶 Budget total : 30 000 €</a:t>
            </a:r>
          </a:p>
          <a:p>
            <a:pPr lvl="2"/>
            <a:r>
              <a:rPr lang="fr-FR" sz="2700" dirty="0"/>
              <a:t>⏳  Durée maximale du projet : 24 mois</a:t>
            </a:r>
            <a:br>
              <a:rPr lang="fr-FR" sz="2700" dirty="0"/>
            </a:br>
            <a:r>
              <a:rPr lang="fr-FR" sz="2700" dirty="0"/>
              <a:t>📅 Date limite de dépôt : 12 septembre 2025, 12h</a:t>
            </a:r>
          </a:p>
          <a:p>
            <a:endParaRPr lang="fr-FR" sz="2600" dirty="0"/>
          </a:p>
          <a:p>
            <a:pPr marL="614000" indent="-571500">
              <a:buFont typeface="Arial" panose="020B0604020202020204" pitchFamily="34" charset="0"/>
              <a:buChar char="•"/>
            </a:pPr>
            <a:r>
              <a:rPr lang="fr-FR" sz="3600" b="1" dirty="0"/>
              <a:t>Appel à projets Impulsion Recherche 2025 </a:t>
            </a:r>
            <a:r>
              <a:rPr lang="fr-FR" sz="3600" dirty="0"/>
              <a:t>en collaboration avec le CGRF</a:t>
            </a:r>
          </a:p>
          <a:p>
            <a:pPr lvl="2"/>
            <a:r>
              <a:rPr lang="fr-FR" sz="2800" b="1" dirty="0"/>
              <a:t>🩸</a:t>
            </a:r>
            <a:r>
              <a:rPr lang="fr-FR" sz="2800" dirty="0"/>
              <a:t>pathologies rares de la filière</a:t>
            </a:r>
          </a:p>
          <a:p>
            <a:pPr lvl="2"/>
            <a:r>
              <a:rPr lang="fr-FR" sz="2800" dirty="0"/>
              <a:t>💶 Budget total : 140 000 €</a:t>
            </a:r>
          </a:p>
          <a:p>
            <a:pPr lvl="2"/>
            <a:r>
              <a:rPr lang="fr-FR" sz="2800" dirty="0"/>
              <a:t>🔎recherche fondamentale, translationnelle, clinique</a:t>
            </a:r>
            <a:br>
              <a:rPr lang="fr-FR" sz="2800" dirty="0"/>
            </a:br>
            <a:r>
              <a:rPr lang="fr-FR" sz="2800" dirty="0"/>
              <a:t>📅 Date limite de dépôt : 5 septembre 2025</a:t>
            </a:r>
          </a:p>
          <a:p>
            <a:endParaRPr lang="fr-FR" dirty="0"/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  <a:p>
            <a:pPr marL="1524000" lvl="3" indent="0">
              <a:buNone/>
            </a:pPr>
            <a:r>
              <a:rPr lang="fr-FR" sz="3500" dirty="0"/>
              <a:t>Tous les AAP de la filière sont disponibles sur le site internet :</a:t>
            </a:r>
            <a:endParaRPr lang="fr-FR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D802C3-CC93-95BF-99AF-5D032DB0A7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E6F30A0-1F31-BADF-EFC4-10CCC5652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428" y="3222039"/>
            <a:ext cx="1324611" cy="134683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9471906-05D8-7E5B-2A21-988C07B6B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45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55793654-1A81-4629-89E5-0A1FCCEBD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60F784-06A3-45BB-9C9E-9743596CDF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EC00612-A719-43B6-9C19-AAEDB11507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Organisation  : Bureau, COPIL &amp; Charte</a:t>
            </a:r>
          </a:p>
          <a:p>
            <a:r>
              <a:rPr lang="fr-FR" dirty="0"/>
              <a:t>Logo</a:t>
            </a:r>
          </a:p>
          <a:p>
            <a:r>
              <a:rPr lang="fr-FR" dirty="0"/>
              <a:t>Groupes de travail</a:t>
            </a:r>
          </a:p>
          <a:p>
            <a:r>
              <a:rPr lang="fr-FR" dirty="0"/>
              <a:t>AAP et Bourses</a:t>
            </a:r>
          </a:p>
          <a:p>
            <a:r>
              <a:rPr lang="fr-FR" dirty="0"/>
              <a:t>Les travaux d’été</a:t>
            </a:r>
          </a:p>
          <a:p>
            <a:r>
              <a:rPr lang="fr-FR" dirty="0"/>
              <a:t>Agenda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CACD64F-2D38-4806-A43D-71749318A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70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701028-C10F-40C3-AD41-17D15B8E8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17800"/>
            <a:ext cx="8520600" cy="3551075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12415B"/>
                </a:solidFill>
              </a:rPr>
              <a:t>A venir (on a pris du retard…)</a:t>
            </a:r>
          </a:p>
          <a:p>
            <a:endParaRPr lang="fr-FR" sz="2400" b="1" dirty="0">
              <a:solidFill>
                <a:srgbClr val="12415B"/>
              </a:solidFill>
            </a:endParaRPr>
          </a:p>
          <a:p>
            <a:pPr marL="614000" indent="-571500">
              <a:buFont typeface="Arial" panose="020B0604020202020204" pitchFamily="34" charset="0"/>
              <a:buChar char="•"/>
            </a:pPr>
            <a:r>
              <a:rPr lang="fr-FR" sz="2000" b="1" dirty="0"/>
              <a:t>AAP ETP</a:t>
            </a:r>
            <a:endParaRPr lang="fr-FR" dirty="0"/>
          </a:p>
          <a:p>
            <a:pPr marL="614000" indent="-571500">
              <a:buFont typeface="Arial" panose="020B0604020202020204" pitchFamily="34" charset="0"/>
              <a:buChar char="•"/>
            </a:pPr>
            <a:r>
              <a:rPr lang="fr-FR" sz="2000" b="1" dirty="0"/>
              <a:t>AAP Formation/Expertise de la filière</a:t>
            </a:r>
          </a:p>
          <a:p>
            <a:pPr marL="614000" indent="-57150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0" indent="-262300"/>
            <a:r>
              <a:rPr lang="fr-FR" sz="1700" dirty="0"/>
              <a:t>Tous les AAP de la filière sont disponibles sur le site internet :</a:t>
            </a:r>
            <a:endParaRPr lang="fr-FR" sz="22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9E58DF-8418-4096-9073-C6BA1FA7D6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FCA2029-DF7C-43E5-A9F3-9AEA54F4B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845" y="2778864"/>
            <a:ext cx="1324611" cy="134683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734A30F-E518-4ED5-93B6-9A7501B70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EB6A44D2-D463-2D4D-E9FA-BB64551F7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</p:spPr>
        <p:txBody>
          <a:bodyPr/>
          <a:lstStyle/>
          <a:p>
            <a:r>
              <a:rPr lang="fr-FR" dirty="0"/>
              <a:t>AAP de la Filière </a:t>
            </a:r>
            <a:r>
              <a:rPr lang="fr-FR" dirty="0" err="1"/>
              <a:t>FilRougE</a:t>
            </a:r>
            <a:r>
              <a:rPr lang="fr-FR" dirty="0"/>
              <a:t>-MCGRE</a:t>
            </a:r>
          </a:p>
        </p:txBody>
      </p:sp>
    </p:spTree>
    <p:extLst>
      <p:ext uri="{BB962C8B-B14F-4D97-AF65-F5344CB8AC3E}">
        <p14:creationId xmlns:p14="http://schemas.microsoft.com/office/powerpoint/2010/main" val="2052090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016F67-99B2-4A87-A3ED-3540A87B9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Bourse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701028-C10F-40C3-AD41-17D15B8E8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17800"/>
            <a:ext cx="8520600" cy="3551075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12415B"/>
                </a:solidFill>
              </a:rPr>
              <a:t>Ouverture des candidatures pour le congrès de l’ASH – Orlando, Floride</a:t>
            </a:r>
          </a:p>
          <a:p>
            <a:endParaRPr lang="fr-FR" sz="2400" b="1" dirty="0">
              <a:solidFill>
                <a:srgbClr val="12415B"/>
              </a:solidFill>
            </a:endParaRPr>
          </a:p>
          <a:p>
            <a:pPr marL="614000" indent="-571500">
              <a:buFont typeface="Arial" panose="020B0604020202020204" pitchFamily="34" charset="0"/>
              <a:buChar char="•"/>
            </a:pPr>
            <a:r>
              <a:rPr lang="fr-FR" sz="2000" b="1" dirty="0"/>
              <a:t>1</a:t>
            </a:r>
            <a:r>
              <a:rPr lang="fr-FR" sz="2000" b="1" baseline="30000" dirty="0"/>
              <a:t>ER</a:t>
            </a:r>
            <a:r>
              <a:rPr lang="fr-FR" sz="2000" b="1" dirty="0"/>
              <a:t> août</a:t>
            </a:r>
          </a:p>
          <a:p>
            <a:pPr marL="614000" indent="-57150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0" indent="-262300"/>
            <a:r>
              <a:rPr lang="fr-FR" sz="1700" dirty="0"/>
              <a:t>Détails bientôt disponibles sur le site internet :</a:t>
            </a:r>
            <a:endParaRPr lang="fr-FR" sz="22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9E58DF-8418-4096-9073-C6BA1FA7D6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FCA2029-DF7C-43E5-A9F3-9AEA54F4B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845" y="2778864"/>
            <a:ext cx="1324611" cy="134683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734A30F-E518-4ED5-93B6-9A7501B70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49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791DA5C-E7F7-4328-BDEF-B9C41BD80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556" y="831627"/>
            <a:ext cx="4045200" cy="1564500"/>
          </a:xfrm>
        </p:spPr>
        <p:txBody>
          <a:bodyPr/>
          <a:lstStyle/>
          <a:p>
            <a:r>
              <a:rPr lang="fr-FR" dirty="0"/>
              <a:t>Les travaux d ’été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B6B8153-B480-4D72-B86B-A21853AE61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CDD1AB-4FE8-4F43-83DF-3444F3ECD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F0915B5-A1B2-4E61-926C-89FE276D9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85302" y="947283"/>
            <a:ext cx="2853636" cy="285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52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Travaux d’été (et sans doute d’automne, hiver, printemps…)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2926C7B-8B6D-403A-B221-D94DA31AC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fr-FR" dirty="0"/>
              <a:t>Finaliser les nouveaux groupes de travail</a:t>
            </a:r>
          </a:p>
          <a:p>
            <a:pPr>
              <a:lnSpc>
                <a:spcPct val="200000"/>
              </a:lnSpc>
            </a:pPr>
            <a:r>
              <a:rPr lang="fr-FR" dirty="0"/>
              <a:t>Instaurer une dynamique de recherche notamment avec l’Europe </a:t>
            </a:r>
          </a:p>
          <a:p>
            <a:pPr>
              <a:lnSpc>
                <a:spcPct val="200000"/>
              </a:lnSpc>
            </a:pPr>
            <a:r>
              <a:rPr lang="fr-FR" dirty="0"/>
              <a:t>Structurer le groupe « Observatoire des traitements »</a:t>
            </a:r>
          </a:p>
          <a:p>
            <a:pPr>
              <a:lnSpc>
                <a:spcPct val="200000"/>
              </a:lnSpc>
            </a:pPr>
            <a:r>
              <a:rPr lang="fr-FR" dirty="0"/>
              <a:t>Dynamiser la collaboration avec les associations de patients ; engager la signature d’une nouvelle charte </a:t>
            </a:r>
            <a:r>
              <a:rPr lang="fr-FR" dirty="0" err="1"/>
              <a:t>FilRougE</a:t>
            </a:r>
            <a:r>
              <a:rPr lang="fr-FR" dirty="0"/>
              <a:t> – MCGRE /associations </a:t>
            </a:r>
          </a:p>
          <a:p>
            <a:pPr>
              <a:lnSpc>
                <a:spcPct val="200000"/>
              </a:lnSpc>
            </a:pPr>
            <a:r>
              <a:rPr lang="fr-FR" dirty="0"/>
              <a:t>Site internet : garder un accès membre ?</a:t>
            </a:r>
          </a:p>
          <a:p>
            <a:pPr marL="127000" indent="0">
              <a:buNone/>
            </a:pPr>
            <a:endParaRPr lang="fr-FR" b="1" dirty="0"/>
          </a:p>
          <a:p>
            <a:pPr marL="127000" indent="0">
              <a:buNone/>
            </a:pPr>
            <a:endParaRPr lang="fr-FR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E28657B-FD69-49EA-B895-9568E8198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89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B1A4D-0B2C-71A0-B2D7-8C5E75C2C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5B9394C-B3B2-83D6-66E9-28A5BA416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2C8AC5DC-FC7F-3E67-D12D-F2B90672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</p:spPr>
        <p:txBody>
          <a:bodyPr/>
          <a:lstStyle/>
          <a:p>
            <a:r>
              <a:rPr lang="fr-FR" dirty="0"/>
              <a:t>Structuration et collaborations</a:t>
            </a:r>
          </a:p>
        </p:txBody>
      </p:sp>
      <p:sp>
        <p:nvSpPr>
          <p:cNvPr id="10" name="Espace réservé du numéro de diapositive 2">
            <a:extLst>
              <a:ext uri="{FF2B5EF4-FFF2-40B4-BE49-F238E27FC236}">
                <a16:creationId xmlns:a16="http://schemas.microsoft.com/office/drawing/2014/main" id="{9DC9D444-DE5B-44D2-2E9B-F59E887431B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58406" y="4793951"/>
            <a:ext cx="548700" cy="393600"/>
          </a:xfrm>
        </p:spPr>
        <p:txBody>
          <a:bodyPr/>
          <a:lstStyle/>
          <a:p>
            <a:fld id="{00000000-1234-1234-1234-123412341234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92C2D02F-36E6-114D-8BD3-7A23F2FE1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229875"/>
            <a:ext cx="8520600" cy="3339000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135000"/>
              </a:lnSpc>
            </a:pPr>
            <a:r>
              <a:rPr lang="fr-FR" sz="2000" b="1" dirty="0"/>
              <a:t>Club du Globule Rouge et du Fer</a:t>
            </a:r>
            <a:r>
              <a:rPr lang="fr-FR" sz="2000" dirty="0"/>
              <a:t>: appels d’offres mutualisés pour la recherche</a:t>
            </a:r>
          </a:p>
          <a:p>
            <a:pPr lvl="0">
              <a:lnSpc>
                <a:spcPct val="135000"/>
              </a:lnSpc>
            </a:pPr>
            <a:endParaRPr lang="fr-FR" sz="2000" dirty="0">
              <a:effectLst/>
              <a:latin typeface="IBM Plex Sans Light" panose="020B040305020300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</a:pPr>
            <a:r>
              <a:rPr lang="fr-FR" sz="2000" b="1" dirty="0" err="1"/>
              <a:t>Labex</a:t>
            </a:r>
            <a:r>
              <a:rPr lang="fr-FR" sz="2000" b="1" dirty="0"/>
              <a:t> GR-Ex </a:t>
            </a:r>
            <a:r>
              <a:rPr lang="fr-FR" sz="2000" dirty="0"/>
              <a:t>=&gt; explorer des synergies ; séminaire 2 juillet pour présenter la filière </a:t>
            </a:r>
          </a:p>
          <a:p>
            <a:pPr>
              <a:lnSpc>
                <a:spcPct val="135000"/>
              </a:lnSpc>
            </a:pPr>
            <a:endParaRPr lang="fr-FR" sz="2000" dirty="0"/>
          </a:p>
          <a:p>
            <a:pPr>
              <a:lnSpc>
                <a:spcPct val="135000"/>
              </a:lnSpc>
            </a:pPr>
            <a:r>
              <a:rPr lang="fr-FR" sz="2000" b="1" dirty="0" err="1"/>
              <a:t>Eurordis</a:t>
            </a:r>
            <a:r>
              <a:rPr lang="fr-FR" sz="2000" dirty="0"/>
              <a:t>: Intégrer les associations de patients aux actions européennes</a:t>
            </a:r>
          </a:p>
          <a:p>
            <a:pPr>
              <a:lnSpc>
                <a:spcPct val="135000"/>
              </a:lnSpc>
            </a:pPr>
            <a:endParaRPr lang="fr-FR" sz="2000" dirty="0"/>
          </a:p>
          <a:p>
            <a:pPr>
              <a:lnSpc>
                <a:spcPct val="135000"/>
              </a:lnSpc>
            </a:pPr>
            <a:r>
              <a:rPr lang="fr-FR" sz="2000" b="1" dirty="0" err="1"/>
              <a:t>EuroBloodNet</a:t>
            </a:r>
            <a:r>
              <a:rPr lang="fr-FR" sz="2000" b="1" dirty="0"/>
              <a:t> Association</a:t>
            </a:r>
            <a:r>
              <a:rPr lang="fr-FR" sz="2000" dirty="0"/>
              <a:t>: Promotion d’essais académiques</a:t>
            </a:r>
          </a:p>
          <a:p>
            <a:pPr>
              <a:lnSpc>
                <a:spcPct val="135000"/>
              </a:lnSpc>
            </a:pPr>
            <a:endParaRPr lang="fr-FR" sz="1900" dirty="0"/>
          </a:p>
          <a:p>
            <a:pPr marL="127000" indent="0">
              <a:lnSpc>
                <a:spcPct val="135000"/>
              </a:lnSpc>
              <a:buNone/>
            </a:pPr>
            <a:endParaRPr lang="fr-FR" sz="1900" dirty="0"/>
          </a:p>
          <a:p>
            <a:pPr marL="800100" lvl="1" indent="-342900" algn="just">
              <a:lnSpc>
                <a:spcPct val="125000"/>
              </a:lnSpc>
              <a:buFont typeface="Wingdings" panose="05000000000000000000" pitchFamily="2" charset="2"/>
              <a:buChar char=""/>
            </a:pPr>
            <a:endParaRPr lang="fr-FR" sz="1500" dirty="0">
              <a:latin typeface="IBM Plex Sans Light" panose="020B0403050203000203" pitchFamily="34" charset="0"/>
              <a:cs typeface="Times New Roman" panose="02020603050405020304" pitchFamily="18" charset="0"/>
            </a:endParaRPr>
          </a:p>
          <a:p>
            <a:pPr marL="127000" indent="0">
              <a:buNone/>
            </a:pPr>
            <a:r>
              <a:rPr lang="fr-FR" sz="2300" b="1" dirty="0"/>
              <a:t>Des idées?</a:t>
            </a:r>
          </a:p>
          <a:p>
            <a:pPr marL="127000" indent="0">
              <a:buNone/>
            </a:pPr>
            <a:endParaRPr lang="fr-FR" b="1" dirty="0"/>
          </a:p>
          <a:p>
            <a:r>
              <a:rPr lang="fr-FR" sz="1900" dirty="0">
                <a:latin typeface="IBM Plex Sans Light" panose="020B0403050203000203" pitchFamily="34" charset="0"/>
                <a:cs typeface="Times New Roman" panose="02020603050405020304" pitchFamily="18" charset="0"/>
              </a:rPr>
              <a:t>=&gt; envoyez-nous un mail à l’adresse contact</a:t>
            </a:r>
          </a:p>
          <a:p>
            <a:pPr marL="0" lvl="0" indent="0" algn="just">
              <a:buNone/>
            </a:pPr>
            <a:endParaRPr lang="fr-FR" sz="1800" dirty="0">
              <a:effectLst/>
              <a:latin typeface="IBM Plex Sans Light" panose="020B040305020300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endParaRPr lang="fr-FR" sz="1800" dirty="0">
              <a:effectLst/>
              <a:latin typeface="IBM Plex Sans Light" panose="020B040305020300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8DCE738-74A7-8295-B64A-F10276272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994" y="3620274"/>
            <a:ext cx="1061139" cy="106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68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ETP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2926C7B-8B6D-403A-B221-D94DA31AC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229875"/>
            <a:ext cx="4616288" cy="3339000"/>
          </a:xfrm>
        </p:spPr>
        <p:txBody>
          <a:bodyPr/>
          <a:lstStyle/>
          <a:p>
            <a:r>
              <a:rPr lang="fr-FR" dirty="0"/>
              <a:t>Réédition de la mallette </a:t>
            </a:r>
            <a:r>
              <a:rPr lang="fr-FR" dirty="0" err="1"/>
              <a:t>Drépacure</a:t>
            </a:r>
            <a:r>
              <a:rPr lang="fr-FR" dirty="0"/>
              <a:t> ;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Travail en cours sur la mise en place de financements pour les week-end de type </a:t>
            </a:r>
            <a:r>
              <a:rPr lang="fr-FR" dirty="0" err="1"/>
              <a:t>Adodrep</a:t>
            </a:r>
            <a:endParaRPr lang="fr-FR" dirty="0"/>
          </a:p>
          <a:p>
            <a:endParaRPr lang="fr-FR" dirty="0"/>
          </a:p>
          <a:p>
            <a:r>
              <a:rPr lang="fr-FR" dirty="0"/>
              <a:t>Développement d’outils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E28657B-FD69-49EA-B895-9568E8198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8B43FE5-7DA3-4080-8994-6AB567C69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320" y="132522"/>
            <a:ext cx="1960053" cy="2011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325401A-F8C3-4EFB-862E-24C23A6C1C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320" r="-398"/>
          <a:stretch/>
        </p:blipFill>
        <p:spPr>
          <a:xfrm>
            <a:off x="6456641" y="1408344"/>
            <a:ext cx="1596981" cy="2326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1F4E76-7C74-48C1-B585-F986EC4A3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988" y="3071367"/>
            <a:ext cx="1217381" cy="1939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2504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2AFDA5-F453-4FF1-8BA0-6D5BC208C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week-ends ADODREP 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311700" y="1017799"/>
            <a:ext cx="8520600" cy="3880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328250" indent="-285750"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dk2"/>
                </a:solidFill>
              </a:rPr>
              <a:t>IdF</a:t>
            </a:r>
            <a:r>
              <a:rPr lang="fr-FR" sz="1600" dirty="0">
                <a:solidFill>
                  <a:schemeClr val="dk2"/>
                </a:solidFill>
              </a:rPr>
              <a:t> : 6 éditions (2021 - 2025) – EVAD</a:t>
            </a:r>
          </a:p>
          <a:p>
            <a:pPr marL="3282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dk2"/>
                </a:solidFill>
              </a:rPr>
              <a:t>Guadeloupe : 1 édition 2024 =&gt; 2025 ?</a:t>
            </a:r>
          </a:p>
          <a:p>
            <a:pPr marL="3282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dk2"/>
                </a:solidFill>
              </a:rPr>
              <a:t>Marseille : 1ère édition en cours d’organisation (</a:t>
            </a:r>
            <a:r>
              <a:rPr lang="fr-FR" sz="1600" dirty="0" err="1">
                <a:solidFill>
                  <a:schemeClr val="dk2"/>
                </a:solidFill>
              </a:rPr>
              <a:t>oct</a:t>
            </a:r>
            <a:r>
              <a:rPr lang="fr-FR" sz="1600" dirty="0">
                <a:solidFill>
                  <a:schemeClr val="dk2"/>
                </a:solidFill>
              </a:rPr>
              <a:t> 2025)</a:t>
            </a:r>
          </a:p>
          <a:p>
            <a:pPr marL="3282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dk2"/>
              </a:solidFill>
            </a:endParaRPr>
          </a:p>
          <a:p>
            <a:pPr marL="3282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dk2"/>
                </a:solidFill>
              </a:rPr>
              <a:t>Public : jeunes drépanocytaires 15 - 19 ans (~14/16 jeunes)</a:t>
            </a:r>
          </a:p>
          <a:p>
            <a:pPr marL="3282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dk2"/>
              </a:solidFill>
            </a:endParaRPr>
          </a:p>
          <a:p>
            <a:pPr marL="3282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dk2"/>
                </a:solidFill>
              </a:rPr>
              <a:t>Animateurs : médecins, IDE, </a:t>
            </a:r>
            <a:r>
              <a:rPr lang="fr-FR" sz="1600" dirty="0" err="1">
                <a:solidFill>
                  <a:schemeClr val="dk2"/>
                </a:solidFill>
              </a:rPr>
              <a:t>puér</a:t>
            </a:r>
            <a:r>
              <a:rPr lang="fr-FR" sz="1600" dirty="0">
                <a:solidFill>
                  <a:schemeClr val="dk2"/>
                </a:solidFill>
              </a:rPr>
              <a:t>, patients experts +++, intervenants extérieurs (</a:t>
            </a:r>
            <a:r>
              <a:rPr lang="fr-FR" sz="1600" dirty="0" err="1">
                <a:solidFill>
                  <a:schemeClr val="dk2"/>
                </a:solidFill>
              </a:rPr>
              <a:t>diet</a:t>
            </a:r>
            <a:r>
              <a:rPr lang="fr-FR" sz="1600" dirty="0">
                <a:solidFill>
                  <a:schemeClr val="dk2"/>
                </a:solidFill>
              </a:rPr>
              <a:t>, musicothérapeute, animateur théâtre…)</a:t>
            </a:r>
          </a:p>
          <a:p>
            <a:pPr marL="3282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dk2"/>
              </a:solidFill>
            </a:endParaRPr>
          </a:p>
          <a:p>
            <a:pPr marL="3282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dk2"/>
                </a:solidFill>
              </a:rPr>
              <a:t>Déroulé : 3 jours / 2 nuits</a:t>
            </a:r>
          </a:p>
          <a:p>
            <a:pPr marL="3282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dk2"/>
                </a:solidFill>
              </a:rPr>
              <a:t>Budget </a:t>
            </a:r>
            <a:r>
              <a:rPr lang="fr-FR" sz="1600" dirty="0" err="1">
                <a:solidFill>
                  <a:schemeClr val="dk2"/>
                </a:solidFill>
              </a:rPr>
              <a:t>IdF</a:t>
            </a:r>
            <a:r>
              <a:rPr lang="fr-FR" sz="1600" dirty="0">
                <a:solidFill>
                  <a:schemeClr val="dk2"/>
                </a:solidFill>
              </a:rPr>
              <a:t> : ~9500€</a:t>
            </a:r>
          </a:p>
          <a:p>
            <a:endParaRPr lang="fr-FR" sz="1600" dirty="0">
              <a:solidFill>
                <a:schemeClr val="dk2"/>
              </a:solidFill>
            </a:endParaRPr>
          </a:p>
          <a:p>
            <a:pPr marL="328250" indent="-285750">
              <a:buFont typeface="Symbol" panose="05050102010706020507" pitchFamily="18" charset="2"/>
              <a:buChar char="Þ"/>
            </a:pPr>
            <a:r>
              <a:rPr lang="fr-FR" sz="1600" dirty="0">
                <a:solidFill>
                  <a:schemeClr val="dk2"/>
                </a:solidFill>
              </a:rPr>
              <a:t>financements actuels : labos pharma +++ (chronophage ++) et dotation ARS via EVAD</a:t>
            </a:r>
          </a:p>
          <a:p>
            <a:pPr marL="328250" indent="-285750">
              <a:buFont typeface="Symbol" panose="05050102010706020507" pitchFamily="18" charset="2"/>
              <a:buChar char="Þ"/>
            </a:pPr>
            <a:r>
              <a:rPr lang="fr-FR" sz="1600" dirty="0">
                <a:solidFill>
                  <a:schemeClr val="dk2"/>
                </a:solidFill>
              </a:rPr>
              <a:t>Retour à 3 mois : 1 après-midi</a:t>
            </a:r>
          </a:p>
          <a:p>
            <a:pPr marL="328250" indent="-285750">
              <a:buFont typeface="Symbol" panose="05050102010706020507" pitchFamily="18" charset="2"/>
              <a:buChar char="Þ"/>
            </a:pPr>
            <a:endParaRPr lang="fr-FR" sz="1600" dirty="0">
              <a:solidFill>
                <a:schemeClr val="dk2"/>
              </a:solidFill>
            </a:endParaRPr>
          </a:p>
          <a:p>
            <a:pPr marL="3282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dk2"/>
              </a:solidFill>
            </a:endParaRPr>
          </a:p>
          <a:p>
            <a:pPr marL="3282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dk2"/>
              </a:solidFill>
            </a:endParaRPr>
          </a:p>
          <a:p>
            <a:pPr marL="3282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dk2"/>
              </a:solidFill>
            </a:endParaRPr>
          </a:p>
          <a:p>
            <a:pPr marL="3282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dk2"/>
              </a:solidFill>
            </a:endParaRPr>
          </a:p>
          <a:p>
            <a:pPr marL="0" indent="0"/>
            <a:endParaRPr sz="150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0BAE58E-9270-4081-83FA-6F6E85D84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sp>
        <p:nvSpPr>
          <p:cNvPr id="8" name="Google Shape;55;p13">
            <a:extLst>
              <a:ext uri="{FF2B5EF4-FFF2-40B4-BE49-F238E27FC236}">
                <a16:creationId xmlns:a16="http://schemas.microsoft.com/office/drawing/2014/main" id="{8FB0153E-9029-4801-ABB1-5120DDF605C3}"/>
              </a:ext>
            </a:extLst>
          </p:cNvPr>
          <p:cNvSpPr txBox="1"/>
          <p:nvPr/>
        </p:nvSpPr>
        <p:spPr>
          <a:xfrm>
            <a:off x="515675" y="615450"/>
            <a:ext cx="2858700" cy="1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sz="100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34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39425" y="169250"/>
            <a:ext cx="8535000" cy="5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fr" sz="1800" b="1" dirty="0">
                <a:solidFill>
                  <a:srgbClr val="C00000"/>
                </a:solidFill>
                <a:latin typeface="IBM Plex Sans" panose="020B0503050203000203" pitchFamily="34" charset="0"/>
              </a:rPr>
              <a:t>Projet de soutien des weekends ETP transition type ADODREP par la Filière</a:t>
            </a:r>
            <a:endParaRPr sz="1800" b="1" dirty="0">
              <a:solidFill>
                <a:srgbClr val="C00000"/>
              </a:solidFill>
              <a:latin typeface="IBM Plex Sans" panose="020B0503050203000203" pitchFamily="34" charset="0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515675" y="2551750"/>
            <a:ext cx="4623600" cy="5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sz="1000" dirty="0">
              <a:solidFill>
                <a:schemeClr val="dk2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786809" y="783075"/>
            <a:ext cx="8049566" cy="31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" sz="1200" dirty="0">
                <a:solidFill>
                  <a:schemeClr val="dk2"/>
                </a:solidFill>
                <a:latin typeface="IBM Plex Sans" panose="020B0503050203000203" pitchFamily="34" charset="0"/>
              </a:rPr>
              <a:t>Activités : </a:t>
            </a:r>
            <a:endParaRPr sz="1200" dirty="0">
              <a:solidFill>
                <a:schemeClr val="dk2"/>
              </a:solidFill>
              <a:latin typeface="IBM Plex Sans" panose="020B0503050203000203" pitchFamily="34" charset="0"/>
            </a:endParaRPr>
          </a:p>
          <a:p>
            <a:pPr marL="457189" indent="-292093">
              <a:buClr>
                <a:schemeClr val="dk2"/>
              </a:buClr>
              <a:buSzPts val="1000"/>
              <a:buChar char="-"/>
            </a:pPr>
            <a:r>
              <a:rPr lang="fr" sz="1200" dirty="0">
                <a:solidFill>
                  <a:schemeClr val="dk2"/>
                </a:solidFill>
                <a:latin typeface="IBM Plex Sans" panose="020B0503050203000203" pitchFamily="34" charset="0"/>
              </a:rPr>
              <a:t>Activités d’introduction / Ice breakers : </a:t>
            </a:r>
            <a:endParaRPr sz="1200" dirty="0">
              <a:solidFill>
                <a:schemeClr val="dk2"/>
              </a:solidFill>
              <a:latin typeface="IBM Plex Sans" panose="020B0503050203000203" pitchFamily="34" charset="0"/>
            </a:endParaRPr>
          </a:p>
          <a:p>
            <a:pPr marL="914378" lvl="1" indent="-292093">
              <a:buClr>
                <a:schemeClr val="dk2"/>
              </a:buClr>
              <a:buSzPts val="1000"/>
              <a:buChar char="-"/>
            </a:pPr>
            <a:r>
              <a:rPr lang="fr" sz="1200" dirty="0">
                <a:solidFill>
                  <a:schemeClr val="dk2"/>
                </a:solidFill>
                <a:latin typeface="IBM Plex Sans" panose="020B0503050203000203" pitchFamily="34" charset="0"/>
              </a:rPr>
              <a:t>“Grandir avec la drépanocytose” (ambassadeur)</a:t>
            </a:r>
            <a:endParaRPr sz="1200" dirty="0">
              <a:solidFill>
                <a:schemeClr val="dk2"/>
              </a:solidFill>
              <a:latin typeface="IBM Plex Sans" panose="020B0503050203000203" pitchFamily="34" charset="0"/>
            </a:endParaRPr>
          </a:p>
          <a:p>
            <a:pPr marL="914378" lvl="1" indent="-292093">
              <a:buClr>
                <a:schemeClr val="dk2"/>
              </a:buClr>
              <a:buSzPts val="1000"/>
              <a:buChar char="-"/>
            </a:pPr>
            <a:r>
              <a:rPr lang="fr" sz="1200" dirty="0">
                <a:solidFill>
                  <a:schemeClr val="dk2"/>
                </a:solidFill>
                <a:latin typeface="IBM Plex Sans" panose="020B0503050203000203" pitchFamily="34" charset="0"/>
              </a:rPr>
              <a:t>Débat mouvant</a:t>
            </a:r>
            <a:endParaRPr sz="1200" dirty="0">
              <a:solidFill>
                <a:schemeClr val="dk2"/>
              </a:solidFill>
              <a:latin typeface="IBM Plex Sans" panose="020B0503050203000203" pitchFamily="34" charset="0"/>
            </a:endParaRPr>
          </a:p>
          <a:p>
            <a:pPr marL="457189" indent="-292093">
              <a:buClr>
                <a:schemeClr val="dk2"/>
              </a:buClr>
              <a:buSzPts val="1000"/>
              <a:buChar char="-"/>
            </a:pPr>
            <a:r>
              <a:rPr lang="fr" sz="1200" dirty="0">
                <a:solidFill>
                  <a:schemeClr val="dk2"/>
                </a:solidFill>
                <a:latin typeface="IBM Plex Sans" panose="020B0503050203000203" pitchFamily="34" charset="0"/>
              </a:rPr>
              <a:t>Activité théâtre : “Prends ma place”</a:t>
            </a:r>
            <a:endParaRPr sz="1200" dirty="0">
              <a:solidFill>
                <a:schemeClr val="dk2"/>
              </a:solidFill>
              <a:latin typeface="IBM Plex Sans" panose="020B0503050203000203" pitchFamily="34" charset="0"/>
            </a:endParaRPr>
          </a:p>
          <a:p>
            <a:pPr marL="457189" indent="-292093">
              <a:buClr>
                <a:schemeClr val="dk2"/>
              </a:buClr>
              <a:buSzPts val="1000"/>
              <a:buChar char="-"/>
            </a:pPr>
            <a:r>
              <a:rPr lang="fr" sz="1200" dirty="0">
                <a:solidFill>
                  <a:schemeClr val="dk2"/>
                </a:solidFill>
                <a:latin typeface="IBM Plex Sans" panose="020B0503050203000203" pitchFamily="34" charset="0"/>
              </a:rPr>
              <a:t>Promotion activité physique : </a:t>
            </a:r>
            <a:endParaRPr sz="1200" dirty="0">
              <a:solidFill>
                <a:schemeClr val="dk2"/>
              </a:solidFill>
              <a:latin typeface="IBM Plex Sans" panose="020B0503050203000203" pitchFamily="34" charset="0"/>
            </a:endParaRPr>
          </a:p>
          <a:p>
            <a:pPr marL="914378" lvl="1" indent="-292093">
              <a:buClr>
                <a:schemeClr val="dk2"/>
              </a:buClr>
              <a:buSzPts val="1000"/>
              <a:buChar char="-"/>
            </a:pPr>
            <a:r>
              <a:rPr lang="fr" sz="1200" dirty="0">
                <a:solidFill>
                  <a:schemeClr val="dk2"/>
                </a:solidFill>
                <a:latin typeface="IBM Plex Sans" panose="020B0503050203000203" pitchFamily="34" charset="0"/>
              </a:rPr>
              <a:t>Course d’orientation </a:t>
            </a:r>
            <a:endParaRPr sz="1200" dirty="0">
              <a:solidFill>
                <a:schemeClr val="dk2"/>
              </a:solidFill>
              <a:latin typeface="IBM Plex Sans" panose="020B0503050203000203" pitchFamily="34" charset="0"/>
            </a:endParaRPr>
          </a:p>
          <a:p>
            <a:pPr marL="914378" lvl="1" indent="-292093">
              <a:buClr>
                <a:schemeClr val="dk2"/>
              </a:buClr>
              <a:buSzPts val="1000"/>
              <a:buChar char="-"/>
            </a:pPr>
            <a:r>
              <a:rPr lang="fr" sz="1200" dirty="0">
                <a:solidFill>
                  <a:schemeClr val="dk2"/>
                </a:solidFill>
                <a:latin typeface="IBM Plex Sans" panose="020B0503050203000203" pitchFamily="34" charset="0"/>
              </a:rPr>
              <a:t>Jeux : photolangage, vrai/faux actif</a:t>
            </a:r>
            <a:endParaRPr sz="1200" dirty="0">
              <a:solidFill>
                <a:schemeClr val="dk2"/>
              </a:solidFill>
              <a:latin typeface="IBM Plex Sans" panose="020B0503050203000203" pitchFamily="34" charset="0"/>
            </a:endParaRPr>
          </a:p>
          <a:p>
            <a:pPr marL="457189" indent="-292093">
              <a:buClr>
                <a:schemeClr val="dk2"/>
              </a:buClr>
              <a:buSzPts val="1000"/>
              <a:buChar char="-"/>
            </a:pPr>
            <a:r>
              <a:rPr lang="fr" sz="1200" dirty="0">
                <a:solidFill>
                  <a:schemeClr val="dk2"/>
                </a:solidFill>
                <a:latin typeface="IBM Plex Sans" panose="020B0503050203000203" pitchFamily="34" charset="0"/>
              </a:rPr>
              <a:t>Activité bien être : musicothérapie / sophrologie</a:t>
            </a:r>
            <a:endParaRPr sz="1200" dirty="0">
              <a:solidFill>
                <a:schemeClr val="dk2"/>
              </a:solidFill>
              <a:latin typeface="IBM Plex Sans" panose="020B0503050203000203" pitchFamily="34" charset="0"/>
            </a:endParaRPr>
          </a:p>
          <a:p>
            <a:pPr marL="457189" indent="-292093">
              <a:buClr>
                <a:schemeClr val="dk2"/>
              </a:buClr>
              <a:buSzPts val="1000"/>
              <a:buChar char="-"/>
            </a:pPr>
            <a:r>
              <a:rPr lang="fr" sz="1200" dirty="0">
                <a:solidFill>
                  <a:schemeClr val="dk2"/>
                </a:solidFill>
                <a:latin typeface="IBM Plex Sans" panose="020B0503050203000203" pitchFamily="34" charset="0"/>
              </a:rPr>
              <a:t>Alimentation : Quizz puis préparation commune d’un repas équilibré</a:t>
            </a:r>
            <a:endParaRPr sz="1200" dirty="0">
              <a:solidFill>
                <a:schemeClr val="dk2"/>
              </a:solidFill>
              <a:latin typeface="IBM Plex Sans" panose="020B0503050203000203" pitchFamily="34" charset="0"/>
            </a:endParaRPr>
          </a:p>
          <a:p>
            <a:pPr marL="457189" indent="-292093">
              <a:buClr>
                <a:schemeClr val="dk2"/>
              </a:buClr>
              <a:buSzPts val="1000"/>
              <a:buChar char="-"/>
            </a:pPr>
            <a:r>
              <a:rPr lang="fr" sz="1200" dirty="0">
                <a:solidFill>
                  <a:schemeClr val="dk2"/>
                </a:solidFill>
                <a:latin typeface="IBM Plex Sans" panose="020B0503050203000203" pitchFamily="34" charset="0"/>
              </a:rPr>
              <a:t>Santé sexuelle et reproductive : DrépanoSexBingo</a:t>
            </a:r>
            <a:endParaRPr sz="1200" dirty="0">
              <a:solidFill>
                <a:schemeClr val="dk2"/>
              </a:solidFill>
              <a:latin typeface="IBM Plex Sans" panose="020B0503050203000203" pitchFamily="34" charset="0"/>
            </a:endParaRPr>
          </a:p>
          <a:p>
            <a:pPr marL="457189" indent="-292093">
              <a:buClr>
                <a:schemeClr val="dk2"/>
              </a:buClr>
              <a:buSzPts val="1000"/>
              <a:buChar char="+"/>
            </a:pPr>
            <a:r>
              <a:rPr lang="fr" sz="1200" dirty="0">
                <a:solidFill>
                  <a:schemeClr val="dk2"/>
                </a:solidFill>
                <a:latin typeface="IBM Plex Sans" panose="020B0503050203000203" pitchFamily="34" charset="0"/>
              </a:rPr>
              <a:t>Soirée “libre” =&gt; jeux, danse…</a:t>
            </a:r>
            <a:endParaRPr sz="1200" dirty="0">
              <a:solidFill>
                <a:schemeClr val="dk2"/>
              </a:solidFill>
              <a:latin typeface="IBM Plex Sans" panose="020B0503050203000203" pitchFamily="34" charset="0"/>
            </a:endParaRPr>
          </a:p>
          <a:p>
            <a:pPr marL="457189" indent="-292093">
              <a:buClr>
                <a:schemeClr val="dk2"/>
              </a:buClr>
              <a:buSzPts val="1000"/>
              <a:buChar char="+"/>
            </a:pPr>
            <a:r>
              <a:rPr lang="fr" sz="1200" dirty="0">
                <a:solidFill>
                  <a:schemeClr val="dk2"/>
                </a:solidFill>
                <a:latin typeface="IBM Plex Sans" panose="020B0503050203000203" pitchFamily="34" charset="0"/>
              </a:rPr>
              <a:t>Témoignages</a:t>
            </a:r>
            <a:endParaRPr sz="1200" dirty="0">
              <a:solidFill>
                <a:schemeClr val="dk2"/>
              </a:solidFill>
              <a:latin typeface="IBM Plex Sans" panose="020B0503050203000203" pitchFamily="34" charset="0"/>
            </a:endParaRPr>
          </a:p>
          <a:p>
            <a:pPr marL="457189" indent="-292093">
              <a:buClr>
                <a:schemeClr val="dk2"/>
              </a:buClr>
              <a:buSzPts val="1000"/>
              <a:buChar char="+"/>
            </a:pPr>
            <a:r>
              <a:rPr lang="fr" sz="1200" dirty="0">
                <a:solidFill>
                  <a:schemeClr val="dk2"/>
                </a:solidFill>
                <a:latin typeface="IBM Plex Sans" panose="020B0503050203000203" pitchFamily="34" charset="0"/>
              </a:rPr>
              <a:t>Sujet divers abordés à la demande au cours du weekend (observance, greffe…)</a:t>
            </a:r>
            <a:endParaRPr sz="1200" dirty="0">
              <a:solidFill>
                <a:schemeClr val="dk2"/>
              </a:solidFill>
              <a:latin typeface="IBM Plex Sans" panose="020B0503050203000203" pitchFamily="34" charset="0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515675" y="3456075"/>
            <a:ext cx="3044700" cy="5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sz="1000" dirty="0">
              <a:solidFill>
                <a:schemeClr val="dk2"/>
              </a:solidFill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1625919" y="3628596"/>
            <a:ext cx="3364500" cy="1453757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" sz="1200" b="1" dirty="0">
                <a:solidFill>
                  <a:schemeClr val="dk2"/>
                </a:solidFill>
                <a:latin typeface="IBM Plex Sans" panose="020B0503050203000203" pitchFamily="34" charset="0"/>
              </a:rPr>
              <a:t>Filière : </a:t>
            </a:r>
            <a:endParaRPr sz="1200" b="1" dirty="0">
              <a:solidFill>
                <a:schemeClr val="dk2"/>
              </a:solidFill>
              <a:latin typeface="IBM Plex Sans" panose="020B0503050203000203" pitchFamily="34" charset="0"/>
            </a:endParaRPr>
          </a:p>
          <a:p>
            <a:r>
              <a:rPr lang="fr" sz="1200" dirty="0">
                <a:solidFill>
                  <a:schemeClr val="dk2"/>
                </a:solidFill>
                <a:latin typeface="IBM Plex Sans" panose="020B0503050203000203" pitchFamily="34" charset="0"/>
              </a:rPr>
              <a:t>&gt; volonté de soutenir financièrement les centres qui voudraient se lancer</a:t>
            </a:r>
            <a:endParaRPr sz="1200" dirty="0">
              <a:solidFill>
                <a:schemeClr val="dk2"/>
              </a:solidFill>
              <a:latin typeface="IBM Plex Sans" panose="020B0503050203000203" pitchFamily="34" charset="0"/>
            </a:endParaRPr>
          </a:p>
          <a:p>
            <a:r>
              <a:rPr lang="fr" sz="1200" dirty="0">
                <a:solidFill>
                  <a:schemeClr val="dk2"/>
                </a:solidFill>
                <a:latin typeface="IBM Plex Sans" panose="020B0503050203000203" pitchFamily="34" charset="0"/>
              </a:rPr>
              <a:t>&gt; création d’un “kit” avec les propositions de trames des activités (à adapter localement)</a:t>
            </a:r>
            <a:endParaRPr sz="1200" dirty="0">
              <a:solidFill>
                <a:schemeClr val="dk2"/>
              </a:solidFill>
              <a:latin typeface="IBM Plex Sans" panose="020B0503050203000203" pitchFamily="34" charset="0"/>
            </a:endParaRPr>
          </a:p>
          <a:p>
            <a:r>
              <a:rPr lang="fr" sz="1200" dirty="0">
                <a:solidFill>
                  <a:schemeClr val="dk2"/>
                </a:solidFill>
                <a:latin typeface="IBM Plex Sans" panose="020B0503050203000203" pitchFamily="34" charset="0"/>
              </a:rPr>
              <a:t>&gt; </a:t>
            </a:r>
            <a:r>
              <a:rPr lang="fr" sz="1200" b="1" dirty="0">
                <a:solidFill>
                  <a:schemeClr val="dk2"/>
                </a:solidFill>
                <a:latin typeface="IBM Plex Sans" panose="020B0503050203000203" pitchFamily="34" charset="0"/>
              </a:rPr>
              <a:t>questionnaire </a:t>
            </a:r>
            <a:r>
              <a:rPr lang="fr" sz="1200" dirty="0">
                <a:solidFill>
                  <a:schemeClr val="dk2"/>
                </a:solidFill>
                <a:latin typeface="IBM Plex Sans" panose="020B0503050203000203" pitchFamily="34" charset="0"/>
              </a:rPr>
              <a:t>pour recenser les centres intéressés et évaluer le budget à allouer </a:t>
            </a:r>
            <a:endParaRPr sz="1200" dirty="0">
              <a:solidFill>
                <a:schemeClr val="dk2"/>
              </a:solidFill>
              <a:latin typeface="IBM Plex Sans" panose="020B0503050203000203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0BAE58E-9270-4081-83FA-6F6E85D84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D8A9EA8-568E-4FB6-9969-2F08614139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32" t="29453" r="16348" b="9699"/>
          <a:stretch/>
        </p:blipFill>
        <p:spPr>
          <a:xfrm>
            <a:off x="5917222" y="3666580"/>
            <a:ext cx="1428108" cy="1387690"/>
          </a:xfrm>
          <a:prstGeom prst="rect">
            <a:avLst/>
          </a:prstGeom>
        </p:spPr>
      </p:pic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F4788DA7-3A67-4CD4-9AC4-68A370D003E0}"/>
              </a:ext>
            </a:extLst>
          </p:cNvPr>
          <p:cNvSpPr/>
          <p:nvPr/>
        </p:nvSpPr>
        <p:spPr>
          <a:xfrm rot="20884431" flipV="1">
            <a:off x="4809148" y="4675722"/>
            <a:ext cx="1012705" cy="180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89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791DA5C-E7F7-4328-BDEF-B9C41BD80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556" y="831627"/>
            <a:ext cx="4045200" cy="1564500"/>
          </a:xfrm>
        </p:spPr>
        <p:txBody>
          <a:bodyPr/>
          <a:lstStyle/>
          <a:p>
            <a:r>
              <a:rPr lang="fr-FR" dirty="0"/>
              <a:t>Appel à contribution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B6B8153-B480-4D72-B86B-A21853AE61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28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CDD1AB-4FE8-4F43-83DF-3444F3ECD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604908C-0955-46B7-A373-398FB2AA0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65" y="790102"/>
            <a:ext cx="3508097" cy="356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7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2AFDA5-F453-4FF1-8BA0-6D5BC208C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Mémoire de Master 2 d'éthique (faculté de Caen)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311700" y="1017799"/>
            <a:ext cx="8520600" cy="3880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fr-FR" sz="1800" dirty="0">
                <a:solidFill>
                  <a:srgbClr val="000066"/>
                </a:solidFill>
                <a:effectLst/>
                <a:latin typeface="IBM Plex Sans" panose="020B050305020300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Sujet : Information aux parents d’enfants hétérozygotes AS dans le cadre du dépistage néonatal de la drépanocytose </a:t>
            </a:r>
            <a:endParaRPr lang="fr-FR" sz="1800" dirty="0">
              <a:solidFill>
                <a:srgbClr val="000066"/>
              </a:solidFill>
              <a:effectLst/>
              <a:latin typeface="IBM Plex Sans" panose="020B050305020300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dirty="0">
                <a:solidFill>
                  <a:srgbClr val="000066"/>
                </a:solidFill>
                <a:effectLst/>
                <a:latin typeface="IBM Plex Sans" panose="020B050305020300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800" dirty="0">
              <a:solidFill>
                <a:srgbClr val="000066"/>
              </a:solidFill>
              <a:effectLst/>
              <a:latin typeface="IBM Plex Sans" panose="020B050305020300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dirty="0">
                <a:solidFill>
                  <a:srgbClr val="000066"/>
                </a:solidFill>
                <a:effectLst/>
                <a:latin typeface="IBM Plex Sans" panose="020B050305020300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Objectif : mener des entretiens individuels (complètement anonymisés) avec des parents et des professionnels spécialistes de la drépanocytose afin de faire émerger les enjeux éthiques relatifs à cette question. </a:t>
            </a:r>
            <a:endParaRPr lang="fr-FR" sz="1800" dirty="0">
              <a:solidFill>
                <a:srgbClr val="000066"/>
              </a:solidFill>
              <a:effectLst/>
              <a:latin typeface="IBM Plex Sans" panose="020B050305020300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28250" indent="-285750">
              <a:buFont typeface="Symbol" panose="05050102010706020507" pitchFamily="18" charset="2"/>
              <a:buChar char="Þ"/>
            </a:pPr>
            <a:endParaRPr lang="fr-FR" sz="1600" dirty="0">
              <a:solidFill>
                <a:schemeClr val="dk2"/>
              </a:solidFill>
            </a:endParaRPr>
          </a:p>
          <a:p>
            <a:pPr marL="328250" indent="-285750">
              <a:buFont typeface="Symbol" panose="05050102010706020507" pitchFamily="18" charset="2"/>
              <a:buChar char="Þ"/>
            </a:pPr>
            <a:r>
              <a:rPr lang="fr-FR" sz="1800" dirty="0">
                <a:solidFill>
                  <a:srgbClr val="000066"/>
                </a:solidFill>
                <a:effectLst/>
                <a:latin typeface="IBM Plex Sans" panose="020B050305020300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Vidéo de Garance Doudeau, interne de Santé Publique au CHU de Tours, en master 2 d'éthique en santé à la faculté de Caen</a:t>
            </a:r>
            <a:endParaRPr lang="fr-FR" sz="1800" dirty="0">
              <a:solidFill>
                <a:srgbClr val="000066"/>
              </a:solidFill>
              <a:effectLst/>
              <a:latin typeface="IBM Plex Sans" panose="020B050305020300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28250" indent="-285750">
              <a:buFont typeface="Symbol" panose="05050102010706020507" pitchFamily="18" charset="2"/>
              <a:buChar char="Þ"/>
            </a:pPr>
            <a:endParaRPr lang="fr-FR" sz="1600" dirty="0">
              <a:solidFill>
                <a:schemeClr val="dk2"/>
              </a:solidFill>
            </a:endParaRPr>
          </a:p>
          <a:p>
            <a:pPr marL="328250" indent="-285750">
              <a:buFont typeface="Symbol" panose="05050102010706020507" pitchFamily="18" charset="2"/>
              <a:buChar char="Þ"/>
            </a:pPr>
            <a:r>
              <a:rPr lang="fr-FR" sz="1600" dirty="0">
                <a:solidFill>
                  <a:schemeClr val="dk2"/>
                </a:solidFill>
                <a:hlinkClick r:id="rId3"/>
              </a:rPr>
              <a:t>https://youtu.be/k6G4LiJSMy4</a:t>
            </a:r>
            <a:endParaRPr lang="fr-FR" sz="1600" dirty="0">
              <a:solidFill>
                <a:schemeClr val="dk2"/>
              </a:solidFill>
            </a:endParaRPr>
          </a:p>
          <a:p>
            <a:pPr marL="328250" indent="-285750">
              <a:buFont typeface="Symbol" panose="05050102010706020507" pitchFamily="18" charset="2"/>
              <a:buChar char="Þ"/>
            </a:pPr>
            <a:endParaRPr lang="fr-FR" sz="1600" dirty="0">
              <a:solidFill>
                <a:schemeClr val="dk2"/>
              </a:solidFill>
            </a:endParaRPr>
          </a:p>
          <a:p>
            <a:pPr marL="3282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dk2"/>
              </a:solidFill>
            </a:endParaRPr>
          </a:p>
          <a:p>
            <a:pPr marL="3282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dk2"/>
              </a:solidFill>
            </a:endParaRPr>
          </a:p>
          <a:p>
            <a:pPr marL="3282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dk2"/>
              </a:solidFill>
            </a:endParaRPr>
          </a:p>
          <a:p>
            <a:pPr marL="3282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dk2"/>
              </a:solidFill>
            </a:endParaRPr>
          </a:p>
          <a:p>
            <a:pPr marL="0" indent="0"/>
            <a:endParaRPr sz="150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0BAE58E-9270-4081-83FA-6F6E85D84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8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99897959-ACD7-4779-A825-C9108F091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983" y="2494968"/>
            <a:ext cx="586671" cy="1441085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0791DA5C-E7F7-4328-BDEF-B9C41BD80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556" y="831627"/>
            <a:ext cx="4045200" cy="1564500"/>
          </a:xfrm>
        </p:spPr>
        <p:txBody>
          <a:bodyPr/>
          <a:lstStyle/>
          <a:p>
            <a:r>
              <a:rPr lang="fr-FR" dirty="0"/>
              <a:t>Gouvernance &amp; Organisation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FF536250-2C81-43EB-A610-465786149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9182" y="2396127"/>
            <a:ext cx="4045200" cy="12693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Une nouvelle structuration de la filière</a:t>
            </a:r>
          </a:p>
          <a:p>
            <a:r>
              <a:rPr lang="fr-FR" dirty="0">
                <a:solidFill>
                  <a:schemeClr val="bg1"/>
                </a:solidFill>
              </a:rPr>
              <a:t>Une nouvelle charte de fonctionnement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B6B8153-B480-4D72-B86B-A21853AE61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CDD1AB-4FE8-4F43-83DF-3444F3ECD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5DC765D-3A3A-4A7E-B531-C26ADF744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53838" y="969156"/>
            <a:ext cx="3302910" cy="330291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37BE2D0-A86B-41A1-9091-4151C9D0DF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8484" y="1266288"/>
            <a:ext cx="524887" cy="165753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B8F663E-B4B3-4617-8624-AC6C7C0AF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0" b="96667" l="9211" r="89474">
                        <a14:foregroundMark x1="22368" y1="14583" x2="22368" y2="14583"/>
                        <a14:foregroundMark x1="36842" y1="22083" x2="36842" y2="22083"/>
                        <a14:foregroundMark x1="81579" y1="20833" x2="81579" y2="20833"/>
                        <a14:foregroundMark x1="90789" y1="10833" x2="90789" y2="10833"/>
                        <a14:foregroundMark x1="73684" y1="2500" x2="73684" y2="2500"/>
                        <a14:foregroundMark x1="61842" y1="70000" x2="61842" y2="70000"/>
                        <a14:foregroundMark x1="59211" y1="91667" x2="59211" y2="91667"/>
                        <a14:foregroundMark x1="85526" y1="96667" x2="85526" y2="9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4627" y="2007889"/>
            <a:ext cx="524887" cy="165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975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968C87-372C-4232-A7E9-FF68E2FAE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4D2B6A-D207-442F-A710-9051AB1A06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8D948D-A6A1-404D-A60D-5AFCEB106C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6419579F-5282-4430-AC1C-C006AFE04CDD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Vidéo présentation sujet mémoire">
            <a:hlinkClick r:id="" action="ppaction://media"/>
            <a:extLst>
              <a:ext uri="{FF2B5EF4-FFF2-40B4-BE49-F238E27FC236}">
                <a16:creationId xmlns:a16="http://schemas.microsoft.com/office/drawing/2014/main" id="{7B45D56A-8E79-4BCA-9D99-C89C8735CB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7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791DA5C-E7F7-4328-BDEF-B9C41BD80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556" y="831627"/>
            <a:ext cx="4045200" cy="1564500"/>
          </a:xfrm>
        </p:spPr>
        <p:txBody>
          <a:bodyPr/>
          <a:lstStyle/>
          <a:p>
            <a:r>
              <a:rPr lang="fr-FR" dirty="0"/>
              <a:t>Agenda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B6B8153-B480-4D72-B86B-A21853AE61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31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CDD1AB-4FE8-4F43-83DF-3444F3ECD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1620830-B504-4463-BBBF-861EDC3DB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7" y="515193"/>
            <a:ext cx="3988721" cy="398872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3E55F0F-DDE6-4CB9-AD49-955D388C20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0" t="936" b="1"/>
          <a:stretch/>
        </p:blipFill>
        <p:spPr>
          <a:xfrm rot="21212761">
            <a:off x="967789" y="803514"/>
            <a:ext cx="2165718" cy="120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062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A65F1B-DAD5-42D0-AD92-B82914C51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Agenda </a:t>
            </a:r>
            <a:r>
              <a:rPr lang="fr-FR" dirty="0" err="1"/>
              <a:t>FilRougE</a:t>
            </a:r>
            <a:r>
              <a:rPr lang="fr-FR" dirty="0"/>
              <a:t>-MCGRE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8B0396-C1D3-4B0A-81CF-CD945D9D9C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615E24A-D032-4154-BB18-59ACAAE35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16 septembre, </a:t>
            </a:r>
            <a:r>
              <a:rPr lang="fr-FR" b="1" dirty="0"/>
              <a:t>COPIL de la filière </a:t>
            </a:r>
          </a:p>
          <a:p>
            <a:pPr lvl="1"/>
            <a:r>
              <a:rPr lang="fr-FR" dirty="0"/>
              <a:t>Zoom</a:t>
            </a:r>
          </a:p>
          <a:p>
            <a:pPr marL="603250" lvl="1" indent="0">
              <a:buNone/>
            </a:pPr>
            <a:endParaRPr lang="fr-FR" dirty="0"/>
          </a:p>
          <a:p>
            <a:r>
              <a:rPr lang="fr-FR" dirty="0"/>
              <a:t>9 et 10 octobre, </a:t>
            </a:r>
            <a:r>
              <a:rPr lang="fr-FR" b="1" dirty="0"/>
              <a:t>Séminaire du groupe de travail diagnostic</a:t>
            </a:r>
          </a:p>
          <a:p>
            <a:pPr lvl="1"/>
            <a:r>
              <a:rPr lang="fr-FR" dirty="0"/>
              <a:t>Lyon</a:t>
            </a:r>
          </a:p>
          <a:p>
            <a:pPr marL="603250" lvl="1" indent="0">
              <a:buNone/>
            </a:pPr>
            <a:endParaRPr lang="fr-FR" dirty="0"/>
          </a:p>
          <a:p>
            <a:r>
              <a:rPr lang="fr-FR" dirty="0"/>
              <a:t>14 novembre 2025, </a:t>
            </a:r>
            <a:r>
              <a:rPr lang="fr-FR" b="1" dirty="0"/>
              <a:t>Journée régionale centre</a:t>
            </a:r>
          </a:p>
          <a:p>
            <a:pPr lvl="1"/>
            <a:r>
              <a:rPr lang="fr-FR" dirty="0"/>
              <a:t>Orléans</a:t>
            </a:r>
          </a:p>
          <a:p>
            <a:pPr lvl="1"/>
            <a:endParaRPr lang="fr-FR" dirty="0"/>
          </a:p>
          <a:p>
            <a:r>
              <a:rPr lang="fr-FR" dirty="0"/>
              <a:t>21 novembre, </a:t>
            </a:r>
            <a:r>
              <a:rPr lang="fr-FR" b="1" dirty="0"/>
              <a:t>Journée du GT ETP</a:t>
            </a:r>
          </a:p>
          <a:p>
            <a:pPr lvl="1"/>
            <a:r>
              <a:rPr lang="fr-FR" dirty="0"/>
              <a:t>Paris</a:t>
            </a:r>
          </a:p>
          <a:p>
            <a:pPr lvl="1"/>
            <a:endParaRPr lang="fr-FR" dirty="0"/>
          </a:p>
          <a:p>
            <a:r>
              <a:rPr lang="fr-FR" dirty="0"/>
              <a:t>16 décembre, </a:t>
            </a:r>
            <a:r>
              <a:rPr lang="fr-FR" b="1" dirty="0"/>
              <a:t>COPIL de la filière</a:t>
            </a:r>
          </a:p>
          <a:p>
            <a:pPr lvl="1"/>
            <a:r>
              <a:rPr lang="fr-FR" dirty="0"/>
              <a:t>Zoom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03F3AD9-0A5B-A0EE-DC99-CBE5F908E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38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A65F1B-DAD5-42D0-AD92-B82914C51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Agenda - externe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8B0396-C1D3-4B0A-81CF-CD945D9D9C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615E24A-D032-4154-BB18-59ACAAE35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229875"/>
            <a:ext cx="8520600" cy="3564076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11 juillet, </a:t>
            </a:r>
            <a:r>
              <a:rPr lang="fr-FR" b="1" dirty="0"/>
              <a:t>SOS </a:t>
            </a:r>
            <a:r>
              <a:rPr lang="fr-FR" b="1" dirty="0" err="1"/>
              <a:t>Globi</a:t>
            </a:r>
            <a:r>
              <a:rPr lang="fr-FR" b="1" dirty="0"/>
              <a:t> – Journée mondiale </a:t>
            </a:r>
            <a:r>
              <a:rPr lang="fr-FR" b="1" dirty="0" err="1"/>
              <a:t>DrepThal</a:t>
            </a:r>
            <a:r>
              <a:rPr lang="fr-FR" b="1" dirty="0"/>
              <a:t> 2025</a:t>
            </a:r>
          </a:p>
          <a:p>
            <a:pPr lvl="1"/>
            <a:r>
              <a:rPr lang="fr-FR" dirty="0"/>
              <a:t>Toulouse</a:t>
            </a:r>
          </a:p>
          <a:p>
            <a:endParaRPr lang="fr-FR" dirty="0"/>
          </a:p>
          <a:p>
            <a:r>
              <a:rPr lang="fr-FR" dirty="0"/>
              <a:t>2 Octobre , </a:t>
            </a:r>
            <a:r>
              <a:rPr lang="fr-FR" b="1" dirty="0"/>
              <a:t>Journée Tenon</a:t>
            </a:r>
          </a:p>
          <a:p>
            <a:pPr lvl="1"/>
            <a:r>
              <a:rPr lang="fr-FR" dirty="0"/>
              <a:t>Paris, Tenon</a:t>
            </a:r>
          </a:p>
          <a:p>
            <a:pPr marL="127000" indent="0">
              <a:buNone/>
            </a:pPr>
            <a:endParaRPr lang="fr-FR" dirty="0"/>
          </a:p>
          <a:p>
            <a:r>
              <a:rPr lang="fr-FR" dirty="0"/>
              <a:t>1-4 octobre, </a:t>
            </a:r>
            <a:r>
              <a:rPr lang="fr-FR" b="1" dirty="0"/>
              <a:t>A</a:t>
            </a:r>
            <a:r>
              <a:rPr lang="en-US" b="1" dirty="0" err="1"/>
              <a:t>nnual</a:t>
            </a:r>
            <a:r>
              <a:rPr lang="en-US" b="1" dirty="0"/>
              <a:t> Sickle Cell &amp; </a:t>
            </a:r>
            <a:r>
              <a:rPr lang="en-US" b="1" dirty="0" err="1"/>
              <a:t>Thalassaemia</a:t>
            </a:r>
            <a:r>
              <a:rPr lang="en-US" b="1" dirty="0"/>
              <a:t> Conference - ASCAT</a:t>
            </a:r>
            <a:endParaRPr lang="fr-FR" b="1" dirty="0"/>
          </a:p>
          <a:p>
            <a:pPr lvl="1"/>
            <a:r>
              <a:rPr lang="fr-FR" dirty="0"/>
              <a:t>Londres</a:t>
            </a:r>
          </a:p>
          <a:p>
            <a:endParaRPr lang="fr-FR" dirty="0"/>
          </a:p>
          <a:p>
            <a:r>
              <a:rPr lang="fr-FR" dirty="0"/>
              <a:t>7-8 octobre, </a:t>
            </a:r>
            <a:r>
              <a:rPr lang="fr-FR" b="1" dirty="0"/>
              <a:t>Rencontres</a:t>
            </a:r>
            <a:r>
              <a:rPr lang="fr-FR" dirty="0"/>
              <a:t> </a:t>
            </a:r>
            <a:r>
              <a:rPr lang="fr-FR" b="1" dirty="0"/>
              <a:t>RARES</a:t>
            </a:r>
          </a:p>
          <a:p>
            <a:pPr lvl="1"/>
            <a:r>
              <a:rPr lang="fr-FR" dirty="0"/>
              <a:t>Paris</a:t>
            </a:r>
          </a:p>
          <a:p>
            <a:pPr marL="603250" lvl="1" indent="0">
              <a:buNone/>
            </a:pPr>
            <a:endParaRPr lang="fr-FR" dirty="0"/>
          </a:p>
          <a:p>
            <a:r>
              <a:rPr lang="fr-FR" dirty="0"/>
              <a:t>13-15 octobre, </a:t>
            </a:r>
            <a:r>
              <a:rPr lang="fr-FR" b="1" dirty="0"/>
              <a:t>20e congrès international drépanocytose (DORYS)</a:t>
            </a:r>
          </a:p>
          <a:p>
            <a:pPr lvl="1"/>
            <a:r>
              <a:rPr lang="fr-FR" dirty="0"/>
              <a:t>Strasbourg</a:t>
            </a:r>
          </a:p>
          <a:p>
            <a:pPr lvl="1"/>
            <a:endParaRPr lang="fr-FR" dirty="0"/>
          </a:p>
          <a:p>
            <a:r>
              <a:rPr lang="fr-FR" dirty="0"/>
              <a:t>14 novembre 2025, </a:t>
            </a:r>
            <a:r>
              <a:rPr lang="fr-FR" b="1" dirty="0"/>
              <a:t>Journée régionale centre</a:t>
            </a:r>
          </a:p>
          <a:p>
            <a:pPr lvl="1"/>
            <a:r>
              <a:rPr lang="fr-FR" dirty="0"/>
              <a:t>Orléans</a:t>
            </a:r>
          </a:p>
          <a:p>
            <a:pPr lvl="1"/>
            <a:endParaRPr lang="fr-FR" dirty="0"/>
          </a:p>
          <a:p>
            <a:r>
              <a:rPr lang="fr-FR" dirty="0"/>
              <a:t>6-9 décembre, </a:t>
            </a:r>
            <a:r>
              <a:rPr lang="en-US" b="1" dirty="0"/>
              <a:t>67th ASH Annual Meeting and Exposition</a:t>
            </a:r>
            <a:endParaRPr lang="fr-FR" b="1" dirty="0"/>
          </a:p>
          <a:p>
            <a:pPr lvl="1"/>
            <a:r>
              <a:rPr lang="fr-FR" dirty="0"/>
              <a:t>Orlando, USA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DAEF30-4670-9F4D-4C43-CA462022D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16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B903198-7EC3-484D-9273-70C025BA6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928" y="1382850"/>
            <a:ext cx="8146084" cy="2377800"/>
          </a:xfrm>
        </p:spPr>
        <p:txBody>
          <a:bodyPr/>
          <a:lstStyle/>
          <a:p>
            <a:pPr algn="ctr"/>
            <a:r>
              <a:rPr lang="fr-FR" dirty="0"/>
              <a:t>Merci à tous de votre attention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15010E-D7A4-4941-A111-BCE71D170CB0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94250"/>
            <a:ext cx="549275" cy="393700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fr-FR" smtClean="0"/>
              <a:pPr/>
              <a:t>34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41D65A6-08FB-42ED-94EE-468994906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8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8332ED-CA28-970F-5E99-EB95C33FE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Pictogrammes disponibles dans les masques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7AC904-250C-5C78-4E9B-5AC77932BF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35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FF6528-D517-1C4F-8C6A-B8A2B4992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439" y="1023672"/>
            <a:ext cx="1061139" cy="10611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33090B-16DF-54CB-04E7-90AD7975C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797" y="3617496"/>
            <a:ext cx="1061139" cy="106113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552789B-B55A-9234-A96C-773817010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76" y="3617496"/>
            <a:ext cx="1061139" cy="106113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CD80F74-487A-36CC-B65B-45CF37E91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476" y="2320584"/>
            <a:ext cx="1061139" cy="106113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A74D180-C253-63AA-15B0-5EB0AB328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6118" y="1023672"/>
            <a:ext cx="1061139" cy="106113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71DB8C7-D800-DD1E-A882-17B0008F4A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6118" y="2320584"/>
            <a:ext cx="1061139" cy="106113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7355278-5094-8F95-649E-A062C5ED29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8760" y="2320584"/>
            <a:ext cx="1061139" cy="106113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F15C6A2-6805-0F12-6E30-90A8A74C4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8760" y="1023672"/>
            <a:ext cx="1061139" cy="106113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4237FA6-D03E-038E-A96F-A6B0D6A8B4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476" y="1023672"/>
            <a:ext cx="1061139" cy="1061139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9F87F47-FA93-CB80-9615-3A1E7FB79B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9797" y="1023672"/>
            <a:ext cx="1061139" cy="106113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D318E69-2082-446D-8279-6BF176923E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79797" y="2320584"/>
            <a:ext cx="1061139" cy="106113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C34FD5D-E94A-ADF0-08B1-12810E7004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2439" y="3617496"/>
            <a:ext cx="1061139" cy="106113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14E7EED-8482-D2E9-1B86-A276D87060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25081" y="3617496"/>
            <a:ext cx="1061139" cy="106113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392064F-A9B6-7A66-8960-D5F506F307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52439" y="2320584"/>
            <a:ext cx="1061139" cy="106113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B21227C3-98FA-4A3A-62A9-E3B18819744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38760" y="3617496"/>
            <a:ext cx="1061139" cy="1061139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0EB46D27-C2AE-9774-DD22-46C219FB42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25081" y="2320584"/>
            <a:ext cx="1061139" cy="106113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371A1B5A-FD26-6227-FB1A-94162CB8A46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66118" y="3617496"/>
            <a:ext cx="1061139" cy="1061139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1D721CE9-3344-8DB3-FA6E-C99585E5399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25081" y="1023672"/>
            <a:ext cx="1061139" cy="106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194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1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8332ED-CA28-970F-5E99-EB95C33FE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Pictogrammes disponibles dans les masques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7AC904-250C-5C78-4E9B-5AC77932BF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36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383F4B4-4B39-C026-4BA2-5F9E254A3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439" y="1023672"/>
            <a:ext cx="1061139" cy="10611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8A5EF9D-DD93-8C49-66CF-17679E68F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797" y="3617496"/>
            <a:ext cx="1061139" cy="106113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2CDE294-1F80-884A-707A-A271B744E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76" y="3617496"/>
            <a:ext cx="1061139" cy="106113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E740864-9283-0234-5ADB-F96C615DF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476" y="2320584"/>
            <a:ext cx="1061139" cy="10611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2179184-BA0A-D5C4-D3CA-854C8F345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6118" y="1023672"/>
            <a:ext cx="1061139" cy="10611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AAF8A2A-AFB4-9085-A835-4BB483B559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6118" y="2320584"/>
            <a:ext cx="1061139" cy="106113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BF29E8A-1020-C30D-DF0E-E29B06314A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8760" y="2320584"/>
            <a:ext cx="1061139" cy="106113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A3B697E-190E-4433-0AB6-13727954EE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8760" y="1023672"/>
            <a:ext cx="1061139" cy="10611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8113A3E-66A0-E994-F17D-4CFE648891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476" y="1023672"/>
            <a:ext cx="1061139" cy="106113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E799EE1-5DE0-C026-15A9-E88004B690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9797" y="1023672"/>
            <a:ext cx="1061139" cy="106113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212FE98-0BBB-C02A-9F68-7F67AA8C8C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79797" y="2320584"/>
            <a:ext cx="1061139" cy="106113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415D63E-E9B5-0ECD-0BE4-976CEAEE0B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2439" y="3617496"/>
            <a:ext cx="1061139" cy="106113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6D07652-2329-A568-2035-FD88B93FA1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25081" y="3617496"/>
            <a:ext cx="1061139" cy="106113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583250B-7D16-9EE8-4EAB-D535EE3DC0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52439" y="2320584"/>
            <a:ext cx="1061139" cy="106113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4E1A934-F17B-3D08-AB59-1F9BF788C8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38760" y="3617496"/>
            <a:ext cx="1061139" cy="106113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AFFA9D3-6541-5305-72A5-84F278E2D7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25081" y="2320584"/>
            <a:ext cx="1061139" cy="106113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C039074-F74E-0C78-BD08-3B4F8EAC70D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66118" y="3617496"/>
            <a:ext cx="1061139" cy="106113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34871CA-225B-9B7D-ECB0-365067862AA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25081" y="1023672"/>
            <a:ext cx="1061139" cy="106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re 37">
            <a:extLst>
              <a:ext uri="{FF2B5EF4-FFF2-40B4-BE49-F238E27FC236}">
                <a16:creationId xmlns:a16="http://schemas.microsoft.com/office/drawing/2014/main" id="{CA310582-8FFA-4F4F-81CF-85339F9D6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nouveautés : Bureau…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99B90C-AF43-4A1D-9ECF-00840753F5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BC2A8D2-BB76-48FE-8DB6-B88D1DD7B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sp>
        <p:nvSpPr>
          <p:cNvPr id="8" name="Rectangle à coins arrondis 5">
            <a:extLst>
              <a:ext uri="{FF2B5EF4-FFF2-40B4-BE49-F238E27FC236}">
                <a16:creationId xmlns:a16="http://schemas.microsoft.com/office/drawing/2014/main" id="{92309F1A-EAD4-4373-A1FA-9F9465BB97C7}"/>
              </a:ext>
            </a:extLst>
          </p:cNvPr>
          <p:cNvSpPr/>
          <p:nvPr/>
        </p:nvSpPr>
        <p:spPr>
          <a:xfrm>
            <a:off x="2539662" y="1030078"/>
            <a:ext cx="1689197" cy="65613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7DF6776-BC85-48C1-975A-551B6594594B}"/>
              </a:ext>
            </a:extLst>
          </p:cNvPr>
          <p:cNvSpPr txBox="1"/>
          <p:nvPr/>
        </p:nvSpPr>
        <p:spPr>
          <a:xfrm>
            <a:off x="2522213" y="1123190"/>
            <a:ext cx="1706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  <a:latin typeface="IBM Plex Sans" panose="020B0503050203000203" pitchFamily="34" charset="0"/>
              </a:rPr>
              <a:t>Animatrice de la filière</a:t>
            </a:r>
          </a:p>
          <a:p>
            <a:pPr algn="ctr"/>
            <a:r>
              <a:rPr lang="fr-FR" sz="1100" dirty="0">
                <a:solidFill>
                  <a:schemeClr val="bg1"/>
                </a:solidFill>
                <a:latin typeface="IBM Plex Sans" panose="020B0503050203000203" pitchFamily="34" charset="0"/>
              </a:rPr>
              <a:t>V. Brousse</a:t>
            </a:r>
          </a:p>
          <a:p>
            <a:endParaRPr lang="fr-FR" dirty="0"/>
          </a:p>
        </p:txBody>
      </p:sp>
      <p:sp>
        <p:nvSpPr>
          <p:cNvPr id="10" name="Rectangle à coins arrondis 10">
            <a:extLst>
              <a:ext uri="{FF2B5EF4-FFF2-40B4-BE49-F238E27FC236}">
                <a16:creationId xmlns:a16="http://schemas.microsoft.com/office/drawing/2014/main" id="{460D3905-AC3C-491B-9CF1-BCA98C221FC2}"/>
              </a:ext>
            </a:extLst>
          </p:cNvPr>
          <p:cNvSpPr/>
          <p:nvPr/>
        </p:nvSpPr>
        <p:spPr>
          <a:xfrm>
            <a:off x="5238130" y="1030078"/>
            <a:ext cx="1689197" cy="65613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096052B-DA20-41D4-82F6-5106F45A696B}"/>
              </a:ext>
            </a:extLst>
          </p:cNvPr>
          <p:cNvSpPr txBox="1"/>
          <p:nvPr/>
        </p:nvSpPr>
        <p:spPr>
          <a:xfrm>
            <a:off x="5189587" y="1118580"/>
            <a:ext cx="17862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  <a:latin typeface="IBM Plex Sans" panose="020B0503050203000203" pitchFamily="34" charset="0"/>
              </a:rPr>
              <a:t>Co-animateur de la filière</a:t>
            </a:r>
          </a:p>
          <a:p>
            <a:pPr algn="ctr"/>
            <a:r>
              <a:rPr lang="fr-FR" sz="1100" dirty="0">
                <a:solidFill>
                  <a:schemeClr val="bg1"/>
                </a:solidFill>
                <a:latin typeface="IBM Plex Sans" panose="020B0503050203000203" pitchFamily="34" charset="0"/>
              </a:rPr>
              <a:t>P. </a:t>
            </a:r>
            <a:r>
              <a:rPr lang="fr-FR" sz="1100" dirty="0" err="1">
                <a:solidFill>
                  <a:schemeClr val="bg1"/>
                </a:solidFill>
                <a:latin typeface="IBM Plex Sans" panose="020B0503050203000203" pitchFamily="34" charset="0"/>
              </a:rPr>
              <a:t>Cougoul</a:t>
            </a:r>
            <a:endParaRPr lang="fr-FR" sz="11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12" name="Rectangle à coins arrondis 12">
            <a:extLst>
              <a:ext uri="{FF2B5EF4-FFF2-40B4-BE49-F238E27FC236}">
                <a16:creationId xmlns:a16="http://schemas.microsoft.com/office/drawing/2014/main" id="{E7534227-B8DA-4AB1-AAFA-1DA8BC0ACA66}"/>
              </a:ext>
            </a:extLst>
          </p:cNvPr>
          <p:cNvSpPr/>
          <p:nvPr/>
        </p:nvSpPr>
        <p:spPr>
          <a:xfrm>
            <a:off x="2448921" y="2014280"/>
            <a:ext cx="1521673" cy="69103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253EF9F-3D20-4DE8-98B4-BCC11B75F4DE}"/>
              </a:ext>
            </a:extLst>
          </p:cNvPr>
          <p:cNvSpPr txBox="1"/>
          <p:nvPr/>
        </p:nvSpPr>
        <p:spPr>
          <a:xfrm>
            <a:off x="2685143" y="2076257"/>
            <a:ext cx="11122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  <a:latin typeface="IBM Plex Sans" panose="020B0503050203000203" pitchFamily="34" charset="0"/>
              </a:rPr>
              <a:t>Représentant Equipe projet filière</a:t>
            </a:r>
          </a:p>
        </p:txBody>
      </p:sp>
      <p:sp>
        <p:nvSpPr>
          <p:cNvPr id="14" name="Rectangle à coins arrondis 14">
            <a:extLst>
              <a:ext uri="{FF2B5EF4-FFF2-40B4-BE49-F238E27FC236}">
                <a16:creationId xmlns:a16="http://schemas.microsoft.com/office/drawing/2014/main" id="{BF5A36D6-370A-42FA-B51C-08C76FFE017C}"/>
              </a:ext>
            </a:extLst>
          </p:cNvPr>
          <p:cNvSpPr/>
          <p:nvPr/>
        </p:nvSpPr>
        <p:spPr>
          <a:xfrm>
            <a:off x="5499179" y="1991052"/>
            <a:ext cx="1521673" cy="69103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A59BF40-6EC7-4ED0-AA7C-7AA367C9A51E}"/>
              </a:ext>
            </a:extLst>
          </p:cNvPr>
          <p:cNvSpPr txBox="1"/>
          <p:nvPr/>
        </p:nvSpPr>
        <p:spPr>
          <a:xfrm>
            <a:off x="5555727" y="2140863"/>
            <a:ext cx="12668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  <a:latin typeface="IBM Plex Sans" panose="020B0503050203000203" pitchFamily="34" charset="0"/>
              </a:rPr>
              <a:t>Représentant associatif</a:t>
            </a:r>
          </a:p>
        </p:txBody>
      </p:sp>
      <p:sp>
        <p:nvSpPr>
          <p:cNvPr id="16" name="Rectangle à coins arrondis 16">
            <a:extLst>
              <a:ext uri="{FF2B5EF4-FFF2-40B4-BE49-F238E27FC236}">
                <a16:creationId xmlns:a16="http://schemas.microsoft.com/office/drawing/2014/main" id="{C8060F60-3F40-4F01-BB1B-00C9DDCD1A4B}"/>
              </a:ext>
            </a:extLst>
          </p:cNvPr>
          <p:cNvSpPr/>
          <p:nvPr/>
        </p:nvSpPr>
        <p:spPr>
          <a:xfrm>
            <a:off x="2349449" y="2995645"/>
            <a:ext cx="1633518" cy="81054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6FED57E-D84C-4B12-8BF2-14507B871DEF}"/>
              </a:ext>
            </a:extLst>
          </p:cNvPr>
          <p:cNvSpPr txBox="1"/>
          <p:nvPr/>
        </p:nvSpPr>
        <p:spPr>
          <a:xfrm>
            <a:off x="2246795" y="2945695"/>
            <a:ext cx="1770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  <a:latin typeface="IBM Plex Sans" panose="020B0503050203000203" pitchFamily="34" charset="0"/>
              </a:rPr>
              <a:t>Coordonnateur des CCMR et CRMR Métropole et Océan Indien</a:t>
            </a:r>
          </a:p>
          <a:p>
            <a:pPr algn="ctr"/>
            <a:r>
              <a:rPr lang="fr-FR" sz="1100" dirty="0">
                <a:solidFill>
                  <a:schemeClr val="bg1"/>
                </a:solidFill>
                <a:latin typeface="IBM Plex Sans" panose="020B0503050203000203" pitchFamily="34" charset="0"/>
              </a:rPr>
              <a:t>P. </a:t>
            </a:r>
            <a:r>
              <a:rPr lang="fr-FR" sz="1100" dirty="0" err="1">
                <a:solidFill>
                  <a:schemeClr val="bg1"/>
                </a:solidFill>
                <a:latin typeface="IBM Plex Sans" panose="020B0503050203000203" pitchFamily="34" charset="0"/>
              </a:rPr>
              <a:t>Bartolucci</a:t>
            </a:r>
            <a:endParaRPr lang="fr-FR" sz="1100" dirty="0">
              <a:solidFill>
                <a:schemeClr val="bg1"/>
              </a:solidFill>
              <a:latin typeface="IBM Plex Sans" panose="020B0503050203000203" pitchFamily="34" charset="0"/>
            </a:endParaRPr>
          </a:p>
          <a:p>
            <a:endParaRPr lang="fr-FR" sz="900" dirty="0">
              <a:latin typeface="IBM Plex Sans" panose="020B0503050203000203" pitchFamily="34" charset="0"/>
            </a:endParaRPr>
          </a:p>
        </p:txBody>
      </p:sp>
      <p:sp>
        <p:nvSpPr>
          <p:cNvPr id="18" name="Rectangle à coins arrondis 18">
            <a:extLst>
              <a:ext uri="{FF2B5EF4-FFF2-40B4-BE49-F238E27FC236}">
                <a16:creationId xmlns:a16="http://schemas.microsoft.com/office/drawing/2014/main" id="{FBBB9FBE-D692-498E-A24F-301CA9FD32DF}"/>
              </a:ext>
            </a:extLst>
          </p:cNvPr>
          <p:cNvSpPr/>
          <p:nvPr/>
        </p:nvSpPr>
        <p:spPr>
          <a:xfrm>
            <a:off x="5481048" y="2973540"/>
            <a:ext cx="1667197" cy="837573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43C2BDD-5CCC-4856-8AAB-DAE7E1ECFBA7}"/>
              </a:ext>
            </a:extLst>
          </p:cNvPr>
          <p:cNvSpPr txBox="1"/>
          <p:nvPr/>
        </p:nvSpPr>
        <p:spPr>
          <a:xfrm>
            <a:off x="5478401" y="2986927"/>
            <a:ext cx="16698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  <a:latin typeface="IBM Plex Sans" panose="020B0503050203000203" pitchFamily="34" charset="0"/>
              </a:rPr>
              <a:t>Coordonnateur des CCMR et CRMC Antilles-Guyane</a:t>
            </a:r>
          </a:p>
          <a:p>
            <a:pPr algn="ctr"/>
            <a:r>
              <a:rPr lang="fr-FR" sz="1100" dirty="0">
                <a:solidFill>
                  <a:schemeClr val="bg1"/>
                </a:solidFill>
                <a:latin typeface="IBM Plex Sans" panose="020B0503050203000203" pitchFamily="34" charset="0"/>
              </a:rPr>
              <a:t>M. Etienne-</a:t>
            </a:r>
            <a:r>
              <a:rPr lang="fr-FR" sz="1100" dirty="0" err="1">
                <a:solidFill>
                  <a:schemeClr val="bg1"/>
                </a:solidFill>
                <a:latin typeface="IBM Plex Sans" panose="020B0503050203000203" pitchFamily="34" charset="0"/>
              </a:rPr>
              <a:t>Julan</a:t>
            </a:r>
            <a:endParaRPr lang="fr-FR" sz="1100" dirty="0">
              <a:solidFill>
                <a:schemeClr val="bg1"/>
              </a:solidFill>
              <a:latin typeface="IBM Plex Sans" panose="020B0503050203000203" pitchFamily="34" charset="0"/>
            </a:endParaRPr>
          </a:p>
          <a:p>
            <a:endParaRPr lang="fr-FR" dirty="0"/>
          </a:p>
        </p:txBody>
      </p:sp>
      <p:sp>
        <p:nvSpPr>
          <p:cNvPr id="20" name="Rectangle à coins arrondis 21">
            <a:extLst>
              <a:ext uri="{FF2B5EF4-FFF2-40B4-BE49-F238E27FC236}">
                <a16:creationId xmlns:a16="http://schemas.microsoft.com/office/drawing/2014/main" id="{0E55DAF1-BE6D-446E-9457-F40ACB1FFA11}"/>
              </a:ext>
            </a:extLst>
          </p:cNvPr>
          <p:cNvSpPr/>
          <p:nvPr/>
        </p:nvSpPr>
        <p:spPr>
          <a:xfrm>
            <a:off x="1334453" y="4118549"/>
            <a:ext cx="1391041" cy="738664"/>
          </a:xfrm>
          <a:prstGeom prst="roundRect">
            <a:avLst>
              <a:gd name="adj" fmla="val 17787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ABFD450-CDDD-4149-AA57-04C6B7C92FBE}"/>
              </a:ext>
            </a:extLst>
          </p:cNvPr>
          <p:cNvSpPr txBox="1"/>
          <p:nvPr/>
        </p:nvSpPr>
        <p:spPr>
          <a:xfrm>
            <a:off x="1388510" y="4130527"/>
            <a:ext cx="12986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  <a:latin typeface="IBM Plex Sans" panose="020B0503050203000203" pitchFamily="34" charset="0"/>
              </a:rPr>
              <a:t>Référent clinicien diagnostic</a:t>
            </a:r>
          </a:p>
          <a:p>
            <a:pPr algn="ctr"/>
            <a:r>
              <a:rPr lang="fr-FR" sz="1100" dirty="0">
                <a:solidFill>
                  <a:schemeClr val="bg1"/>
                </a:solidFill>
                <a:latin typeface="IBM Plex Sans" panose="020B0503050203000203" pitchFamily="34" charset="0"/>
              </a:rPr>
              <a:t>P-S. </a:t>
            </a:r>
            <a:r>
              <a:rPr lang="fr-FR" sz="1100" dirty="0" err="1">
                <a:solidFill>
                  <a:schemeClr val="bg1"/>
                </a:solidFill>
                <a:latin typeface="IBM Plex Sans" panose="020B0503050203000203" pitchFamily="34" charset="0"/>
              </a:rPr>
              <a:t>Röhrlich</a:t>
            </a:r>
            <a:endParaRPr lang="fr-FR" sz="1100" dirty="0">
              <a:solidFill>
                <a:schemeClr val="bg1"/>
              </a:solidFill>
              <a:latin typeface="IBM Plex Sans" panose="020B0503050203000203" pitchFamily="34" charset="0"/>
            </a:endParaRPr>
          </a:p>
          <a:p>
            <a:endParaRPr lang="fr-FR" sz="900" dirty="0">
              <a:latin typeface="IBM Plex Sans" panose="020B0503050203000203" pitchFamily="34" charset="0"/>
            </a:endParaRPr>
          </a:p>
        </p:txBody>
      </p:sp>
      <p:sp>
        <p:nvSpPr>
          <p:cNvPr id="22" name="Rectangle à coins arrondis 24">
            <a:extLst>
              <a:ext uri="{FF2B5EF4-FFF2-40B4-BE49-F238E27FC236}">
                <a16:creationId xmlns:a16="http://schemas.microsoft.com/office/drawing/2014/main" id="{9596F20E-18EF-4C39-90D8-E51ABB7B8030}"/>
              </a:ext>
            </a:extLst>
          </p:cNvPr>
          <p:cNvSpPr/>
          <p:nvPr/>
        </p:nvSpPr>
        <p:spPr>
          <a:xfrm>
            <a:off x="3146859" y="4137420"/>
            <a:ext cx="1362835" cy="631714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  <a:latin typeface="IBM Plex Sans" panose="020B0503050203000203" pitchFamily="34" charset="0"/>
                <a:ea typeface="Arial"/>
                <a:cs typeface="Arial"/>
              </a:rPr>
              <a:t>Référent clinicien recherche</a:t>
            </a:r>
          </a:p>
          <a:p>
            <a:pPr algn="ctr"/>
            <a:r>
              <a:rPr lang="fr-FR" sz="1100" dirty="0">
                <a:solidFill>
                  <a:schemeClr val="bg1"/>
                </a:solidFill>
                <a:latin typeface="IBM Plex Sans" panose="020B0503050203000203" pitchFamily="34" charset="0"/>
                <a:ea typeface="Arial"/>
                <a:cs typeface="Arial"/>
              </a:rPr>
              <a:t>L. Garçon</a:t>
            </a:r>
          </a:p>
        </p:txBody>
      </p:sp>
      <p:sp>
        <p:nvSpPr>
          <p:cNvPr id="23" name="Rectangle à coins arrondis 26">
            <a:extLst>
              <a:ext uri="{FF2B5EF4-FFF2-40B4-BE49-F238E27FC236}">
                <a16:creationId xmlns:a16="http://schemas.microsoft.com/office/drawing/2014/main" id="{BE54AA7A-0CDF-4BA2-9B19-7681E34E49A6}"/>
              </a:ext>
            </a:extLst>
          </p:cNvPr>
          <p:cNvSpPr/>
          <p:nvPr/>
        </p:nvSpPr>
        <p:spPr>
          <a:xfrm>
            <a:off x="5069488" y="4138594"/>
            <a:ext cx="1527149" cy="62184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  <a:latin typeface="IBM Plex Sans" panose="020B0503050203000203" pitchFamily="34" charset="0"/>
                <a:ea typeface="Arial"/>
                <a:cs typeface="Arial"/>
              </a:rPr>
              <a:t>Référent clinicien ERN</a:t>
            </a:r>
          </a:p>
          <a:p>
            <a:pPr algn="ctr"/>
            <a:r>
              <a:rPr lang="fr-FR" sz="1100" dirty="0">
                <a:solidFill>
                  <a:schemeClr val="bg1"/>
                </a:solidFill>
                <a:latin typeface="IBM Plex Sans" panose="020B0503050203000203" pitchFamily="34" charset="0"/>
                <a:ea typeface="Arial"/>
                <a:cs typeface="Arial"/>
              </a:rPr>
              <a:t>V. Brousse</a:t>
            </a:r>
          </a:p>
        </p:txBody>
      </p:sp>
      <p:sp>
        <p:nvSpPr>
          <p:cNvPr id="24" name="Rectangle à coins arrondis 28">
            <a:extLst>
              <a:ext uri="{FF2B5EF4-FFF2-40B4-BE49-F238E27FC236}">
                <a16:creationId xmlns:a16="http://schemas.microsoft.com/office/drawing/2014/main" id="{1F1B1AC0-06FC-4C18-9FFC-B069A8AE803D}"/>
              </a:ext>
            </a:extLst>
          </p:cNvPr>
          <p:cNvSpPr/>
          <p:nvPr/>
        </p:nvSpPr>
        <p:spPr>
          <a:xfrm>
            <a:off x="6931967" y="4154254"/>
            <a:ext cx="1498946" cy="60618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  <a:latin typeface="IBM Plex Sans" panose="020B0503050203000203" pitchFamily="34" charset="0"/>
                <a:ea typeface="Arial"/>
                <a:cs typeface="Arial"/>
              </a:rPr>
              <a:t>Référent clinicien formation</a:t>
            </a:r>
          </a:p>
          <a:p>
            <a:pPr algn="ctr"/>
            <a:r>
              <a:rPr lang="fr-FR" sz="1100" dirty="0">
                <a:solidFill>
                  <a:schemeClr val="bg1"/>
                </a:solidFill>
                <a:latin typeface="IBM Plex Sans" panose="020B0503050203000203" pitchFamily="34" charset="0"/>
                <a:ea typeface="Arial"/>
                <a:cs typeface="Arial"/>
              </a:rPr>
              <a:t>A. </a:t>
            </a:r>
            <a:r>
              <a:rPr lang="fr-FR" sz="1100" dirty="0" err="1">
                <a:solidFill>
                  <a:schemeClr val="bg1"/>
                </a:solidFill>
                <a:latin typeface="IBM Plex Sans" panose="020B0503050203000203" pitchFamily="34" charset="0"/>
                <a:ea typeface="Arial"/>
                <a:cs typeface="Arial"/>
              </a:rPr>
              <a:t>Habibi</a:t>
            </a:r>
            <a:endParaRPr lang="fr-FR" sz="1100" dirty="0">
              <a:solidFill>
                <a:schemeClr val="bg1"/>
              </a:solidFill>
              <a:latin typeface="IBM Plex Sans" panose="020B0503050203000203" pitchFamily="34" charset="0"/>
              <a:ea typeface="Arial"/>
              <a:cs typeface="Arial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724D1959-68F9-471A-B72D-2DB1CCEA8915}"/>
              </a:ext>
            </a:extLst>
          </p:cNvPr>
          <p:cNvCxnSpPr>
            <a:stCxn id="9" idx="3"/>
          </p:cNvCxnSpPr>
          <p:nvPr/>
        </p:nvCxnSpPr>
        <p:spPr>
          <a:xfrm>
            <a:off x="4228859" y="1446356"/>
            <a:ext cx="16492" cy="1865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BFFFBCB6-7E71-491D-B32B-F70C94881654}"/>
              </a:ext>
            </a:extLst>
          </p:cNvPr>
          <p:cNvCxnSpPr>
            <a:stCxn id="12" idx="3"/>
          </p:cNvCxnSpPr>
          <p:nvPr/>
        </p:nvCxnSpPr>
        <p:spPr>
          <a:xfrm flipV="1">
            <a:off x="3970594" y="2356307"/>
            <a:ext cx="258265" cy="3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37AB6CD3-358F-4FD4-B13F-DDF989A87323}"/>
              </a:ext>
            </a:extLst>
          </p:cNvPr>
          <p:cNvCxnSpPr/>
          <p:nvPr/>
        </p:nvCxnSpPr>
        <p:spPr>
          <a:xfrm>
            <a:off x="3987086" y="3311364"/>
            <a:ext cx="258265" cy="66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0553795-F3B8-4523-AA05-DE0E88D68806}"/>
              </a:ext>
            </a:extLst>
          </p:cNvPr>
          <p:cNvCxnSpPr/>
          <p:nvPr/>
        </p:nvCxnSpPr>
        <p:spPr>
          <a:xfrm>
            <a:off x="5228572" y="1510933"/>
            <a:ext cx="5054" cy="18070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2FE7715-A0BF-4D02-9F28-B5F181A3385C}"/>
              </a:ext>
            </a:extLst>
          </p:cNvPr>
          <p:cNvCxnSpPr/>
          <p:nvPr/>
        </p:nvCxnSpPr>
        <p:spPr>
          <a:xfrm flipV="1">
            <a:off x="5233626" y="2336570"/>
            <a:ext cx="258265" cy="3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DDBFBA8A-374F-4A0C-9E8C-849A401AF697}"/>
              </a:ext>
            </a:extLst>
          </p:cNvPr>
          <p:cNvCxnSpPr/>
          <p:nvPr/>
        </p:nvCxnSpPr>
        <p:spPr>
          <a:xfrm flipV="1">
            <a:off x="5222783" y="3327818"/>
            <a:ext cx="258265" cy="3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EFFB7C85-7FE5-442A-84A9-CD17A0EB7E56}"/>
              </a:ext>
            </a:extLst>
          </p:cNvPr>
          <p:cNvCxnSpPr/>
          <p:nvPr/>
        </p:nvCxnSpPr>
        <p:spPr>
          <a:xfrm flipV="1">
            <a:off x="4228859" y="1326896"/>
            <a:ext cx="1109845" cy="7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498350F1-3A38-4C4A-85DE-C7B1C2696E02}"/>
              </a:ext>
            </a:extLst>
          </p:cNvPr>
          <p:cNvCxnSpPr/>
          <p:nvPr/>
        </p:nvCxnSpPr>
        <p:spPr>
          <a:xfrm>
            <a:off x="4737135" y="1334023"/>
            <a:ext cx="20940" cy="3039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E9A2EC8F-F12D-409B-8A68-9F1A63AD6395}"/>
              </a:ext>
            </a:extLst>
          </p:cNvPr>
          <p:cNvCxnSpPr/>
          <p:nvPr/>
        </p:nvCxnSpPr>
        <p:spPr>
          <a:xfrm>
            <a:off x="4509694" y="4373571"/>
            <a:ext cx="559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F86A7114-0DD1-4760-841A-096183A09428}"/>
              </a:ext>
            </a:extLst>
          </p:cNvPr>
          <p:cNvCxnSpPr/>
          <p:nvPr/>
        </p:nvCxnSpPr>
        <p:spPr>
          <a:xfrm>
            <a:off x="6594317" y="4410454"/>
            <a:ext cx="335330" cy="7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974A9524-C9CE-49F6-9565-D9681FDEBA97}"/>
              </a:ext>
            </a:extLst>
          </p:cNvPr>
          <p:cNvCxnSpPr/>
          <p:nvPr/>
        </p:nvCxnSpPr>
        <p:spPr>
          <a:xfrm flipH="1">
            <a:off x="2751345" y="4373571"/>
            <a:ext cx="3955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70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re 37">
            <a:extLst>
              <a:ext uri="{FF2B5EF4-FFF2-40B4-BE49-F238E27FC236}">
                <a16:creationId xmlns:a16="http://schemas.microsoft.com/office/drawing/2014/main" id="{CA310582-8FFA-4F4F-81CF-85339F9D6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…et COPIL constitué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99B90C-AF43-4A1D-9ECF-00840753F5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BC2A8D2-BB76-48FE-8DB6-B88D1DD7B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537922E8-D2FB-427B-BE62-A26E8A5D28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981826"/>
              </p:ext>
            </p:extLst>
          </p:nvPr>
        </p:nvGraphicFramePr>
        <p:xfrm>
          <a:off x="839454" y="981974"/>
          <a:ext cx="6754041" cy="377254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136198">
                  <a:extLst>
                    <a:ext uri="{9D8B030D-6E8A-4147-A177-3AD203B41FA5}">
                      <a16:colId xmlns:a16="http://schemas.microsoft.com/office/drawing/2014/main" val="3662917359"/>
                    </a:ext>
                  </a:extLst>
                </a:gridCol>
                <a:gridCol w="3617843">
                  <a:extLst>
                    <a:ext uri="{9D8B030D-6E8A-4147-A177-3AD203B41FA5}">
                      <a16:colId xmlns:a16="http://schemas.microsoft.com/office/drawing/2014/main" val="1592843033"/>
                    </a:ext>
                  </a:extLst>
                </a:gridCol>
              </a:tblGrid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Animatrice de la filière 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Pr V. Brousse (VB)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835310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Co-animateur de la filière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Dr P. Cougoul (PC)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706063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Invité de la filière 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Pr F. Galactéros (FG)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015582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Biologistes hospitaliers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Pr C. Badens (CB)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255984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Biologistes hospitaliers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Dr V. Picard (VP)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622530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Infirmiers 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A. Corbasson (AC)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582843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Centre de référence coordonnateur métropole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Pr P. Bartolucci (PB)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584055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Centres de Référence constitutifs adulte IDF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Pr J-B. Arlet (JBA)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854841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Centres de Référence constitutifs adulte IDF 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Dr C. Chantalat  (CC)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30905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Centres de compétence adulte IDF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Dr A. Santin (AS)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329677"/>
                  </a:ext>
                </a:extLst>
              </a:tr>
              <a:tr h="122053"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Centres de compétence pédiatrique IDF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Dr S. Eyssette-Guerreau (SEG)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875751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Centres de compétence adulte IDF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Dr S. Ngo (SN)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974654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Centres de compétence adulte IDF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Dr L. Boukari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333370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Centres de Référence constitutifs adulte province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Dr E. Jean-Mignard (EJ) 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587136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Centres de Référence constitutifs adulte province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Dr G. Cannas (GC)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831621"/>
                  </a:ext>
                </a:extLst>
              </a:tr>
              <a:tr h="97112"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Centres de Référence constitutifs pédiatrique province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Dr M-P. Castex (MPC)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101594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Centres de compétence adulte province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Dr J. Dautremer (JD)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661672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Centres de compétence adulte province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Dr C. Makowski (CM)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232911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Centres de compétence pédiatrique province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Pr P-S. Rohrlich (PSR)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885002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Centre de Référence coordonnateur Antilles/Guyane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Dr M. Etienne-</a:t>
                      </a:r>
                      <a:r>
                        <a:rPr lang="fr-FR" sz="700" dirty="0" err="1">
                          <a:effectLst/>
                          <a:latin typeface="IBM Plex Sans" panose="020B0503050203000203" pitchFamily="34" charset="0"/>
                        </a:rPr>
                        <a:t>Julan</a:t>
                      </a:r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 (MEJ)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993356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Centres de l’Océan indien 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Dr A. </a:t>
                      </a:r>
                      <a:r>
                        <a:rPr lang="fr-FR" sz="700" dirty="0" err="1">
                          <a:effectLst/>
                          <a:latin typeface="IBM Plex Sans" panose="020B0503050203000203" pitchFamily="34" charset="0"/>
                        </a:rPr>
                        <a:t>Chamouine</a:t>
                      </a:r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 (AC)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689503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CGRF et Formation/enseignement 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Pr. Aguilar-Martinez (PAM)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942663"/>
                  </a:ext>
                </a:extLst>
              </a:tr>
              <a:tr h="97112"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GT Formation Information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Dr A. </a:t>
                      </a:r>
                      <a:r>
                        <a:rPr lang="fr-FR" sz="700" dirty="0" err="1">
                          <a:effectLst/>
                          <a:latin typeface="IBM Plex Sans" panose="020B0503050203000203" pitchFamily="34" charset="0"/>
                        </a:rPr>
                        <a:t>Habibi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879133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EFS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Pr F. Pirenne (FP)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905997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InIdex GR-Ex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S. Manceau (SM)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407006"/>
                  </a:ext>
                </a:extLst>
              </a:tr>
              <a:tr h="120051"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GT ETP pédiatrique 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Pr M. de Montalembert (MDM)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838935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GT ETP pédiatrique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Dr B. Meunier (BM)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456665"/>
                  </a:ext>
                </a:extLst>
              </a:tr>
              <a:tr h="116685"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GT Coordination multidisciplinaire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Dr S. Le Jeune (SLJ)/ Dr L. </a:t>
                      </a:r>
                      <a:r>
                        <a:rPr lang="fr-FR" sz="700" dirty="0" err="1">
                          <a:effectLst/>
                          <a:latin typeface="IBM Plex Sans" panose="020B0503050203000203" pitchFamily="34" charset="0"/>
                        </a:rPr>
                        <a:t>Affo</a:t>
                      </a:r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 (LA)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728538"/>
                  </a:ext>
                </a:extLst>
              </a:tr>
              <a:tr h="97112"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GT Diagnostic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Dr P. Joly (PJ)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79186"/>
                  </a:ext>
                </a:extLst>
              </a:tr>
              <a:tr h="97112"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GT Dépistage Néonatal/vaccination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Dr Marie-Hélène </a:t>
                      </a:r>
                      <a:r>
                        <a:rPr lang="fr-FR" sz="700" dirty="0" err="1">
                          <a:effectLst/>
                          <a:latin typeface="IBM Plex Sans" panose="020B0503050203000203" pitchFamily="34" charset="0"/>
                        </a:rPr>
                        <a:t>Montanié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195147"/>
                  </a:ext>
                </a:extLst>
              </a:tr>
              <a:tr h="97112"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GT Membranopathie 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Pr L. Garçon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218603"/>
                  </a:ext>
                </a:extLst>
              </a:tr>
              <a:tr h="97112"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GT Observatoire des traitements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Dr S. </a:t>
                      </a:r>
                      <a:r>
                        <a:rPr lang="fr-FR" sz="700" dirty="0" err="1">
                          <a:effectLst/>
                          <a:latin typeface="IBM Plex Sans" panose="020B0503050203000203" pitchFamily="34" charset="0"/>
                        </a:rPr>
                        <a:t>Szepetowski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846714"/>
                  </a:ext>
                </a:extLst>
              </a:tr>
              <a:tr h="97112"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Associations drépanocytaires non FMDT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C. Liégeois (CL)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292034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Associations non drépano.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O. </a:t>
                      </a:r>
                      <a:r>
                        <a:rPr lang="fr-FR" sz="700" dirty="0" err="1">
                          <a:effectLst/>
                          <a:latin typeface="IBM Plex Sans" panose="020B0503050203000203" pitchFamily="34" charset="0"/>
                        </a:rPr>
                        <a:t>Bangratz</a:t>
                      </a:r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 (OB)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107810"/>
                  </a:ext>
                </a:extLst>
              </a:tr>
              <a:tr h="83239">
                <a:tc>
                  <a:txBody>
                    <a:bodyPr/>
                    <a:lstStyle/>
                    <a:p>
                      <a:pPr algn="just"/>
                      <a:r>
                        <a:rPr lang="fr-FR" sz="700">
                          <a:effectLst/>
                          <a:latin typeface="IBM Plex Sans" panose="020B0503050203000203" pitchFamily="34" charset="0"/>
                        </a:rPr>
                        <a:t>Représentant(e)s des associations drépano. FMDT</a:t>
                      </a:r>
                      <a:endParaRPr lang="fr-FR" sz="70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S. </a:t>
                      </a:r>
                      <a:r>
                        <a:rPr lang="fr-FR" sz="700" dirty="0" err="1">
                          <a:effectLst/>
                          <a:latin typeface="IBM Plex Sans" panose="020B0503050203000203" pitchFamily="34" charset="0"/>
                        </a:rPr>
                        <a:t>Soobratty</a:t>
                      </a:r>
                      <a:r>
                        <a:rPr lang="fr-FR" sz="700" dirty="0">
                          <a:effectLst/>
                          <a:latin typeface="IBM Plex Sans" panose="020B0503050203000203" pitchFamily="34" charset="0"/>
                        </a:rPr>
                        <a:t> (SS) </a:t>
                      </a:r>
                      <a:endParaRPr lang="fr-FR" sz="700" dirty="0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6" marR="33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56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4591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re 37">
            <a:extLst>
              <a:ext uri="{FF2B5EF4-FFF2-40B4-BE49-F238E27FC236}">
                <a16:creationId xmlns:a16="http://schemas.microsoft.com/office/drawing/2014/main" id="{CA310582-8FFA-4F4F-81CF-85339F9D6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Charte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99B90C-AF43-4A1D-9ECF-00840753F5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9C3302D4-F19B-4CB2-92F3-CA34EBA60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0" indent="0">
              <a:buNone/>
            </a:pPr>
            <a:r>
              <a:rPr lang="fr-FR" dirty="0"/>
              <a:t>Elle entérine pour 5 ans  :</a:t>
            </a:r>
          </a:p>
          <a:p>
            <a:pPr marL="127000" indent="0">
              <a:buNone/>
            </a:pPr>
            <a:endParaRPr lang="fr-FR" dirty="0"/>
          </a:p>
          <a:p>
            <a:r>
              <a:rPr lang="fr-FR" dirty="0"/>
              <a:t>Le nouveau nom de la filière </a:t>
            </a:r>
          </a:p>
          <a:p>
            <a:r>
              <a:rPr lang="fr-FR" dirty="0"/>
              <a:t>Le nouveau siège  : Hôpital Robert Debré </a:t>
            </a:r>
          </a:p>
          <a:p>
            <a:r>
              <a:rPr lang="fr-FR" dirty="0"/>
              <a:t>La nouvelle gouvernance </a:t>
            </a:r>
          </a:p>
          <a:p>
            <a:r>
              <a:rPr lang="fr-FR" dirty="0"/>
              <a:t>Sa propre association de gestion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BC2A8D2-BB76-48FE-8DB6-B88D1DD7B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867B94D-64C5-47A5-8C20-D66D6BD5C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651" y="628213"/>
            <a:ext cx="2721509" cy="3887073"/>
          </a:xfrm>
          <a:prstGeom prst="rect">
            <a:avLst/>
          </a:prstGeom>
          <a:ln w="12700">
            <a:solidFill>
              <a:srgbClr val="12415B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1851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791DA5C-E7F7-4328-BDEF-B9C41BD80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556" y="2281106"/>
            <a:ext cx="4045200" cy="581288"/>
          </a:xfrm>
        </p:spPr>
        <p:txBody>
          <a:bodyPr>
            <a:normAutofit fontScale="90000"/>
          </a:bodyPr>
          <a:lstStyle/>
          <a:p>
            <a:r>
              <a:rPr lang="fr-FR" dirty="0"/>
              <a:t>Un nouveau logo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B6B8153-B480-4D72-B86B-A21853AE61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CDD1AB-4FE8-4F43-83DF-3444F3ECD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E548D48-E6FA-425F-8A82-9D2898C4F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9" y="1704797"/>
            <a:ext cx="3678540" cy="13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37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791DA5C-E7F7-4328-BDEF-B9C41BD80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556" y="831627"/>
            <a:ext cx="4045200" cy="1564500"/>
          </a:xfrm>
        </p:spPr>
        <p:txBody>
          <a:bodyPr/>
          <a:lstStyle/>
          <a:p>
            <a:r>
              <a:rPr lang="fr-FR" dirty="0"/>
              <a:t>Les groupes de travail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FF536250-2C81-43EB-A610-465786149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9182" y="2396127"/>
            <a:ext cx="4045200" cy="12693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Essentiels au dynamisme de la filière 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B6B8153-B480-4D72-B86B-A21853AE61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CDD1AB-4FE8-4F43-83DF-3444F3ECD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00FB46D-3539-4C83-880E-5CF495606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82" y="927241"/>
            <a:ext cx="3117870" cy="309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15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7391E-E405-448E-A632-2232520BF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Référente Filière: Catherine </a:t>
            </a:r>
            <a:r>
              <a:rPr lang="fr-FR" dirty="0" err="1"/>
              <a:t>Pouzat</a:t>
            </a:r>
            <a:r>
              <a:rPr lang="fr-FR" dirty="0"/>
              <a:t>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A0BA87-932E-45ED-A947-38072FF706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C704E6-8643-4A69-AABF-A79A65AB6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fr-FR" sz="1700" b="1" dirty="0">
                <a:latin typeface="IBM Plex Sans" panose="020B0503050203000203" pitchFamily="34" charset="0"/>
              </a:rPr>
              <a:t>Base de données </a:t>
            </a:r>
          </a:p>
          <a:p>
            <a:pPr marL="457200" lvl="1" indent="0"/>
            <a:r>
              <a:rPr lang="fr-FR" sz="1500" dirty="0">
                <a:latin typeface="Arial" panose="020B0604020202020204" pitchFamily="34" charset="0"/>
              </a:rPr>
              <a:t>Co-coordination : Valentine BROUSSE</a:t>
            </a:r>
          </a:p>
          <a:p>
            <a:pPr marL="457200" lvl="1" indent="0">
              <a:buNone/>
            </a:pPr>
            <a:endParaRPr lang="fr-FR" sz="1500" dirty="0">
              <a:latin typeface="Arial" panose="020B0604020202020204" pitchFamily="34" charset="0"/>
            </a:endParaRPr>
          </a:p>
          <a:p>
            <a:pPr marL="457200" lvl="1" indent="0">
              <a:buNone/>
            </a:pPr>
            <a:endParaRPr lang="fr-FR" sz="1500" dirty="0">
              <a:latin typeface="Arial" panose="020B0604020202020204" pitchFamily="34" charset="0"/>
            </a:endParaRPr>
          </a:p>
          <a:p>
            <a:pPr marL="0" indent="0"/>
            <a:r>
              <a:rPr lang="fr-FR" sz="1700" b="1" dirty="0">
                <a:latin typeface="IBM Plex Sans" panose="020B0503050203000203" pitchFamily="34" charset="0"/>
              </a:rPr>
              <a:t>Diagnostic biologique</a:t>
            </a:r>
          </a:p>
          <a:p>
            <a:pPr marL="457200" lvl="1" indent="0"/>
            <a:r>
              <a:rPr lang="fr-FR" sz="1500" dirty="0">
                <a:latin typeface="Arial" panose="020B0604020202020204" pitchFamily="34" charset="0"/>
              </a:rPr>
              <a:t>Coordination : Philippe JOLY</a:t>
            </a:r>
          </a:p>
          <a:p>
            <a:pPr marL="457200" lvl="1" indent="0"/>
            <a:endParaRPr lang="fr-FR" sz="1500" dirty="0">
              <a:latin typeface="Arial" panose="020B0604020202020204" pitchFamily="34" charset="0"/>
            </a:endParaRPr>
          </a:p>
          <a:p>
            <a:pPr marL="0" indent="265113">
              <a:lnSpc>
                <a:spcPct val="105000"/>
              </a:lnSpc>
            </a:pPr>
            <a:r>
              <a:rPr lang="fr-FR" sz="1700" b="1" dirty="0">
                <a:solidFill>
                  <a:srgbClr val="D21F2E"/>
                </a:solidFill>
              </a:rPr>
              <a:t>Déficit en G6PD </a:t>
            </a:r>
          </a:p>
          <a:p>
            <a:pPr marL="457200" lvl="1" indent="0"/>
            <a:r>
              <a:rPr lang="fr-FR" sz="1500" dirty="0">
                <a:latin typeface="Arial" panose="020B0604020202020204" pitchFamily="34" charset="0"/>
              </a:rPr>
              <a:t>Coordination : Isabelle THURET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B19F74-9474-46CB-A2E4-694D0906A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78016"/>
            <a:ext cx="885836" cy="3329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79C9A0E-DC65-44D4-B851-A91D0F1A6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061" y="1120734"/>
            <a:ext cx="1684057" cy="168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64536"/>
      </p:ext>
    </p:extLst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MCGRE">
      <a:dk1>
        <a:srgbClr val="666666"/>
      </a:dk1>
      <a:lt1>
        <a:srgbClr val="FFFFFF"/>
      </a:lt1>
      <a:dk2>
        <a:srgbClr val="11425D"/>
      </a:dk2>
      <a:lt2>
        <a:srgbClr val="FFFFFF"/>
      </a:lt2>
      <a:accent1>
        <a:srgbClr val="D21F2E"/>
      </a:accent1>
      <a:accent2>
        <a:srgbClr val="DF626D"/>
      </a:accent2>
      <a:accent3>
        <a:srgbClr val="E88E95"/>
      </a:accent3>
      <a:accent4>
        <a:srgbClr val="12435D"/>
      </a:accent4>
      <a:accent5>
        <a:srgbClr val="597C8E"/>
      </a:accent5>
      <a:accent6>
        <a:srgbClr val="87A0AE"/>
      </a:accent6>
      <a:hlink>
        <a:srgbClr val="D21F2E"/>
      </a:hlink>
      <a:folHlink>
        <a:srgbClr val="E88E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GRE-presentation type - Version finale" id="{BBB4B3CF-7985-EF47-AD36-DDC790DB160F}" vid="{9B7972FA-A78E-1D4F-BA8B-7CBBBA1F75DA}"/>
    </a:ext>
  </a:extLst>
</a:theme>
</file>

<file path=ppt/theme/theme2.xml><?xml version="1.0" encoding="utf-8"?>
<a:theme xmlns:a="http://schemas.openxmlformats.org/drawingml/2006/main" name="1_Geometric">
  <a:themeElements>
    <a:clrScheme name="MCGRE">
      <a:dk1>
        <a:srgbClr val="666666"/>
      </a:dk1>
      <a:lt1>
        <a:srgbClr val="FFFFFF"/>
      </a:lt1>
      <a:dk2>
        <a:srgbClr val="11425D"/>
      </a:dk2>
      <a:lt2>
        <a:srgbClr val="FFFFFF"/>
      </a:lt2>
      <a:accent1>
        <a:srgbClr val="D21F2E"/>
      </a:accent1>
      <a:accent2>
        <a:srgbClr val="DF626D"/>
      </a:accent2>
      <a:accent3>
        <a:srgbClr val="E88E95"/>
      </a:accent3>
      <a:accent4>
        <a:srgbClr val="12435D"/>
      </a:accent4>
      <a:accent5>
        <a:srgbClr val="597C8E"/>
      </a:accent5>
      <a:accent6>
        <a:srgbClr val="87A0AE"/>
      </a:accent6>
      <a:hlink>
        <a:srgbClr val="D21F2E"/>
      </a:hlink>
      <a:folHlink>
        <a:srgbClr val="E88E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GRE-presentation type - Version finale" id="{BBB4B3CF-7985-EF47-AD36-DDC790DB160F}" vid="{9B7972FA-A78E-1D4F-BA8B-7CBBBA1F75D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Geometric</Template>
  <TotalTime>4178</TotalTime>
  <Words>2188</Words>
  <Application>Microsoft Office PowerPoint</Application>
  <PresentationFormat>Affichage à l'écran (16:9)</PresentationFormat>
  <Paragraphs>434</Paragraphs>
  <Slides>36</Slides>
  <Notes>10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36</vt:i4>
      </vt:variant>
    </vt:vector>
  </HeadingPairs>
  <TitlesOfParts>
    <vt:vector size="45" baseType="lpstr">
      <vt:lpstr>Arial</vt:lpstr>
      <vt:lpstr>IBM Plex Sans Light</vt:lpstr>
      <vt:lpstr>Symbol</vt:lpstr>
      <vt:lpstr>Calibri</vt:lpstr>
      <vt:lpstr>IBM Plex Sans</vt:lpstr>
      <vt:lpstr>Raleway</vt:lpstr>
      <vt:lpstr>Wingdings</vt:lpstr>
      <vt:lpstr>Geometric</vt:lpstr>
      <vt:lpstr>1_Geometric</vt:lpstr>
      <vt:lpstr>20e Journée de la filière  FilRougE-MCGRE </vt:lpstr>
      <vt:lpstr>Sommaire</vt:lpstr>
      <vt:lpstr>Gouvernance &amp; Organisation</vt:lpstr>
      <vt:lpstr>Les nouveautés : Bureau…</vt:lpstr>
      <vt:lpstr>…et COPIL constitué</vt:lpstr>
      <vt:lpstr>Charte </vt:lpstr>
      <vt:lpstr>Un nouveau logo</vt:lpstr>
      <vt:lpstr>Les groupes de travail</vt:lpstr>
      <vt:lpstr>Référente Filière: Catherine Pouzat </vt:lpstr>
      <vt:lpstr>Référente Filière: Justine Fauvel</vt:lpstr>
      <vt:lpstr>Référente filière: Lucile Guénégou</vt:lpstr>
      <vt:lpstr>Référente filière Marwa/Oumayma Khomsi</vt:lpstr>
      <vt:lpstr>Nouveaux Groupes de travail: ? </vt:lpstr>
      <vt:lpstr>Nouveaux Groupes de travail: ? </vt:lpstr>
      <vt:lpstr>Groupes de travail</vt:lpstr>
      <vt:lpstr>Appels à projets et Bourses</vt:lpstr>
      <vt:lpstr>AAP Convergence </vt:lpstr>
      <vt:lpstr>AAP Convergence</vt:lpstr>
      <vt:lpstr>AAP de la Filière FilRougE-MCGRE</vt:lpstr>
      <vt:lpstr>AAP de la Filière FilRougE-MCGRE</vt:lpstr>
      <vt:lpstr>Bourse</vt:lpstr>
      <vt:lpstr>Les travaux d ’été</vt:lpstr>
      <vt:lpstr>Travaux d’été (et sans doute d’automne, hiver, printemps…)</vt:lpstr>
      <vt:lpstr>Structuration et collaborations</vt:lpstr>
      <vt:lpstr>ETP</vt:lpstr>
      <vt:lpstr>Les week-ends ADODREP </vt:lpstr>
      <vt:lpstr>Présentation PowerPoint</vt:lpstr>
      <vt:lpstr>Appel à contribution</vt:lpstr>
      <vt:lpstr>Mémoire de Master 2 d'éthique (faculté de Caen)</vt:lpstr>
      <vt:lpstr>Présentation PowerPoint</vt:lpstr>
      <vt:lpstr>Agenda</vt:lpstr>
      <vt:lpstr>Agenda FilRougE-MCGRE</vt:lpstr>
      <vt:lpstr>Agenda - externe</vt:lpstr>
      <vt:lpstr>Merci à tous de votre attention </vt:lpstr>
      <vt:lpstr>Pictogrammes disponibles dans les masques</vt:lpstr>
      <vt:lpstr>Pictogrammes disponibles dans les masques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Laura Pfff</dc:creator>
  <cp:lastModifiedBy>GUENEGOU Lucile</cp:lastModifiedBy>
  <cp:revision>62</cp:revision>
  <dcterms:created xsi:type="dcterms:W3CDTF">2023-05-05T12:18:50Z</dcterms:created>
  <dcterms:modified xsi:type="dcterms:W3CDTF">2025-06-26T20:07:55Z</dcterms:modified>
</cp:coreProperties>
</file>