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3"/>
    <p:restoredTop sz="94698"/>
  </p:normalViewPr>
  <p:slideViewPr>
    <p:cSldViewPr snapToGrid="0" snapToObjects="1">
      <p:cViewPr varScale="1">
        <p:scale>
          <a:sx n="49" d="100"/>
          <a:sy n="49" d="100"/>
        </p:scale>
        <p:origin x="1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2A26-DD73-E346-B0FC-9E4606B76983}" type="datetimeFigureOut">
              <a:rPr lang="fr-FR" smtClean="0"/>
              <a:t>16/01/2020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95DF-1556-F24D-8A46-419695D7F7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4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1437942"/>
          </a:xfrm>
        </p:spPr>
        <p:txBody>
          <a:bodyPr/>
          <a:lstStyle/>
          <a:p>
            <a:pPr algn="ctr"/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Appareil Génital Féminin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1" y="2147580"/>
            <a:ext cx="5915025" cy="3940985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7" y="9216005"/>
            <a:ext cx="3529361" cy="18874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7" y="6088565"/>
            <a:ext cx="5708358" cy="279591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48" y="9276529"/>
            <a:ext cx="2653234" cy="18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1514223"/>
          </a:xfrm>
        </p:spPr>
        <p:txBody>
          <a:bodyPr/>
          <a:lstStyle/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Appareil Génital 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Masculin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" y="6311590"/>
            <a:ext cx="2155517" cy="18918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3" y="6311591"/>
            <a:ext cx="3486559" cy="18918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3" y="8920976"/>
            <a:ext cx="5669870" cy="2207941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0" y="1962615"/>
            <a:ext cx="5915025" cy="4628684"/>
          </a:xfrm>
        </p:spPr>
      </p:pic>
    </p:spTree>
    <p:extLst>
      <p:ext uri="{BB962C8B-B14F-4D97-AF65-F5344CB8AC3E}">
        <p14:creationId xmlns:p14="http://schemas.microsoft.com/office/powerpoint/2010/main" val="21140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1541417"/>
            <a:ext cx="587828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44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6</Words>
  <Application>Microsoft Macintosh PowerPoint</Application>
  <PresentationFormat>Grand écran</PresentationFormat>
  <Paragraphs>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 Rounded MT Bold</vt:lpstr>
      <vt:lpstr>Calibri</vt:lpstr>
      <vt:lpstr>Calibri Light</vt:lpstr>
      <vt:lpstr>Arial</vt:lpstr>
      <vt:lpstr>Thème Office</vt:lpstr>
      <vt:lpstr>Appareil Génital Féminin</vt:lpstr>
      <vt:lpstr>Appareil Génital Masculin</vt:lpstr>
      <vt:lpstr>Présentation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Génital Féminin</dc:title>
  <dc:creator>Utilisateur de Microsoft Office</dc:creator>
  <cp:lastModifiedBy>Utilisateur de Microsoft Office</cp:lastModifiedBy>
  <cp:revision>10</cp:revision>
  <dcterms:created xsi:type="dcterms:W3CDTF">2019-05-18T16:52:13Z</dcterms:created>
  <dcterms:modified xsi:type="dcterms:W3CDTF">2020-01-16T18:20:43Z</dcterms:modified>
</cp:coreProperties>
</file>