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6" r:id="rId3"/>
    <p:sldId id="267" r:id="rId4"/>
    <p:sldId id="268" r:id="rId5"/>
    <p:sldId id="278" r:id="rId6"/>
    <p:sldId id="281" r:id="rId7"/>
    <p:sldId id="282" r:id="rId8"/>
    <p:sldId id="286" r:id="rId9"/>
    <p:sldId id="269" r:id="rId10"/>
    <p:sldId id="274" r:id="rId11"/>
    <p:sldId id="288" r:id="rId12"/>
    <p:sldId id="270" r:id="rId13"/>
    <p:sldId id="289" r:id="rId14"/>
    <p:sldId id="271" r:id="rId15"/>
    <p:sldId id="290" r:id="rId16"/>
    <p:sldId id="272" r:id="rId17"/>
    <p:sldId id="291" r:id="rId18"/>
    <p:sldId id="277" r:id="rId19"/>
    <p:sldId id="292" r:id="rId20"/>
    <p:sldId id="273" r:id="rId21"/>
    <p:sldId id="275" r:id="rId22"/>
    <p:sldId id="294" r:id="rId23"/>
    <p:sldId id="293" r:id="rId24"/>
    <p:sldId id="283" r:id="rId25"/>
    <p:sldId id="284" r:id="rId26"/>
    <p:sldId id="276" r:id="rId27"/>
    <p:sldId id="280" r:id="rId28"/>
    <p:sldId id="287" r:id="rId29"/>
    <p:sldId id="285" r:id="rId30"/>
  </p:sldIdLst>
  <p:sldSz cx="9144000" cy="5143500" type="screen16x9"/>
  <p:notesSz cx="6858000" cy="9144000"/>
  <p:embeddedFontLst>
    <p:embeddedFont>
      <p:font typeface="IBM Plex Sans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1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4"/>
    <p:restoredTop sz="96327"/>
  </p:normalViewPr>
  <p:slideViewPr>
    <p:cSldViewPr snapToGrid="0">
      <p:cViewPr varScale="1">
        <p:scale>
          <a:sx n="152" d="100"/>
          <a:sy n="152" d="100"/>
        </p:scale>
        <p:origin x="666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EA8983A-BB71-1EC3-BD16-6335891651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IBM Plex Sans" panose="020B0503050203000203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771254D-A10E-8FF5-C066-E237DF0668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BF3FF-D84A-9542-B460-45ADE9638E48}" type="datetimeFigureOut">
              <a:rPr lang="fr-FR" smtClean="0">
                <a:latin typeface="IBM Plex Sans" panose="020B0503050203000203" pitchFamily="34" charset="0"/>
              </a:rPr>
              <a:t>25/06/2024</a:t>
            </a:fld>
            <a:endParaRPr lang="fr-FR" dirty="0">
              <a:latin typeface="IBM Plex Sans" panose="020B0503050203000203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F53D3-EFFC-813D-DCDD-4CEDC1D4F7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IBM Plex Sans" panose="020B0503050203000203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B3411A-AE55-A83B-7022-DC17E07A3E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81119-D73F-D844-8E7F-F4F83B73B8EC}" type="slidenum">
              <a:rPr lang="fr-FR" smtClean="0">
                <a:latin typeface="IBM Plex Sans" panose="020B0503050203000203" pitchFamily="34" charset="0"/>
              </a:rPr>
              <a:t>‹N°›</a:t>
            </a:fld>
            <a:endParaRPr lang="fr-FR" dirty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7201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IBM Plex Sans" panose="020B0503050203000203" pitchFamily="34" charset="0"/>
        <a:ea typeface="IBM Plex Sans" panose="020B0503050203000203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question de la dette vis-à-vis du donneur va aussi exacerber la rivalité</a:t>
            </a:r>
            <a:r>
              <a:rPr lang="fr-FR" baseline="0" dirty="0"/>
              <a:t> fraternelle.</a:t>
            </a:r>
          </a:p>
          <a:p>
            <a:r>
              <a:rPr lang="fr-FR" baseline="0" dirty="0"/>
              <a:t>Un sentiment de dette envahit le receveur , une dette de vie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1A3F-F066-4A55-AAE8-1DBD9467259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711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1A3F-F066-4A55-AAE8-1DBD9467259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478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question de la dette vis-à-vis du donneur va aussi exacerber la rivalité</a:t>
            </a:r>
            <a:r>
              <a:rPr lang="fr-FR" baseline="0" dirty="0"/>
              <a:t> fraternelle.</a:t>
            </a:r>
          </a:p>
          <a:p>
            <a:r>
              <a:rPr lang="fr-FR" baseline="0" dirty="0"/>
              <a:t>Un sentiment de dette envahit le receveur , une dette de vie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1A3F-F066-4A55-AAE8-1DBD9467259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18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question de la dette vis-à-vis du donneur va aussi exacerber la rivalité</a:t>
            </a:r>
            <a:r>
              <a:rPr lang="fr-FR" baseline="0" dirty="0"/>
              <a:t> fraternelle.</a:t>
            </a:r>
          </a:p>
          <a:p>
            <a:r>
              <a:rPr lang="fr-FR" baseline="0" dirty="0"/>
              <a:t>Un sentiment de dette envahit le receveur , une dette de vie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1A3F-F066-4A55-AAE8-1DBD9467259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477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question de la dette vis-à-vis du donneur va aussi exacerber la rivalité</a:t>
            </a:r>
            <a:r>
              <a:rPr lang="fr-FR" baseline="0" dirty="0"/>
              <a:t> fraternelle.</a:t>
            </a:r>
          </a:p>
          <a:p>
            <a:r>
              <a:rPr lang="fr-FR" baseline="0" dirty="0"/>
              <a:t>Un sentiment de dette envahit le receveur , une dette de vie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1A3F-F066-4A55-AAE8-1DBD9467259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954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question de la dette vis-à-vis du donneur va aussi exacerber la rivalité</a:t>
            </a:r>
            <a:r>
              <a:rPr lang="fr-FR" baseline="0" dirty="0"/>
              <a:t> fraternelle.</a:t>
            </a:r>
          </a:p>
          <a:p>
            <a:r>
              <a:rPr lang="fr-FR" baseline="0" dirty="0"/>
              <a:t>Un sentiment de dette envahit le receveur , une dette de vie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1A3F-F066-4A55-AAE8-1DBD9467259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583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question de la dette vis-à-vis du donneur va aussi exacerber la rivalité</a:t>
            </a:r>
            <a:r>
              <a:rPr lang="fr-FR" baseline="0" dirty="0"/>
              <a:t> fraternelle.</a:t>
            </a:r>
          </a:p>
          <a:p>
            <a:r>
              <a:rPr lang="fr-FR" baseline="0" dirty="0"/>
              <a:t>Un sentiment de dette envahit le receveur , une dette de vie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1A3F-F066-4A55-AAE8-1DBD9467259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545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question de la dette vis-à-vis du donneur va aussi exacerber la rivalité</a:t>
            </a:r>
            <a:r>
              <a:rPr lang="fr-FR" baseline="0" dirty="0"/>
              <a:t> fraternelle.</a:t>
            </a:r>
          </a:p>
          <a:p>
            <a:r>
              <a:rPr lang="fr-FR" baseline="0" dirty="0"/>
              <a:t>Un sentiment de dette envahit le receveur , une dette de vie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1A3F-F066-4A55-AAE8-1DBD9467259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191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question de la dette vis-à-vis du donneur va aussi exacerber la rivalité</a:t>
            </a:r>
            <a:r>
              <a:rPr lang="fr-FR" baseline="0" dirty="0"/>
              <a:t> fraternelle.</a:t>
            </a:r>
          </a:p>
          <a:p>
            <a:r>
              <a:rPr lang="fr-FR" baseline="0" dirty="0"/>
              <a:t>Un sentiment de dette envahit le receveur , une dette de vie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1A3F-F066-4A55-AAE8-1DBD9467259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47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D21F2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20000"/>
          </a:blip>
          <a:srcRect t="18633" b="13923"/>
          <a:stretch/>
        </p:blipFill>
        <p:spPr>
          <a:xfrm>
            <a:off x="413625" y="1"/>
            <a:ext cx="8591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455250" y="2283294"/>
            <a:ext cx="6507900" cy="707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202100" y="2991150"/>
            <a:ext cx="50142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1705675"/>
            <a:ext cx="39999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500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l="69923"/>
          <a:stretch/>
        </p:blipFill>
        <p:spPr>
          <a:xfrm>
            <a:off x="0" y="194048"/>
            <a:ext cx="300923" cy="88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311700" y="953675"/>
            <a:ext cx="3999900" cy="6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385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2">
            <a:alphaModFix/>
          </a:blip>
          <a:srcRect t="25082" r="36664" b="25082"/>
          <a:stretch/>
        </p:blipFill>
        <p:spPr>
          <a:xfrm>
            <a:off x="4494725" y="0"/>
            <a:ext cx="46492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600"/>
              <a:buNone/>
              <a:defRPr>
                <a:solidFill>
                  <a:srgbClr val="12415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Google Shape;46;p9">
            <a:extLst>
              <a:ext uri="{FF2B5EF4-FFF2-40B4-BE49-F238E27FC236}">
                <a16:creationId xmlns:a16="http://schemas.microsoft.com/office/drawing/2014/main" id="{0132FAF5-7CF8-31ED-D56F-007DD5BA2065}"/>
              </a:ext>
            </a:extLst>
          </p:cNvPr>
          <p:cNvPicPr preferRelativeResize="0"/>
          <p:nvPr userDrawn="1"/>
        </p:nvPicPr>
        <p:blipFill>
          <a:blip r:embed="rId3">
            <a:alphaModFix amt="50000"/>
          </a:blip>
          <a:srcRect/>
          <a:stretch/>
        </p:blipFill>
        <p:spPr>
          <a:xfrm rot="10800000" flipH="1">
            <a:off x="8625430" y="4793949"/>
            <a:ext cx="614639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7;p9">
            <a:extLst>
              <a:ext uri="{FF2B5EF4-FFF2-40B4-BE49-F238E27FC236}">
                <a16:creationId xmlns:a16="http://schemas.microsoft.com/office/drawing/2014/main" id="{84D1050F-4862-2038-7A70-345F4B1F2E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78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os chiffre 1 1 1">
  <p:cSld name="BIG_NUMBER_1_1_1">
    <p:bg>
      <p:bgPr>
        <a:solidFill>
          <a:srgbClr val="12415B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 rotWithShape="1">
          <a:blip r:embed="rId2">
            <a:alphaModFix/>
          </a:blip>
          <a:srcRect t="10530" b="10530"/>
          <a:stretch/>
        </p:blipFill>
        <p:spPr>
          <a:xfrm>
            <a:off x="901750" y="0"/>
            <a:ext cx="73404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3056350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27000" lvl="0" indent="0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600"/>
              <a:buNone/>
              <a:defRPr b="1">
                <a:solidFill>
                  <a:srgbClr val="D21F2E"/>
                </a:solidFill>
              </a:defRPr>
            </a:lvl1pPr>
            <a:lvl2pPr marL="914400" lvl="1" indent="-31115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  <a:defRPr/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/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/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  <a:defRPr/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■"/>
              <a:defRPr/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/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2" name="Google Shape;46;p9">
            <a:extLst>
              <a:ext uri="{FF2B5EF4-FFF2-40B4-BE49-F238E27FC236}">
                <a16:creationId xmlns:a16="http://schemas.microsoft.com/office/drawing/2014/main" id="{6CC09846-36C8-80EF-A16C-C2F7629E6D2E}"/>
              </a:ext>
            </a:extLst>
          </p:cNvPr>
          <p:cNvPicPr preferRelativeResize="0"/>
          <p:nvPr userDrawn="1"/>
        </p:nvPicPr>
        <p:blipFill>
          <a:blip r:embed="rId3">
            <a:alphaModFix amt="50000"/>
          </a:blip>
          <a:srcRect/>
          <a:stretch/>
        </p:blipFill>
        <p:spPr>
          <a:xfrm rot="10800000" flipH="1">
            <a:off x="8625430" y="4793949"/>
            <a:ext cx="614639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7;p9">
            <a:extLst>
              <a:ext uri="{FF2B5EF4-FFF2-40B4-BE49-F238E27FC236}">
                <a16:creationId xmlns:a16="http://schemas.microsoft.com/office/drawing/2014/main" id="{0DAD4C16-72C2-6434-804D-956FD586A4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9B74B3-B4CB-CA9C-8345-E454395AF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2439" y="739274"/>
            <a:ext cx="1061139" cy="10611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AC6F33-744C-413A-B96B-AC208C191B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79797" y="3333098"/>
            <a:ext cx="1061139" cy="10611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8F9413-D4C4-FC30-4614-3218727EEA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476" y="3333098"/>
            <a:ext cx="1061139" cy="10611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444068-5055-E69D-6FC0-A24B372CFD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476" y="2036186"/>
            <a:ext cx="1061139" cy="106113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B6C7FF-71FF-E779-0448-361FE154F6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66118" y="739274"/>
            <a:ext cx="1061139" cy="106113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57C2F2-0490-5C8E-41DE-8C2459C7BE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66118" y="2036186"/>
            <a:ext cx="1061139" cy="106113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5A520FC-5E78-B570-4C3F-F82E63825D4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38760" y="2036186"/>
            <a:ext cx="1061139" cy="10611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85D4963-0F8F-4AA8-E3EC-B091FE8C0B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38760" y="739274"/>
            <a:ext cx="1061139" cy="106113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D4EB39-F5AE-0481-D909-071F3745066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93476" y="739274"/>
            <a:ext cx="1061139" cy="106113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ACB0571-EDD2-821B-37DA-AC876936F30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79797" y="739274"/>
            <a:ext cx="1061139" cy="106113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E06F8D0-739C-2CFA-D8D3-E5264BEBEF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79797" y="2036186"/>
            <a:ext cx="1061139" cy="106113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365378-E984-9057-8585-3ECAB9FC0E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52439" y="3333098"/>
            <a:ext cx="1061139" cy="106113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88CC433-83FD-40A9-A5CC-8E5D524934C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25081" y="3333098"/>
            <a:ext cx="1061139" cy="106113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DD6D2DB-6804-931B-5561-57F4CDA5420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652439" y="2036186"/>
            <a:ext cx="1061139" cy="106113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CE35E4F-B8A4-3D79-ED09-0FCFF1F260C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938760" y="3333098"/>
            <a:ext cx="1061139" cy="106113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D5F48AC-7FA7-4783-9D8A-6D56A1667E5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225081" y="2036186"/>
            <a:ext cx="1061139" cy="106113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2BB80C2-07DE-7110-8F13-E33C82F58B6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66118" y="3333098"/>
            <a:ext cx="1061139" cy="1061139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1856681-2705-0B35-F0C7-D33AB902546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225081" y="739274"/>
            <a:ext cx="1061139" cy="10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20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bg>
      <p:bgPr>
        <a:solidFill>
          <a:schemeClr val="bg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9B74B3-B4CB-CA9C-8345-E454395AF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2439" y="739274"/>
            <a:ext cx="1061139" cy="10611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AC6F33-744C-413A-B96B-AC208C191B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79797" y="3333098"/>
            <a:ext cx="1061139" cy="10611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8F9413-D4C4-FC30-4614-3218727EEA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476" y="3333098"/>
            <a:ext cx="1061139" cy="10611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444068-5055-E69D-6FC0-A24B372CFD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476" y="2036186"/>
            <a:ext cx="1061139" cy="106113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B6C7FF-71FF-E779-0448-361FE154F6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66118" y="739274"/>
            <a:ext cx="1061139" cy="106113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57C2F2-0490-5C8E-41DE-8C2459C7BE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66118" y="2036186"/>
            <a:ext cx="1061139" cy="106113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5A520FC-5E78-B570-4C3F-F82E63825D4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38760" y="2036186"/>
            <a:ext cx="1061139" cy="10611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85D4963-0F8F-4AA8-E3EC-B091FE8C0B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38760" y="739274"/>
            <a:ext cx="1061139" cy="106113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D4EB39-F5AE-0481-D909-071F3745066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93476" y="739274"/>
            <a:ext cx="1061139" cy="106113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ACB0571-EDD2-821B-37DA-AC876936F30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79797" y="739274"/>
            <a:ext cx="1061139" cy="106113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E06F8D0-739C-2CFA-D8D3-E5264BEBEF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79797" y="2036186"/>
            <a:ext cx="1061139" cy="106113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365378-E984-9057-8585-3ECAB9FC0E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52439" y="3333098"/>
            <a:ext cx="1061139" cy="106113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88CC433-83FD-40A9-A5CC-8E5D524934C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25081" y="3333098"/>
            <a:ext cx="1061139" cy="106113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DD6D2DB-6804-931B-5561-57F4CDA5420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652439" y="2036186"/>
            <a:ext cx="1061139" cy="106113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CE35E4F-B8A4-3D79-ED09-0FCFF1F260C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938760" y="3333098"/>
            <a:ext cx="1061139" cy="106113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D5F48AC-7FA7-4783-9D8A-6D56A1667E5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225081" y="2036186"/>
            <a:ext cx="1061139" cy="106113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2BB80C2-07DE-7110-8F13-E33C82F58B6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66118" y="3333098"/>
            <a:ext cx="1061139" cy="1061139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1856681-2705-0B35-F0C7-D33AB902546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225081" y="739274"/>
            <a:ext cx="1061139" cy="10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2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" preserve="1" userDrawn="1">
  <p:cSld name="1_Diapositive de titre 1 1">
    <p:bg>
      <p:bgPr>
        <a:solidFill>
          <a:srgbClr val="D21F2E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1EEDF91A-B077-4348-BEB2-2DCAF6E929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7227" y="-21399"/>
            <a:ext cx="4496938" cy="517517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5132 w 10155"/>
              <a:gd name="connsiteY0" fmla="*/ 0 h 10021"/>
              <a:gd name="connsiteX1" fmla="*/ 10133 w 10155"/>
              <a:gd name="connsiteY1" fmla="*/ 21 h 10021"/>
              <a:gd name="connsiteX2" fmla="*/ 10155 w 10155"/>
              <a:gd name="connsiteY2" fmla="*/ 4814 h 10021"/>
              <a:gd name="connsiteX3" fmla="*/ 10133 w 10155"/>
              <a:gd name="connsiteY3" fmla="*/ 10021 h 10021"/>
              <a:gd name="connsiteX4" fmla="*/ 1800 w 10155"/>
              <a:gd name="connsiteY4" fmla="*/ 10021 h 10021"/>
              <a:gd name="connsiteX5" fmla="*/ 133 w 10155"/>
              <a:gd name="connsiteY5" fmla="*/ 5021 h 10021"/>
              <a:gd name="connsiteX6" fmla="*/ 5132 w 10155"/>
              <a:gd name="connsiteY6" fmla="*/ 0 h 10021"/>
              <a:gd name="connsiteX0" fmla="*/ 5012 w 10035"/>
              <a:gd name="connsiteY0" fmla="*/ 0 h 10062"/>
              <a:gd name="connsiteX1" fmla="*/ 10013 w 10035"/>
              <a:gd name="connsiteY1" fmla="*/ 21 h 10062"/>
              <a:gd name="connsiteX2" fmla="*/ 10035 w 10035"/>
              <a:gd name="connsiteY2" fmla="*/ 4814 h 10062"/>
              <a:gd name="connsiteX3" fmla="*/ 10013 w 10035"/>
              <a:gd name="connsiteY3" fmla="*/ 10021 h 10062"/>
              <a:gd name="connsiteX4" fmla="*/ 6678 w 10035"/>
              <a:gd name="connsiteY4" fmla="*/ 10062 h 10062"/>
              <a:gd name="connsiteX5" fmla="*/ 13 w 10035"/>
              <a:gd name="connsiteY5" fmla="*/ 5021 h 10062"/>
              <a:gd name="connsiteX6" fmla="*/ 5012 w 10035"/>
              <a:gd name="connsiteY6" fmla="*/ 0 h 10062"/>
              <a:gd name="connsiteX0" fmla="*/ 5411 w 10434"/>
              <a:gd name="connsiteY0" fmla="*/ 0 h 10062"/>
              <a:gd name="connsiteX1" fmla="*/ 10412 w 10434"/>
              <a:gd name="connsiteY1" fmla="*/ 21 h 10062"/>
              <a:gd name="connsiteX2" fmla="*/ 10434 w 10434"/>
              <a:gd name="connsiteY2" fmla="*/ 4814 h 10062"/>
              <a:gd name="connsiteX3" fmla="*/ 10412 w 10434"/>
              <a:gd name="connsiteY3" fmla="*/ 10021 h 10062"/>
              <a:gd name="connsiteX4" fmla="*/ 7077 w 10434"/>
              <a:gd name="connsiteY4" fmla="*/ 10062 h 10062"/>
              <a:gd name="connsiteX5" fmla="*/ 412 w 10434"/>
              <a:gd name="connsiteY5" fmla="*/ 5021 h 10062"/>
              <a:gd name="connsiteX6" fmla="*/ 5411 w 10434"/>
              <a:gd name="connsiteY6" fmla="*/ 0 h 10062"/>
              <a:gd name="connsiteX0" fmla="*/ 4747 w 9770"/>
              <a:gd name="connsiteY0" fmla="*/ 0 h 10075"/>
              <a:gd name="connsiteX1" fmla="*/ 9748 w 9770"/>
              <a:gd name="connsiteY1" fmla="*/ 21 h 10075"/>
              <a:gd name="connsiteX2" fmla="*/ 9770 w 9770"/>
              <a:gd name="connsiteY2" fmla="*/ 4814 h 10075"/>
              <a:gd name="connsiteX3" fmla="*/ 9748 w 9770"/>
              <a:gd name="connsiteY3" fmla="*/ 10021 h 10075"/>
              <a:gd name="connsiteX4" fmla="*/ 6413 w 9770"/>
              <a:gd name="connsiteY4" fmla="*/ 10062 h 10075"/>
              <a:gd name="connsiteX5" fmla="*/ 455 w 9770"/>
              <a:gd name="connsiteY5" fmla="*/ 6344 h 10075"/>
              <a:gd name="connsiteX6" fmla="*/ 4747 w 9770"/>
              <a:gd name="connsiteY6" fmla="*/ 0 h 10075"/>
              <a:gd name="connsiteX0" fmla="*/ 5101 w 10242"/>
              <a:gd name="connsiteY0" fmla="*/ 0 h 10000"/>
              <a:gd name="connsiteX1" fmla="*/ 10219 w 10242"/>
              <a:gd name="connsiteY1" fmla="*/ 21 h 10000"/>
              <a:gd name="connsiteX2" fmla="*/ 10242 w 10242"/>
              <a:gd name="connsiteY2" fmla="*/ 4778 h 10000"/>
              <a:gd name="connsiteX3" fmla="*/ 10219 w 10242"/>
              <a:gd name="connsiteY3" fmla="*/ 9946 h 10000"/>
              <a:gd name="connsiteX4" fmla="*/ 6806 w 10242"/>
              <a:gd name="connsiteY4" fmla="*/ 9987 h 10000"/>
              <a:gd name="connsiteX5" fmla="*/ 708 w 10242"/>
              <a:gd name="connsiteY5" fmla="*/ 6297 h 10000"/>
              <a:gd name="connsiteX6" fmla="*/ 5101 w 10242"/>
              <a:gd name="connsiteY6" fmla="*/ 0 h 10000"/>
              <a:gd name="connsiteX0" fmla="*/ 4424 w 9565"/>
              <a:gd name="connsiteY0" fmla="*/ 400 h 10387"/>
              <a:gd name="connsiteX1" fmla="*/ 9542 w 9565"/>
              <a:gd name="connsiteY1" fmla="*/ 421 h 10387"/>
              <a:gd name="connsiteX2" fmla="*/ 9565 w 9565"/>
              <a:gd name="connsiteY2" fmla="*/ 5178 h 10387"/>
              <a:gd name="connsiteX3" fmla="*/ 9542 w 9565"/>
              <a:gd name="connsiteY3" fmla="*/ 10346 h 10387"/>
              <a:gd name="connsiteX4" fmla="*/ 6129 w 9565"/>
              <a:gd name="connsiteY4" fmla="*/ 10387 h 10387"/>
              <a:gd name="connsiteX5" fmla="*/ 545 w 9565"/>
              <a:gd name="connsiteY5" fmla="*/ 5876 h 10387"/>
              <a:gd name="connsiteX6" fmla="*/ 4424 w 9565"/>
              <a:gd name="connsiteY6" fmla="*/ 400 h 10387"/>
              <a:gd name="connsiteX0" fmla="*/ 4915 w 9435"/>
              <a:gd name="connsiteY0" fmla="*/ 412 h 9928"/>
              <a:gd name="connsiteX1" fmla="*/ 9411 w 9435"/>
              <a:gd name="connsiteY1" fmla="*/ 333 h 9928"/>
              <a:gd name="connsiteX2" fmla="*/ 9435 w 9435"/>
              <a:gd name="connsiteY2" fmla="*/ 4913 h 9928"/>
              <a:gd name="connsiteX3" fmla="*/ 9411 w 9435"/>
              <a:gd name="connsiteY3" fmla="*/ 9889 h 9928"/>
              <a:gd name="connsiteX4" fmla="*/ 5843 w 9435"/>
              <a:gd name="connsiteY4" fmla="*/ 9928 h 9928"/>
              <a:gd name="connsiteX5" fmla="*/ 5 w 9435"/>
              <a:gd name="connsiteY5" fmla="*/ 5585 h 9928"/>
              <a:gd name="connsiteX6" fmla="*/ 4915 w 9435"/>
              <a:gd name="connsiteY6" fmla="*/ 412 h 9928"/>
              <a:gd name="connsiteX0" fmla="*/ 5214 w 10005"/>
              <a:gd name="connsiteY0" fmla="*/ 81 h 9666"/>
              <a:gd name="connsiteX1" fmla="*/ 9980 w 10005"/>
              <a:gd name="connsiteY1" fmla="*/ 1 h 9666"/>
              <a:gd name="connsiteX2" fmla="*/ 10005 w 10005"/>
              <a:gd name="connsiteY2" fmla="*/ 4615 h 9666"/>
              <a:gd name="connsiteX3" fmla="*/ 9980 w 10005"/>
              <a:gd name="connsiteY3" fmla="*/ 9627 h 9666"/>
              <a:gd name="connsiteX4" fmla="*/ 6198 w 10005"/>
              <a:gd name="connsiteY4" fmla="*/ 9666 h 9666"/>
              <a:gd name="connsiteX5" fmla="*/ 10 w 10005"/>
              <a:gd name="connsiteY5" fmla="*/ 5292 h 9666"/>
              <a:gd name="connsiteX6" fmla="*/ 5214 w 10005"/>
              <a:gd name="connsiteY6" fmla="*/ 81 h 9666"/>
              <a:gd name="connsiteX0" fmla="*/ 3513 w 10191"/>
              <a:gd name="connsiteY0" fmla="*/ 0 h 10019"/>
              <a:gd name="connsiteX1" fmla="*/ 10166 w 10191"/>
              <a:gd name="connsiteY1" fmla="*/ 20 h 10019"/>
              <a:gd name="connsiteX2" fmla="*/ 10191 w 10191"/>
              <a:gd name="connsiteY2" fmla="*/ 4793 h 10019"/>
              <a:gd name="connsiteX3" fmla="*/ 10166 w 10191"/>
              <a:gd name="connsiteY3" fmla="*/ 9979 h 10019"/>
              <a:gd name="connsiteX4" fmla="*/ 6386 w 10191"/>
              <a:gd name="connsiteY4" fmla="*/ 10019 h 10019"/>
              <a:gd name="connsiteX5" fmla="*/ 201 w 10191"/>
              <a:gd name="connsiteY5" fmla="*/ 5494 h 10019"/>
              <a:gd name="connsiteX6" fmla="*/ 3513 w 10191"/>
              <a:gd name="connsiteY6" fmla="*/ 0 h 10019"/>
              <a:gd name="connsiteX0" fmla="*/ 3507 w 10185"/>
              <a:gd name="connsiteY0" fmla="*/ 0 h 10019"/>
              <a:gd name="connsiteX1" fmla="*/ 10160 w 10185"/>
              <a:gd name="connsiteY1" fmla="*/ 20 h 10019"/>
              <a:gd name="connsiteX2" fmla="*/ 10185 w 10185"/>
              <a:gd name="connsiteY2" fmla="*/ 4793 h 10019"/>
              <a:gd name="connsiteX3" fmla="*/ 10160 w 10185"/>
              <a:gd name="connsiteY3" fmla="*/ 9979 h 10019"/>
              <a:gd name="connsiteX4" fmla="*/ 6380 w 10185"/>
              <a:gd name="connsiteY4" fmla="*/ 10019 h 10019"/>
              <a:gd name="connsiteX5" fmla="*/ 195 w 10185"/>
              <a:gd name="connsiteY5" fmla="*/ 5494 h 10019"/>
              <a:gd name="connsiteX6" fmla="*/ 3507 w 10185"/>
              <a:gd name="connsiteY6" fmla="*/ 0 h 10019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1091"/>
              <a:gd name="connsiteX1" fmla="*/ 10236 w 10261"/>
              <a:gd name="connsiteY1" fmla="*/ 429 h 11091"/>
              <a:gd name="connsiteX2" fmla="*/ 10261 w 10261"/>
              <a:gd name="connsiteY2" fmla="*/ 5202 h 11091"/>
              <a:gd name="connsiteX3" fmla="*/ 10236 w 10261"/>
              <a:gd name="connsiteY3" fmla="*/ 10388 h 11091"/>
              <a:gd name="connsiteX4" fmla="*/ 6456 w 10261"/>
              <a:gd name="connsiteY4" fmla="*/ 10428 h 11091"/>
              <a:gd name="connsiteX5" fmla="*/ 64 w 10261"/>
              <a:gd name="connsiteY5" fmla="*/ 6006 h 11091"/>
              <a:gd name="connsiteX6" fmla="*/ 3583 w 10261"/>
              <a:gd name="connsiteY6" fmla="*/ 409 h 11091"/>
              <a:gd name="connsiteX0" fmla="*/ 3583 w 10261"/>
              <a:gd name="connsiteY0" fmla="*/ 409 h 10467"/>
              <a:gd name="connsiteX1" fmla="*/ 10236 w 10261"/>
              <a:gd name="connsiteY1" fmla="*/ 429 h 10467"/>
              <a:gd name="connsiteX2" fmla="*/ 10261 w 10261"/>
              <a:gd name="connsiteY2" fmla="*/ 5202 h 10467"/>
              <a:gd name="connsiteX3" fmla="*/ 10236 w 10261"/>
              <a:gd name="connsiteY3" fmla="*/ 10388 h 10467"/>
              <a:gd name="connsiteX4" fmla="*/ 6456 w 10261"/>
              <a:gd name="connsiteY4" fmla="*/ 10428 h 10467"/>
              <a:gd name="connsiteX5" fmla="*/ 64 w 10261"/>
              <a:gd name="connsiteY5" fmla="*/ 6006 h 10467"/>
              <a:gd name="connsiteX6" fmla="*/ 3583 w 10261"/>
              <a:gd name="connsiteY6" fmla="*/ 409 h 10467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365 w 10224"/>
              <a:gd name="connsiteY0" fmla="*/ 523 h 10152"/>
              <a:gd name="connsiteX1" fmla="*/ 10199 w 10224"/>
              <a:gd name="connsiteY1" fmla="*/ 193 h 10152"/>
              <a:gd name="connsiteX2" fmla="*/ 10224 w 10224"/>
              <a:gd name="connsiteY2" fmla="*/ 4966 h 10152"/>
              <a:gd name="connsiteX3" fmla="*/ 10199 w 10224"/>
              <a:gd name="connsiteY3" fmla="*/ 10152 h 10152"/>
              <a:gd name="connsiteX4" fmla="*/ 5048 w 10224"/>
              <a:gd name="connsiteY4" fmla="*/ 7825 h 10152"/>
              <a:gd name="connsiteX5" fmla="*/ 27 w 10224"/>
              <a:gd name="connsiteY5" fmla="*/ 5770 h 10152"/>
              <a:gd name="connsiteX6" fmla="*/ 3365 w 10224"/>
              <a:gd name="connsiteY6" fmla="*/ 523 h 10152"/>
              <a:gd name="connsiteX0" fmla="*/ 3365 w 10224"/>
              <a:gd name="connsiteY0" fmla="*/ 331 h 9960"/>
              <a:gd name="connsiteX1" fmla="*/ 10199 w 10224"/>
              <a:gd name="connsiteY1" fmla="*/ 1 h 9960"/>
              <a:gd name="connsiteX2" fmla="*/ 10224 w 10224"/>
              <a:gd name="connsiteY2" fmla="*/ 4774 h 9960"/>
              <a:gd name="connsiteX3" fmla="*/ 10199 w 10224"/>
              <a:gd name="connsiteY3" fmla="*/ 9960 h 9960"/>
              <a:gd name="connsiteX4" fmla="*/ 5048 w 10224"/>
              <a:gd name="connsiteY4" fmla="*/ 7633 h 9960"/>
              <a:gd name="connsiteX5" fmla="*/ 27 w 10224"/>
              <a:gd name="connsiteY5" fmla="*/ 5578 h 9960"/>
              <a:gd name="connsiteX6" fmla="*/ 3365 w 10224"/>
              <a:gd name="connsiteY6" fmla="*/ 331 h 9960"/>
              <a:gd name="connsiteX0" fmla="*/ 3293 w 10002"/>
              <a:gd name="connsiteY0" fmla="*/ 332 h 10000"/>
              <a:gd name="connsiteX1" fmla="*/ 9978 w 10002"/>
              <a:gd name="connsiteY1" fmla="*/ 1 h 10000"/>
              <a:gd name="connsiteX2" fmla="*/ 10002 w 10002"/>
              <a:gd name="connsiteY2" fmla="*/ 4793 h 10000"/>
              <a:gd name="connsiteX3" fmla="*/ 9978 w 10002"/>
              <a:gd name="connsiteY3" fmla="*/ 10000 h 10000"/>
              <a:gd name="connsiteX4" fmla="*/ 4939 w 10002"/>
              <a:gd name="connsiteY4" fmla="*/ 7664 h 10000"/>
              <a:gd name="connsiteX5" fmla="*/ 28 w 10002"/>
              <a:gd name="connsiteY5" fmla="*/ 5600 h 10000"/>
              <a:gd name="connsiteX6" fmla="*/ 3293 w 10002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316 w 10000"/>
              <a:gd name="connsiteY0" fmla="*/ 1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316 w 10000"/>
              <a:gd name="connsiteY6" fmla="*/ 1 h 10000"/>
              <a:gd name="connsiteX0" fmla="*/ 3319 w 10003"/>
              <a:gd name="connsiteY0" fmla="*/ 0 h 9999"/>
              <a:gd name="connsiteX1" fmla="*/ 9979 w 10003"/>
              <a:gd name="connsiteY1" fmla="*/ 0 h 9999"/>
              <a:gd name="connsiteX2" fmla="*/ 10003 w 10003"/>
              <a:gd name="connsiteY2" fmla="*/ 4792 h 9999"/>
              <a:gd name="connsiteX3" fmla="*/ 9979 w 10003"/>
              <a:gd name="connsiteY3" fmla="*/ 9999 h 9999"/>
              <a:gd name="connsiteX4" fmla="*/ 4940 w 10003"/>
              <a:gd name="connsiteY4" fmla="*/ 7663 h 9999"/>
              <a:gd name="connsiteX5" fmla="*/ 29 w 10003"/>
              <a:gd name="connsiteY5" fmla="*/ 5599 h 9999"/>
              <a:gd name="connsiteX6" fmla="*/ 3319 w 10003"/>
              <a:gd name="connsiteY6" fmla="*/ 0 h 9999"/>
              <a:gd name="connsiteX0" fmla="*/ 3316 w 9998"/>
              <a:gd name="connsiteY0" fmla="*/ 0 h 10063"/>
              <a:gd name="connsiteX1" fmla="*/ 9974 w 9998"/>
              <a:gd name="connsiteY1" fmla="*/ 0 h 10063"/>
              <a:gd name="connsiteX2" fmla="*/ 9998 w 9998"/>
              <a:gd name="connsiteY2" fmla="*/ 4792 h 10063"/>
              <a:gd name="connsiteX3" fmla="*/ 9974 w 9998"/>
              <a:gd name="connsiteY3" fmla="*/ 10000 h 10063"/>
              <a:gd name="connsiteX4" fmla="*/ 4836 w 9998"/>
              <a:gd name="connsiteY4" fmla="*/ 10020 h 10063"/>
              <a:gd name="connsiteX5" fmla="*/ 27 w 9998"/>
              <a:gd name="connsiteY5" fmla="*/ 5600 h 10063"/>
              <a:gd name="connsiteX6" fmla="*/ 3316 w 9998"/>
              <a:gd name="connsiteY6" fmla="*/ 0 h 10063"/>
              <a:gd name="connsiteX0" fmla="*/ 3317 w 10000"/>
              <a:gd name="connsiteY0" fmla="*/ 0 h 9964"/>
              <a:gd name="connsiteX1" fmla="*/ 9976 w 10000"/>
              <a:gd name="connsiteY1" fmla="*/ 0 h 9964"/>
              <a:gd name="connsiteX2" fmla="*/ 10000 w 10000"/>
              <a:gd name="connsiteY2" fmla="*/ 4762 h 9964"/>
              <a:gd name="connsiteX3" fmla="*/ 9976 w 10000"/>
              <a:gd name="connsiteY3" fmla="*/ 9937 h 9964"/>
              <a:gd name="connsiteX4" fmla="*/ 4837 w 10000"/>
              <a:gd name="connsiteY4" fmla="*/ 9957 h 9964"/>
              <a:gd name="connsiteX5" fmla="*/ 27 w 10000"/>
              <a:gd name="connsiteY5" fmla="*/ 5565 h 9964"/>
              <a:gd name="connsiteX6" fmla="*/ 3317 w 10000"/>
              <a:gd name="connsiteY6" fmla="*/ 0 h 9964"/>
              <a:gd name="connsiteX0" fmla="*/ 3317 w 10000"/>
              <a:gd name="connsiteY0" fmla="*/ 0 h 9993"/>
              <a:gd name="connsiteX1" fmla="*/ 9976 w 10000"/>
              <a:gd name="connsiteY1" fmla="*/ 0 h 9993"/>
              <a:gd name="connsiteX2" fmla="*/ 10000 w 10000"/>
              <a:gd name="connsiteY2" fmla="*/ 4779 h 9993"/>
              <a:gd name="connsiteX3" fmla="*/ 9976 w 10000"/>
              <a:gd name="connsiteY3" fmla="*/ 9973 h 9993"/>
              <a:gd name="connsiteX4" fmla="*/ 4837 w 10000"/>
              <a:gd name="connsiteY4" fmla="*/ 9993 h 9993"/>
              <a:gd name="connsiteX5" fmla="*/ 27 w 10000"/>
              <a:gd name="connsiteY5" fmla="*/ 5585 h 9993"/>
              <a:gd name="connsiteX6" fmla="*/ 3317 w 10000"/>
              <a:gd name="connsiteY6" fmla="*/ 0 h 9993"/>
              <a:gd name="connsiteX0" fmla="*/ 3317 w 10716"/>
              <a:gd name="connsiteY0" fmla="*/ 0 h 10000"/>
              <a:gd name="connsiteX1" fmla="*/ 9976 w 10716"/>
              <a:gd name="connsiteY1" fmla="*/ 0 h 10000"/>
              <a:gd name="connsiteX2" fmla="*/ 9976 w 10716"/>
              <a:gd name="connsiteY2" fmla="*/ 9980 h 10000"/>
              <a:gd name="connsiteX3" fmla="*/ 4837 w 10716"/>
              <a:gd name="connsiteY3" fmla="*/ 10000 h 10000"/>
              <a:gd name="connsiteX4" fmla="*/ 27 w 10716"/>
              <a:gd name="connsiteY4" fmla="*/ 5589 h 10000"/>
              <a:gd name="connsiteX5" fmla="*/ 3317 w 10716"/>
              <a:gd name="connsiteY5" fmla="*/ 0 h 10000"/>
              <a:gd name="connsiteX0" fmla="*/ 3317 w 10356"/>
              <a:gd name="connsiteY0" fmla="*/ 0 h 10000"/>
              <a:gd name="connsiteX1" fmla="*/ 9976 w 10356"/>
              <a:gd name="connsiteY1" fmla="*/ 0 h 10000"/>
              <a:gd name="connsiteX2" fmla="*/ 9976 w 10356"/>
              <a:gd name="connsiteY2" fmla="*/ 9980 h 10000"/>
              <a:gd name="connsiteX3" fmla="*/ 4837 w 10356"/>
              <a:gd name="connsiteY3" fmla="*/ 10000 h 10000"/>
              <a:gd name="connsiteX4" fmla="*/ 27 w 10356"/>
              <a:gd name="connsiteY4" fmla="*/ 5589 h 10000"/>
              <a:gd name="connsiteX5" fmla="*/ 3317 w 10356"/>
              <a:gd name="connsiteY5" fmla="*/ 0 h 10000"/>
              <a:gd name="connsiteX0" fmla="*/ 3317 w 9976"/>
              <a:gd name="connsiteY0" fmla="*/ 0 h 10000"/>
              <a:gd name="connsiteX1" fmla="*/ 9976 w 9976"/>
              <a:gd name="connsiteY1" fmla="*/ 0 h 10000"/>
              <a:gd name="connsiteX2" fmla="*/ 9976 w 9976"/>
              <a:gd name="connsiteY2" fmla="*/ 9980 h 10000"/>
              <a:gd name="connsiteX3" fmla="*/ 4837 w 9976"/>
              <a:gd name="connsiteY3" fmla="*/ 10000 h 10000"/>
              <a:gd name="connsiteX4" fmla="*/ 27 w 9976"/>
              <a:gd name="connsiteY4" fmla="*/ 5589 h 10000"/>
              <a:gd name="connsiteX5" fmla="*/ 3317 w 9976"/>
              <a:gd name="connsiteY5" fmla="*/ 0 h 10000"/>
              <a:gd name="connsiteX0" fmla="*/ 3325 w 10000"/>
              <a:gd name="connsiteY0" fmla="*/ 0 h 9980"/>
              <a:gd name="connsiteX1" fmla="*/ 10000 w 10000"/>
              <a:gd name="connsiteY1" fmla="*/ 0 h 9980"/>
              <a:gd name="connsiteX2" fmla="*/ 10000 w 10000"/>
              <a:gd name="connsiteY2" fmla="*/ 9980 h 9980"/>
              <a:gd name="connsiteX3" fmla="*/ 4849 w 10000"/>
              <a:gd name="connsiteY3" fmla="*/ 9979 h 9980"/>
              <a:gd name="connsiteX4" fmla="*/ 27 w 10000"/>
              <a:gd name="connsiteY4" fmla="*/ 5589 h 9980"/>
              <a:gd name="connsiteX5" fmla="*/ 3325 w 10000"/>
              <a:gd name="connsiteY5" fmla="*/ 0 h 9980"/>
              <a:gd name="connsiteX0" fmla="*/ 3348 w 10023"/>
              <a:gd name="connsiteY0" fmla="*/ 0 h 10000"/>
              <a:gd name="connsiteX1" fmla="*/ 10023 w 10023"/>
              <a:gd name="connsiteY1" fmla="*/ 0 h 10000"/>
              <a:gd name="connsiteX2" fmla="*/ 10023 w 10023"/>
              <a:gd name="connsiteY2" fmla="*/ 10000 h 10000"/>
              <a:gd name="connsiteX3" fmla="*/ 4872 w 10023"/>
              <a:gd name="connsiteY3" fmla="*/ 9999 h 10000"/>
              <a:gd name="connsiteX4" fmla="*/ 50 w 10023"/>
              <a:gd name="connsiteY4" fmla="*/ 5600 h 10000"/>
              <a:gd name="connsiteX5" fmla="*/ 3348 w 10023"/>
              <a:gd name="connsiteY5" fmla="*/ 0 h 10000"/>
              <a:gd name="connsiteX0" fmla="*/ 5113 w 9974"/>
              <a:gd name="connsiteY0" fmla="*/ 0 h 10000"/>
              <a:gd name="connsiteX1" fmla="*/ 9974 w 9974"/>
              <a:gd name="connsiteY1" fmla="*/ 0 h 10000"/>
              <a:gd name="connsiteX2" fmla="*/ 9974 w 9974"/>
              <a:gd name="connsiteY2" fmla="*/ 10000 h 10000"/>
              <a:gd name="connsiteX3" fmla="*/ 4823 w 9974"/>
              <a:gd name="connsiteY3" fmla="*/ 9999 h 10000"/>
              <a:gd name="connsiteX4" fmla="*/ 1 w 9974"/>
              <a:gd name="connsiteY4" fmla="*/ 5600 h 10000"/>
              <a:gd name="connsiteX5" fmla="*/ 5113 w 9974"/>
              <a:gd name="connsiteY5" fmla="*/ 0 h 10000"/>
              <a:gd name="connsiteX0" fmla="*/ 5155 w 10029"/>
              <a:gd name="connsiteY0" fmla="*/ 0 h 10000"/>
              <a:gd name="connsiteX1" fmla="*/ 10029 w 10029"/>
              <a:gd name="connsiteY1" fmla="*/ 0 h 10000"/>
              <a:gd name="connsiteX2" fmla="*/ 10029 w 10029"/>
              <a:gd name="connsiteY2" fmla="*/ 10000 h 10000"/>
              <a:gd name="connsiteX3" fmla="*/ 4865 w 10029"/>
              <a:gd name="connsiteY3" fmla="*/ 9999 h 10000"/>
              <a:gd name="connsiteX4" fmla="*/ 30 w 10029"/>
              <a:gd name="connsiteY4" fmla="*/ 5600 h 10000"/>
              <a:gd name="connsiteX5" fmla="*/ 5155 w 10029"/>
              <a:gd name="connsiteY5" fmla="*/ 0 h 10000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11 h 10372"/>
              <a:gd name="connsiteX1" fmla="*/ 10050 w 10050"/>
              <a:gd name="connsiteY1" fmla="*/ 11 h 10372"/>
              <a:gd name="connsiteX2" fmla="*/ 10050 w 10050"/>
              <a:gd name="connsiteY2" fmla="*/ 10011 h 10372"/>
              <a:gd name="connsiteX3" fmla="*/ 4886 w 10050"/>
              <a:gd name="connsiteY3" fmla="*/ 10010 h 10372"/>
              <a:gd name="connsiteX4" fmla="*/ 28 w 10050"/>
              <a:gd name="connsiteY4" fmla="*/ 5115 h 10372"/>
              <a:gd name="connsiteX5" fmla="*/ 5176 w 10050"/>
              <a:gd name="connsiteY5" fmla="*/ 11 h 10372"/>
              <a:gd name="connsiteX0" fmla="*/ 5176 w 10050"/>
              <a:gd name="connsiteY0" fmla="*/ 11 h 10011"/>
              <a:gd name="connsiteX1" fmla="*/ 10050 w 10050"/>
              <a:gd name="connsiteY1" fmla="*/ 11 h 10011"/>
              <a:gd name="connsiteX2" fmla="*/ 10050 w 10050"/>
              <a:gd name="connsiteY2" fmla="*/ 10011 h 10011"/>
              <a:gd name="connsiteX3" fmla="*/ 4886 w 10050"/>
              <a:gd name="connsiteY3" fmla="*/ 10010 h 10011"/>
              <a:gd name="connsiteX4" fmla="*/ 28 w 10050"/>
              <a:gd name="connsiteY4" fmla="*/ 5115 h 10011"/>
              <a:gd name="connsiteX5" fmla="*/ 5176 w 10050"/>
              <a:gd name="connsiteY5" fmla="*/ 11 h 1001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4830 w 9704"/>
              <a:gd name="connsiteY0" fmla="*/ 1 h 10001"/>
              <a:gd name="connsiteX1" fmla="*/ 9704 w 9704"/>
              <a:gd name="connsiteY1" fmla="*/ 1 h 10001"/>
              <a:gd name="connsiteX2" fmla="*/ 9704 w 9704"/>
              <a:gd name="connsiteY2" fmla="*/ 10001 h 10001"/>
              <a:gd name="connsiteX3" fmla="*/ 4540 w 9704"/>
              <a:gd name="connsiteY3" fmla="*/ 10000 h 10001"/>
              <a:gd name="connsiteX4" fmla="*/ 32 w 9704"/>
              <a:gd name="connsiteY4" fmla="*/ 4340 h 10001"/>
              <a:gd name="connsiteX5" fmla="*/ 4830 w 9704"/>
              <a:gd name="connsiteY5" fmla="*/ 1 h 10001"/>
              <a:gd name="connsiteX0" fmla="*/ 5111 w 10134"/>
              <a:gd name="connsiteY0" fmla="*/ 2 h 10001"/>
              <a:gd name="connsiteX1" fmla="*/ 10134 w 10134"/>
              <a:gd name="connsiteY1" fmla="*/ 2 h 10001"/>
              <a:gd name="connsiteX2" fmla="*/ 10134 w 10134"/>
              <a:gd name="connsiteY2" fmla="*/ 10001 h 10001"/>
              <a:gd name="connsiteX3" fmla="*/ 4812 w 10134"/>
              <a:gd name="connsiteY3" fmla="*/ 10000 h 10001"/>
              <a:gd name="connsiteX4" fmla="*/ 167 w 10134"/>
              <a:gd name="connsiteY4" fmla="*/ 4341 h 10001"/>
              <a:gd name="connsiteX5" fmla="*/ 5111 w 10134"/>
              <a:gd name="connsiteY5" fmla="*/ 2 h 10001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2"/>
              <a:gd name="connsiteX1" fmla="*/ 10181 w 10181"/>
              <a:gd name="connsiteY1" fmla="*/ 1 h 10002"/>
              <a:gd name="connsiteX2" fmla="*/ 10181 w 10181"/>
              <a:gd name="connsiteY2" fmla="*/ 10000 h 10002"/>
              <a:gd name="connsiteX3" fmla="*/ 4859 w 10181"/>
              <a:gd name="connsiteY3" fmla="*/ 9999 h 10002"/>
              <a:gd name="connsiteX4" fmla="*/ 166 w 10181"/>
              <a:gd name="connsiteY4" fmla="*/ 5559 h 10002"/>
              <a:gd name="connsiteX5" fmla="*/ 5158 w 10181"/>
              <a:gd name="connsiteY5" fmla="*/ 1 h 10002"/>
              <a:gd name="connsiteX0" fmla="*/ 4834 w 9857"/>
              <a:gd name="connsiteY0" fmla="*/ 1 h 10014"/>
              <a:gd name="connsiteX1" fmla="*/ 9857 w 9857"/>
              <a:gd name="connsiteY1" fmla="*/ 1 h 10014"/>
              <a:gd name="connsiteX2" fmla="*/ 9857 w 9857"/>
              <a:gd name="connsiteY2" fmla="*/ 10000 h 10014"/>
              <a:gd name="connsiteX3" fmla="*/ 4535 w 9857"/>
              <a:gd name="connsiteY3" fmla="*/ 9999 h 10014"/>
              <a:gd name="connsiteX4" fmla="*/ 178 w 9857"/>
              <a:gd name="connsiteY4" fmla="*/ 5910 h 10014"/>
              <a:gd name="connsiteX5" fmla="*/ 4834 w 9857"/>
              <a:gd name="connsiteY5" fmla="*/ 1 h 10014"/>
              <a:gd name="connsiteX0" fmla="*/ 5252 w 10348"/>
              <a:gd name="connsiteY0" fmla="*/ 1 h 9990"/>
              <a:gd name="connsiteX1" fmla="*/ 10348 w 10348"/>
              <a:gd name="connsiteY1" fmla="*/ 1 h 9990"/>
              <a:gd name="connsiteX2" fmla="*/ 10348 w 10348"/>
              <a:gd name="connsiteY2" fmla="*/ 9986 h 9990"/>
              <a:gd name="connsiteX3" fmla="*/ 4949 w 10348"/>
              <a:gd name="connsiteY3" fmla="*/ 9985 h 9990"/>
              <a:gd name="connsiteX4" fmla="*/ 529 w 10348"/>
              <a:gd name="connsiteY4" fmla="*/ 5902 h 9990"/>
              <a:gd name="connsiteX5" fmla="*/ 5252 w 10348"/>
              <a:gd name="connsiteY5" fmla="*/ 1 h 9990"/>
              <a:gd name="connsiteX0" fmla="*/ 5075 w 10000"/>
              <a:gd name="connsiteY0" fmla="*/ 1 h 9996"/>
              <a:gd name="connsiteX1" fmla="*/ 10000 w 10000"/>
              <a:gd name="connsiteY1" fmla="*/ 1 h 9996"/>
              <a:gd name="connsiteX2" fmla="*/ 10000 w 10000"/>
              <a:gd name="connsiteY2" fmla="*/ 9996 h 9996"/>
              <a:gd name="connsiteX3" fmla="*/ 4783 w 10000"/>
              <a:gd name="connsiteY3" fmla="*/ 9995 h 9996"/>
              <a:gd name="connsiteX4" fmla="*/ 511 w 10000"/>
              <a:gd name="connsiteY4" fmla="*/ 5908 h 9996"/>
              <a:gd name="connsiteX5" fmla="*/ 5075 w 10000"/>
              <a:gd name="connsiteY5" fmla="*/ 1 h 9996"/>
              <a:gd name="connsiteX0" fmla="*/ 5041 w 9966"/>
              <a:gd name="connsiteY0" fmla="*/ 1 h 10000"/>
              <a:gd name="connsiteX1" fmla="*/ 9966 w 9966"/>
              <a:gd name="connsiteY1" fmla="*/ 1 h 10000"/>
              <a:gd name="connsiteX2" fmla="*/ 9966 w 9966"/>
              <a:gd name="connsiteY2" fmla="*/ 10000 h 10000"/>
              <a:gd name="connsiteX3" fmla="*/ 4749 w 9966"/>
              <a:gd name="connsiteY3" fmla="*/ 9999 h 10000"/>
              <a:gd name="connsiteX4" fmla="*/ 477 w 9966"/>
              <a:gd name="connsiteY4" fmla="*/ 5910 h 10000"/>
              <a:gd name="connsiteX5" fmla="*/ 5041 w 9966"/>
              <a:gd name="connsiteY5" fmla="*/ 1 h 10000"/>
              <a:gd name="connsiteX0" fmla="*/ 4882 w 9824"/>
              <a:gd name="connsiteY0" fmla="*/ 1 h 10358"/>
              <a:gd name="connsiteX1" fmla="*/ 9824 w 9824"/>
              <a:gd name="connsiteY1" fmla="*/ 1 h 10358"/>
              <a:gd name="connsiteX2" fmla="*/ 9824 w 9824"/>
              <a:gd name="connsiteY2" fmla="*/ 10000 h 10358"/>
              <a:gd name="connsiteX3" fmla="*/ 4589 w 9824"/>
              <a:gd name="connsiteY3" fmla="*/ 9999 h 10358"/>
              <a:gd name="connsiteX4" fmla="*/ 492 w 9824"/>
              <a:gd name="connsiteY4" fmla="*/ 5145 h 10358"/>
              <a:gd name="connsiteX5" fmla="*/ 4882 w 9824"/>
              <a:gd name="connsiteY5" fmla="*/ 1 h 10358"/>
              <a:gd name="connsiteX0" fmla="*/ 4736 w 9767"/>
              <a:gd name="connsiteY0" fmla="*/ 1 h 10000"/>
              <a:gd name="connsiteX1" fmla="*/ 9767 w 9767"/>
              <a:gd name="connsiteY1" fmla="*/ 1 h 10000"/>
              <a:gd name="connsiteX2" fmla="*/ 9767 w 9767"/>
              <a:gd name="connsiteY2" fmla="*/ 9654 h 10000"/>
              <a:gd name="connsiteX3" fmla="*/ 4438 w 9767"/>
              <a:gd name="connsiteY3" fmla="*/ 9653 h 10000"/>
              <a:gd name="connsiteX4" fmla="*/ 268 w 9767"/>
              <a:gd name="connsiteY4" fmla="*/ 4967 h 10000"/>
              <a:gd name="connsiteX5" fmla="*/ 4736 w 9767"/>
              <a:gd name="connsiteY5" fmla="*/ 1 h 10000"/>
              <a:gd name="connsiteX0" fmla="*/ 2291 w 9782"/>
              <a:gd name="connsiteY0" fmla="*/ 1 h 10000"/>
              <a:gd name="connsiteX1" fmla="*/ 9782 w 9782"/>
              <a:gd name="connsiteY1" fmla="*/ 1 h 10000"/>
              <a:gd name="connsiteX2" fmla="*/ 9782 w 9782"/>
              <a:gd name="connsiteY2" fmla="*/ 9654 h 10000"/>
              <a:gd name="connsiteX3" fmla="*/ 4326 w 9782"/>
              <a:gd name="connsiteY3" fmla="*/ 9653 h 10000"/>
              <a:gd name="connsiteX4" fmla="*/ 56 w 9782"/>
              <a:gd name="connsiteY4" fmla="*/ 4967 h 10000"/>
              <a:gd name="connsiteX5" fmla="*/ 2291 w 9782"/>
              <a:gd name="connsiteY5" fmla="*/ 1 h 10000"/>
              <a:gd name="connsiteX0" fmla="*/ 2317 w 9975"/>
              <a:gd name="connsiteY0" fmla="*/ 0 h 9999"/>
              <a:gd name="connsiteX1" fmla="*/ 9975 w 9975"/>
              <a:gd name="connsiteY1" fmla="*/ 0 h 9999"/>
              <a:gd name="connsiteX2" fmla="*/ 9975 w 9975"/>
              <a:gd name="connsiteY2" fmla="*/ 9653 h 9999"/>
              <a:gd name="connsiteX3" fmla="*/ 4397 w 9975"/>
              <a:gd name="connsiteY3" fmla="*/ 9652 h 9999"/>
              <a:gd name="connsiteX4" fmla="*/ 32 w 9975"/>
              <a:gd name="connsiteY4" fmla="*/ 4966 h 9999"/>
              <a:gd name="connsiteX5" fmla="*/ 2317 w 9975"/>
              <a:gd name="connsiteY5" fmla="*/ 0 h 9999"/>
              <a:gd name="connsiteX0" fmla="*/ 2717 w 10394"/>
              <a:gd name="connsiteY0" fmla="*/ 0 h 10000"/>
              <a:gd name="connsiteX1" fmla="*/ 10394 w 10394"/>
              <a:gd name="connsiteY1" fmla="*/ 0 h 10000"/>
              <a:gd name="connsiteX2" fmla="*/ 10394 w 10394"/>
              <a:gd name="connsiteY2" fmla="*/ 9654 h 10000"/>
              <a:gd name="connsiteX3" fmla="*/ 4802 w 10394"/>
              <a:gd name="connsiteY3" fmla="*/ 9653 h 10000"/>
              <a:gd name="connsiteX4" fmla="*/ 426 w 10394"/>
              <a:gd name="connsiteY4" fmla="*/ 4966 h 10000"/>
              <a:gd name="connsiteX5" fmla="*/ 2717 w 10394"/>
              <a:gd name="connsiteY5" fmla="*/ 0 h 10000"/>
              <a:gd name="connsiteX0" fmla="*/ 1398 w 10060"/>
              <a:gd name="connsiteY0" fmla="*/ 20 h 10000"/>
              <a:gd name="connsiteX1" fmla="*/ 10060 w 10060"/>
              <a:gd name="connsiteY1" fmla="*/ 0 h 10000"/>
              <a:gd name="connsiteX2" fmla="*/ 10060 w 10060"/>
              <a:gd name="connsiteY2" fmla="*/ 9654 h 10000"/>
              <a:gd name="connsiteX3" fmla="*/ 4468 w 10060"/>
              <a:gd name="connsiteY3" fmla="*/ 9653 h 10000"/>
              <a:gd name="connsiteX4" fmla="*/ 92 w 10060"/>
              <a:gd name="connsiteY4" fmla="*/ 4966 h 10000"/>
              <a:gd name="connsiteX5" fmla="*/ 1398 w 10060"/>
              <a:gd name="connsiteY5" fmla="*/ 20 h 10000"/>
              <a:gd name="connsiteX0" fmla="*/ 1229 w 9891"/>
              <a:gd name="connsiteY0" fmla="*/ 20 h 10003"/>
              <a:gd name="connsiteX1" fmla="*/ 9891 w 9891"/>
              <a:gd name="connsiteY1" fmla="*/ 0 h 10003"/>
              <a:gd name="connsiteX2" fmla="*/ 9891 w 9891"/>
              <a:gd name="connsiteY2" fmla="*/ 9654 h 10003"/>
              <a:gd name="connsiteX3" fmla="*/ 4299 w 9891"/>
              <a:gd name="connsiteY3" fmla="*/ 9653 h 10003"/>
              <a:gd name="connsiteX4" fmla="*/ 100 w 9891"/>
              <a:gd name="connsiteY4" fmla="*/ 4926 h 10003"/>
              <a:gd name="connsiteX5" fmla="*/ 1229 w 9891"/>
              <a:gd name="connsiteY5" fmla="*/ 20 h 10003"/>
              <a:gd name="connsiteX0" fmla="*/ 1243 w 10000"/>
              <a:gd name="connsiteY0" fmla="*/ 20 h 9651"/>
              <a:gd name="connsiteX1" fmla="*/ 10000 w 10000"/>
              <a:gd name="connsiteY1" fmla="*/ 0 h 9651"/>
              <a:gd name="connsiteX2" fmla="*/ 10000 w 10000"/>
              <a:gd name="connsiteY2" fmla="*/ 9651 h 9651"/>
              <a:gd name="connsiteX3" fmla="*/ 4346 w 10000"/>
              <a:gd name="connsiteY3" fmla="*/ 9650 h 9651"/>
              <a:gd name="connsiteX4" fmla="*/ 101 w 10000"/>
              <a:gd name="connsiteY4" fmla="*/ 4925 h 9651"/>
              <a:gd name="connsiteX5" fmla="*/ 1243 w 10000"/>
              <a:gd name="connsiteY5" fmla="*/ 20 h 9651"/>
              <a:gd name="connsiteX0" fmla="*/ 1538 w 10295"/>
              <a:gd name="connsiteY0" fmla="*/ 21 h 10000"/>
              <a:gd name="connsiteX1" fmla="*/ 10295 w 10295"/>
              <a:gd name="connsiteY1" fmla="*/ 0 h 10000"/>
              <a:gd name="connsiteX2" fmla="*/ 10295 w 10295"/>
              <a:gd name="connsiteY2" fmla="*/ 10000 h 10000"/>
              <a:gd name="connsiteX3" fmla="*/ 4641 w 10295"/>
              <a:gd name="connsiteY3" fmla="*/ 9999 h 10000"/>
              <a:gd name="connsiteX4" fmla="*/ 396 w 10295"/>
              <a:gd name="connsiteY4" fmla="*/ 5103 h 10000"/>
              <a:gd name="connsiteX5" fmla="*/ 1538 w 10295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1891 w 10648"/>
              <a:gd name="connsiteY0" fmla="*/ 21 h 10000"/>
              <a:gd name="connsiteX1" fmla="*/ 10648 w 10648"/>
              <a:gd name="connsiteY1" fmla="*/ 0 h 10000"/>
              <a:gd name="connsiteX2" fmla="*/ 10648 w 10648"/>
              <a:gd name="connsiteY2" fmla="*/ 10000 h 10000"/>
              <a:gd name="connsiteX3" fmla="*/ 3845 w 10648"/>
              <a:gd name="connsiteY3" fmla="*/ 9937 h 10000"/>
              <a:gd name="connsiteX4" fmla="*/ 34 w 10648"/>
              <a:gd name="connsiteY4" fmla="*/ 5372 h 10000"/>
              <a:gd name="connsiteX5" fmla="*/ 1891 w 10648"/>
              <a:gd name="connsiteY5" fmla="*/ 21 h 10000"/>
              <a:gd name="connsiteX0" fmla="*/ 2075 w 10832"/>
              <a:gd name="connsiteY0" fmla="*/ 21 h 10000"/>
              <a:gd name="connsiteX1" fmla="*/ 10832 w 10832"/>
              <a:gd name="connsiteY1" fmla="*/ 0 h 10000"/>
              <a:gd name="connsiteX2" fmla="*/ 10832 w 10832"/>
              <a:gd name="connsiteY2" fmla="*/ 10000 h 10000"/>
              <a:gd name="connsiteX3" fmla="*/ 4029 w 10832"/>
              <a:gd name="connsiteY3" fmla="*/ 9937 h 10000"/>
              <a:gd name="connsiteX4" fmla="*/ 218 w 10832"/>
              <a:gd name="connsiteY4" fmla="*/ 5372 h 10000"/>
              <a:gd name="connsiteX5" fmla="*/ 2075 w 10832"/>
              <a:gd name="connsiteY5" fmla="*/ 21 h 1000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66 w 10649"/>
              <a:gd name="connsiteY0" fmla="*/ 0 h 10061"/>
              <a:gd name="connsiteX1" fmla="*/ 10649 w 10649"/>
              <a:gd name="connsiteY1" fmla="*/ 41 h 10061"/>
              <a:gd name="connsiteX2" fmla="*/ 10649 w 10649"/>
              <a:gd name="connsiteY2" fmla="*/ 10041 h 10061"/>
              <a:gd name="connsiteX3" fmla="*/ 3872 w 10649"/>
              <a:gd name="connsiteY3" fmla="*/ 10061 h 10061"/>
              <a:gd name="connsiteX4" fmla="*/ 35 w 10649"/>
              <a:gd name="connsiteY4" fmla="*/ 5413 h 10061"/>
              <a:gd name="connsiteX5" fmla="*/ 1866 w 10649"/>
              <a:gd name="connsiteY5" fmla="*/ 0 h 10061"/>
              <a:gd name="connsiteX0" fmla="*/ 2012 w 10795"/>
              <a:gd name="connsiteY0" fmla="*/ 0 h 10061"/>
              <a:gd name="connsiteX1" fmla="*/ 10795 w 10795"/>
              <a:gd name="connsiteY1" fmla="*/ 41 h 10061"/>
              <a:gd name="connsiteX2" fmla="*/ 10795 w 10795"/>
              <a:gd name="connsiteY2" fmla="*/ 10041 h 10061"/>
              <a:gd name="connsiteX3" fmla="*/ 4018 w 10795"/>
              <a:gd name="connsiteY3" fmla="*/ 10061 h 10061"/>
              <a:gd name="connsiteX4" fmla="*/ 181 w 10795"/>
              <a:gd name="connsiteY4" fmla="*/ 5413 h 10061"/>
              <a:gd name="connsiteX5" fmla="*/ 2012 w 10795"/>
              <a:gd name="connsiteY5" fmla="*/ 0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" h="10061">
                <a:moveTo>
                  <a:pt x="2012" y="0"/>
                </a:moveTo>
                <a:lnTo>
                  <a:pt x="10795" y="41"/>
                </a:lnTo>
                <a:lnTo>
                  <a:pt x="10795" y="10041"/>
                </a:lnTo>
                <a:lnTo>
                  <a:pt x="4018" y="10061"/>
                </a:lnTo>
                <a:cubicBezTo>
                  <a:pt x="3848" y="10071"/>
                  <a:pt x="1077" y="9116"/>
                  <a:pt x="181" y="5413"/>
                </a:cubicBezTo>
                <a:cubicBezTo>
                  <a:pt x="-715" y="1710"/>
                  <a:pt x="1996" y="4"/>
                  <a:pt x="2012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502325" y="1090025"/>
            <a:ext cx="3837600" cy="23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502322" y="3376138"/>
            <a:ext cx="3257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558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 3">
  <p:cSld name="SECTION_HEADER_3">
    <p:bg>
      <p:bgPr>
        <a:solidFill>
          <a:srgbClr val="12415B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 rotWithShape="1">
          <a:blip r:embed="rId2">
            <a:alphaModFix amt="20000"/>
          </a:blip>
          <a:srcRect r="7123" b="79669"/>
          <a:stretch/>
        </p:blipFill>
        <p:spPr>
          <a:xfrm>
            <a:off x="1164575" y="3593000"/>
            <a:ext cx="7979423" cy="155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6"/>
          <p:cNvPicPr preferRelativeResize="0"/>
          <p:nvPr/>
        </p:nvPicPr>
        <p:blipFill rotWithShape="1">
          <a:blip r:embed="rId2">
            <a:alphaModFix amt="20000"/>
          </a:blip>
          <a:srcRect t="39871" r="36896"/>
          <a:stretch/>
        </p:blipFill>
        <p:spPr>
          <a:xfrm>
            <a:off x="6762125" y="1"/>
            <a:ext cx="2381875" cy="201474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pic>
        <p:nvPicPr>
          <p:cNvPr id="2" name="Google Shape;46;p9">
            <a:extLst>
              <a:ext uri="{FF2B5EF4-FFF2-40B4-BE49-F238E27FC236}">
                <a16:creationId xmlns:a16="http://schemas.microsoft.com/office/drawing/2014/main" id="{FB5F4DEE-BC2D-8FEE-33D4-FDFD40BFABEA}"/>
              </a:ext>
            </a:extLst>
          </p:cNvPr>
          <p:cNvPicPr preferRelativeResize="0"/>
          <p:nvPr userDrawn="1"/>
        </p:nvPicPr>
        <p:blipFill>
          <a:blip r:embed="rId3">
            <a:alphaModFix amt="50000"/>
          </a:blip>
          <a:srcRect/>
          <a:stretch/>
        </p:blipFill>
        <p:spPr>
          <a:xfrm rot="10800000" flipH="1">
            <a:off x="8625430" y="4793949"/>
            <a:ext cx="614639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7;p9">
            <a:extLst>
              <a:ext uri="{FF2B5EF4-FFF2-40B4-BE49-F238E27FC236}">
                <a16:creationId xmlns:a16="http://schemas.microsoft.com/office/drawing/2014/main" id="{693D0B22-4306-4207-0130-63153E17DD0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2">
  <p:cSld name="TITLE_AND_TWO_COLUMNS_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 t="13758" b="13751"/>
          <a:stretch/>
        </p:blipFill>
        <p:spPr>
          <a:xfrm>
            <a:off x="642600" y="-22025"/>
            <a:ext cx="8066248" cy="518754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1574475" y="410000"/>
            <a:ext cx="5995200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pic>
        <p:nvPicPr>
          <p:cNvPr id="46" name="Google Shape;46;p9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1574475" y="1297700"/>
            <a:ext cx="5995200" cy="32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"/>
              <a:buChar char="●"/>
              <a:defRPr sz="1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BM Plex Sans"/>
              <a:buChar char="●"/>
              <a:defRPr sz="13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Char char="○"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2 1">
  <p:cSld name="TITLE_AND_TWO_COLUMNS_2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0"/>
          <p:cNvPicPr preferRelativeResize="0"/>
          <p:nvPr/>
        </p:nvPicPr>
        <p:blipFill rotWithShape="1">
          <a:blip r:embed="rId2">
            <a:alphaModFix/>
          </a:blip>
          <a:srcRect t="14062" b="13453"/>
          <a:stretch/>
        </p:blipFill>
        <p:spPr>
          <a:xfrm>
            <a:off x="642600" y="-22025"/>
            <a:ext cx="8066248" cy="518754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574475" y="410000"/>
            <a:ext cx="5995200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pic>
        <p:nvPicPr>
          <p:cNvPr id="52" name="Google Shape;52;p10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1574475" y="1297700"/>
            <a:ext cx="5995200" cy="32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"/>
              <a:buChar char="●"/>
              <a:defRPr sz="1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BM Plex Sans"/>
              <a:buChar char="●"/>
              <a:defRPr sz="13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Char char="○"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Google Shape;7;p1">
            <a:extLst>
              <a:ext uri="{FF2B5EF4-FFF2-40B4-BE49-F238E27FC236}">
                <a16:creationId xmlns:a16="http://schemas.microsoft.com/office/drawing/2014/main" id="{A7B74512-F23E-3E8B-F204-85804BB67C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600"/>
              <a:buFont typeface="IBM Plex Sans"/>
              <a:buChar char="●"/>
              <a:defRPr sz="16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300"/>
              <a:buFont typeface="IBM Plex Sans"/>
              <a:buChar char="●"/>
              <a:defRPr sz="13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200"/>
              <a:buFont typeface="IBM Plex Sans"/>
              <a:buChar char="○"/>
              <a:defRPr sz="12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000"/>
              <a:buFont typeface="IBM Plex Sans"/>
              <a:buChar char="●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○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■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●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○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■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 dirty="0"/>
          </a:p>
        </p:txBody>
      </p:sp>
      <p:pic>
        <p:nvPicPr>
          <p:cNvPr id="3" name="Google Shape;59;p11">
            <a:extLst>
              <a:ext uri="{FF2B5EF4-FFF2-40B4-BE49-F238E27FC236}">
                <a16:creationId xmlns:a16="http://schemas.microsoft.com/office/drawing/2014/main" id="{DD157450-A7BB-496B-AFAF-D09DF52FB39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9923"/>
          <a:stretch/>
        </p:blipFill>
        <p:spPr>
          <a:xfrm>
            <a:off x="0" y="194048"/>
            <a:ext cx="300923" cy="887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24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1705675"/>
            <a:ext cx="85206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500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311699" y="953675"/>
            <a:ext cx="8531378" cy="6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pic>
        <p:nvPicPr>
          <p:cNvPr id="2" name="Google Shape;59;p11">
            <a:extLst>
              <a:ext uri="{FF2B5EF4-FFF2-40B4-BE49-F238E27FC236}">
                <a16:creationId xmlns:a16="http://schemas.microsoft.com/office/drawing/2014/main" id="{709F21F7-3518-52DF-D389-C5A7D70B38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9923"/>
          <a:stretch/>
        </p:blipFill>
        <p:spPr>
          <a:xfrm>
            <a:off x="0" y="194048"/>
            <a:ext cx="300923" cy="887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80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>
  <p:cSld name="TITLE_AND_TWO_COLUMNS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1705675"/>
            <a:ext cx="39999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500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4832400" y="1705775"/>
            <a:ext cx="39999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500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311700" y="953675"/>
            <a:ext cx="3999900" cy="6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 idx="4"/>
          </p:nvPr>
        </p:nvSpPr>
        <p:spPr>
          <a:xfrm>
            <a:off x="4832400" y="953675"/>
            <a:ext cx="3999900" cy="6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pic>
        <p:nvPicPr>
          <p:cNvPr id="2" name="Google Shape;59;p11">
            <a:extLst>
              <a:ext uri="{FF2B5EF4-FFF2-40B4-BE49-F238E27FC236}">
                <a16:creationId xmlns:a16="http://schemas.microsoft.com/office/drawing/2014/main" id="{548A8D12-D60C-A008-716A-63A3792E0EB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9923"/>
          <a:stretch/>
        </p:blipFill>
        <p:spPr>
          <a:xfrm>
            <a:off x="0" y="194048"/>
            <a:ext cx="300923" cy="887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1705675"/>
            <a:ext cx="39999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500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l="69923"/>
          <a:stretch/>
        </p:blipFill>
        <p:spPr>
          <a:xfrm>
            <a:off x="0" y="194048"/>
            <a:ext cx="300923" cy="88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311700" y="953675"/>
            <a:ext cx="3999900" cy="6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2" name="Espace réservé pour une image  7">
            <a:extLst>
              <a:ext uri="{FF2B5EF4-FFF2-40B4-BE49-F238E27FC236}">
                <a16:creationId xmlns:a16="http://schemas.microsoft.com/office/drawing/2014/main" id="{89681124-A76B-127A-8CED-F9CD22806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7227" y="-21399"/>
            <a:ext cx="4496938" cy="517517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5132 w 10155"/>
              <a:gd name="connsiteY0" fmla="*/ 0 h 10021"/>
              <a:gd name="connsiteX1" fmla="*/ 10133 w 10155"/>
              <a:gd name="connsiteY1" fmla="*/ 21 h 10021"/>
              <a:gd name="connsiteX2" fmla="*/ 10155 w 10155"/>
              <a:gd name="connsiteY2" fmla="*/ 4814 h 10021"/>
              <a:gd name="connsiteX3" fmla="*/ 10133 w 10155"/>
              <a:gd name="connsiteY3" fmla="*/ 10021 h 10021"/>
              <a:gd name="connsiteX4" fmla="*/ 1800 w 10155"/>
              <a:gd name="connsiteY4" fmla="*/ 10021 h 10021"/>
              <a:gd name="connsiteX5" fmla="*/ 133 w 10155"/>
              <a:gd name="connsiteY5" fmla="*/ 5021 h 10021"/>
              <a:gd name="connsiteX6" fmla="*/ 5132 w 10155"/>
              <a:gd name="connsiteY6" fmla="*/ 0 h 10021"/>
              <a:gd name="connsiteX0" fmla="*/ 5012 w 10035"/>
              <a:gd name="connsiteY0" fmla="*/ 0 h 10062"/>
              <a:gd name="connsiteX1" fmla="*/ 10013 w 10035"/>
              <a:gd name="connsiteY1" fmla="*/ 21 h 10062"/>
              <a:gd name="connsiteX2" fmla="*/ 10035 w 10035"/>
              <a:gd name="connsiteY2" fmla="*/ 4814 h 10062"/>
              <a:gd name="connsiteX3" fmla="*/ 10013 w 10035"/>
              <a:gd name="connsiteY3" fmla="*/ 10021 h 10062"/>
              <a:gd name="connsiteX4" fmla="*/ 6678 w 10035"/>
              <a:gd name="connsiteY4" fmla="*/ 10062 h 10062"/>
              <a:gd name="connsiteX5" fmla="*/ 13 w 10035"/>
              <a:gd name="connsiteY5" fmla="*/ 5021 h 10062"/>
              <a:gd name="connsiteX6" fmla="*/ 5012 w 10035"/>
              <a:gd name="connsiteY6" fmla="*/ 0 h 10062"/>
              <a:gd name="connsiteX0" fmla="*/ 5411 w 10434"/>
              <a:gd name="connsiteY0" fmla="*/ 0 h 10062"/>
              <a:gd name="connsiteX1" fmla="*/ 10412 w 10434"/>
              <a:gd name="connsiteY1" fmla="*/ 21 h 10062"/>
              <a:gd name="connsiteX2" fmla="*/ 10434 w 10434"/>
              <a:gd name="connsiteY2" fmla="*/ 4814 h 10062"/>
              <a:gd name="connsiteX3" fmla="*/ 10412 w 10434"/>
              <a:gd name="connsiteY3" fmla="*/ 10021 h 10062"/>
              <a:gd name="connsiteX4" fmla="*/ 7077 w 10434"/>
              <a:gd name="connsiteY4" fmla="*/ 10062 h 10062"/>
              <a:gd name="connsiteX5" fmla="*/ 412 w 10434"/>
              <a:gd name="connsiteY5" fmla="*/ 5021 h 10062"/>
              <a:gd name="connsiteX6" fmla="*/ 5411 w 10434"/>
              <a:gd name="connsiteY6" fmla="*/ 0 h 10062"/>
              <a:gd name="connsiteX0" fmla="*/ 4747 w 9770"/>
              <a:gd name="connsiteY0" fmla="*/ 0 h 10075"/>
              <a:gd name="connsiteX1" fmla="*/ 9748 w 9770"/>
              <a:gd name="connsiteY1" fmla="*/ 21 h 10075"/>
              <a:gd name="connsiteX2" fmla="*/ 9770 w 9770"/>
              <a:gd name="connsiteY2" fmla="*/ 4814 h 10075"/>
              <a:gd name="connsiteX3" fmla="*/ 9748 w 9770"/>
              <a:gd name="connsiteY3" fmla="*/ 10021 h 10075"/>
              <a:gd name="connsiteX4" fmla="*/ 6413 w 9770"/>
              <a:gd name="connsiteY4" fmla="*/ 10062 h 10075"/>
              <a:gd name="connsiteX5" fmla="*/ 455 w 9770"/>
              <a:gd name="connsiteY5" fmla="*/ 6344 h 10075"/>
              <a:gd name="connsiteX6" fmla="*/ 4747 w 9770"/>
              <a:gd name="connsiteY6" fmla="*/ 0 h 10075"/>
              <a:gd name="connsiteX0" fmla="*/ 5101 w 10242"/>
              <a:gd name="connsiteY0" fmla="*/ 0 h 10000"/>
              <a:gd name="connsiteX1" fmla="*/ 10219 w 10242"/>
              <a:gd name="connsiteY1" fmla="*/ 21 h 10000"/>
              <a:gd name="connsiteX2" fmla="*/ 10242 w 10242"/>
              <a:gd name="connsiteY2" fmla="*/ 4778 h 10000"/>
              <a:gd name="connsiteX3" fmla="*/ 10219 w 10242"/>
              <a:gd name="connsiteY3" fmla="*/ 9946 h 10000"/>
              <a:gd name="connsiteX4" fmla="*/ 6806 w 10242"/>
              <a:gd name="connsiteY4" fmla="*/ 9987 h 10000"/>
              <a:gd name="connsiteX5" fmla="*/ 708 w 10242"/>
              <a:gd name="connsiteY5" fmla="*/ 6297 h 10000"/>
              <a:gd name="connsiteX6" fmla="*/ 5101 w 10242"/>
              <a:gd name="connsiteY6" fmla="*/ 0 h 10000"/>
              <a:gd name="connsiteX0" fmla="*/ 4424 w 9565"/>
              <a:gd name="connsiteY0" fmla="*/ 400 h 10387"/>
              <a:gd name="connsiteX1" fmla="*/ 9542 w 9565"/>
              <a:gd name="connsiteY1" fmla="*/ 421 h 10387"/>
              <a:gd name="connsiteX2" fmla="*/ 9565 w 9565"/>
              <a:gd name="connsiteY2" fmla="*/ 5178 h 10387"/>
              <a:gd name="connsiteX3" fmla="*/ 9542 w 9565"/>
              <a:gd name="connsiteY3" fmla="*/ 10346 h 10387"/>
              <a:gd name="connsiteX4" fmla="*/ 6129 w 9565"/>
              <a:gd name="connsiteY4" fmla="*/ 10387 h 10387"/>
              <a:gd name="connsiteX5" fmla="*/ 545 w 9565"/>
              <a:gd name="connsiteY5" fmla="*/ 5876 h 10387"/>
              <a:gd name="connsiteX6" fmla="*/ 4424 w 9565"/>
              <a:gd name="connsiteY6" fmla="*/ 400 h 10387"/>
              <a:gd name="connsiteX0" fmla="*/ 4915 w 9435"/>
              <a:gd name="connsiteY0" fmla="*/ 412 h 9928"/>
              <a:gd name="connsiteX1" fmla="*/ 9411 w 9435"/>
              <a:gd name="connsiteY1" fmla="*/ 333 h 9928"/>
              <a:gd name="connsiteX2" fmla="*/ 9435 w 9435"/>
              <a:gd name="connsiteY2" fmla="*/ 4913 h 9928"/>
              <a:gd name="connsiteX3" fmla="*/ 9411 w 9435"/>
              <a:gd name="connsiteY3" fmla="*/ 9889 h 9928"/>
              <a:gd name="connsiteX4" fmla="*/ 5843 w 9435"/>
              <a:gd name="connsiteY4" fmla="*/ 9928 h 9928"/>
              <a:gd name="connsiteX5" fmla="*/ 5 w 9435"/>
              <a:gd name="connsiteY5" fmla="*/ 5585 h 9928"/>
              <a:gd name="connsiteX6" fmla="*/ 4915 w 9435"/>
              <a:gd name="connsiteY6" fmla="*/ 412 h 9928"/>
              <a:gd name="connsiteX0" fmla="*/ 5214 w 10005"/>
              <a:gd name="connsiteY0" fmla="*/ 81 h 9666"/>
              <a:gd name="connsiteX1" fmla="*/ 9980 w 10005"/>
              <a:gd name="connsiteY1" fmla="*/ 1 h 9666"/>
              <a:gd name="connsiteX2" fmla="*/ 10005 w 10005"/>
              <a:gd name="connsiteY2" fmla="*/ 4615 h 9666"/>
              <a:gd name="connsiteX3" fmla="*/ 9980 w 10005"/>
              <a:gd name="connsiteY3" fmla="*/ 9627 h 9666"/>
              <a:gd name="connsiteX4" fmla="*/ 6198 w 10005"/>
              <a:gd name="connsiteY4" fmla="*/ 9666 h 9666"/>
              <a:gd name="connsiteX5" fmla="*/ 10 w 10005"/>
              <a:gd name="connsiteY5" fmla="*/ 5292 h 9666"/>
              <a:gd name="connsiteX6" fmla="*/ 5214 w 10005"/>
              <a:gd name="connsiteY6" fmla="*/ 81 h 9666"/>
              <a:gd name="connsiteX0" fmla="*/ 3513 w 10191"/>
              <a:gd name="connsiteY0" fmla="*/ 0 h 10019"/>
              <a:gd name="connsiteX1" fmla="*/ 10166 w 10191"/>
              <a:gd name="connsiteY1" fmla="*/ 20 h 10019"/>
              <a:gd name="connsiteX2" fmla="*/ 10191 w 10191"/>
              <a:gd name="connsiteY2" fmla="*/ 4793 h 10019"/>
              <a:gd name="connsiteX3" fmla="*/ 10166 w 10191"/>
              <a:gd name="connsiteY3" fmla="*/ 9979 h 10019"/>
              <a:gd name="connsiteX4" fmla="*/ 6386 w 10191"/>
              <a:gd name="connsiteY4" fmla="*/ 10019 h 10019"/>
              <a:gd name="connsiteX5" fmla="*/ 201 w 10191"/>
              <a:gd name="connsiteY5" fmla="*/ 5494 h 10019"/>
              <a:gd name="connsiteX6" fmla="*/ 3513 w 10191"/>
              <a:gd name="connsiteY6" fmla="*/ 0 h 10019"/>
              <a:gd name="connsiteX0" fmla="*/ 3507 w 10185"/>
              <a:gd name="connsiteY0" fmla="*/ 0 h 10019"/>
              <a:gd name="connsiteX1" fmla="*/ 10160 w 10185"/>
              <a:gd name="connsiteY1" fmla="*/ 20 h 10019"/>
              <a:gd name="connsiteX2" fmla="*/ 10185 w 10185"/>
              <a:gd name="connsiteY2" fmla="*/ 4793 h 10019"/>
              <a:gd name="connsiteX3" fmla="*/ 10160 w 10185"/>
              <a:gd name="connsiteY3" fmla="*/ 9979 h 10019"/>
              <a:gd name="connsiteX4" fmla="*/ 6380 w 10185"/>
              <a:gd name="connsiteY4" fmla="*/ 10019 h 10019"/>
              <a:gd name="connsiteX5" fmla="*/ 195 w 10185"/>
              <a:gd name="connsiteY5" fmla="*/ 5494 h 10019"/>
              <a:gd name="connsiteX6" fmla="*/ 3507 w 10185"/>
              <a:gd name="connsiteY6" fmla="*/ 0 h 10019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1091"/>
              <a:gd name="connsiteX1" fmla="*/ 10236 w 10261"/>
              <a:gd name="connsiteY1" fmla="*/ 429 h 11091"/>
              <a:gd name="connsiteX2" fmla="*/ 10261 w 10261"/>
              <a:gd name="connsiteY2" fmla="*/ 5202 h 11091"/>
              <a:gd name="connsiteX3" fmla="*/ 10236 w 10261"/>
              <a:gd name="connsiteY3" fmla="*/ 10388 h 11091"/>
              <a:gd name="connsiteX4" fmla="*/ 6456 w 10261"/>
              <a:gd name="connsiteY4" fmla="*/ 10428 h 11091"/>
              <a:gd name="connsiteX5" fmla="*/ 64 w 10261"/>
              <a:gd name="connsiteY5" fmla="*/ 6006 h 11091"/>
              <a:gd name="connsiteX6" fmla="*/ 3583 w 10261"/>
              <a:gd name="connsiteY6" fmla="*/ 409 h 11091"/>
              <a:gd name="connsiteX0" fmla="*/ 3583 w 10261"/>
              <a:gd name="connsiteY0" fmla="*/ 409 h 10467"/>
              <a:gd name="connsiteX1" fmla="*/ 10236 w 10261"/>
              <a:gd name="connsiteY1" fmla="*/ 429 h 10467"/>
              <a:gd name="connsiteX2" fmla="*/ 10261 w 10261"/>
              <a:gd name="connsiteY2" fmla="*/ 5202 h 10467"/>
              <a:gd name="connsiteX3" fmla="*/ 10236 w 10261"/>
              <a:gd name="connsiteY3" fmla="*/ 10388 h 10467"/>
              <a:gd name="connsiteX4" fmla="*/ 6456 w 10261"/>
              <a:gd name="connsiteY4" fmla="*/ 10428 h 10467"/>
              <a:gd name="connsiteX5" fmla="*/ 64 w 10261"/>
              <a:gd name="connsiteY5" fmla="*/ 6006 h 10467"/>
              <a:gd name="connsiteX6" fmla="*/ 3583 w 10261"/>
              <a:gd name="connsiteY6" fmla="*/ 409 h 10467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365 w 10224"/>
              <a:gd name="connsiteY0" fmla="*/ 523 h 10152"/>
              <a:gd name="connsiteX1" fmla="*/ 10199 w 10224"/>
              <a:gd name="connsiteY1" fmla="*/ 193 h 10152"/>
              <a:gd name="connsiteX2" fmla="*/ 10224 w 10224"/>
              <a:gd name="connsiteY2" fmla="*/ 4966 h 10152"/>
              <a:gd name="connsiteX3" fmla="*/ 10199 w 10224"/>
              <a:gd name="connsiteY3" fmla="*/ 10152 h 10152"/>
              <a:gd name="connsiteX4" fmla="*/ 5048 w 10224"/>
              <a:gd name="connsiteY4" fmla="*/ 7825 h 10152"/>
              <a:gd name="connsiteX5" fmla="*/ 27 w 10224"/>
              <a:gd name="connsiteY5" fmla="*/ 5770 h 10152"/>
              <a:gd name="connsiteX6" fmla="*/ 3365 w 10224"/>
              <a:gd name="connsiteY6" fmla="*/ 523 h 10152"/>
              <a:gd name="connsiteX0" fmla="*/ 3365 w 10224"/>
              <a:gd name="connsiteY0" fmla="*/ 331 h 9960"/>
              <a:gd name="connsiteX1" fmla="*/ 10199 w 10224"/>
              <a:gd name="connsiteY1" fmla="*/ 1 h 9960"/>
              <a:gd name="connsiteX2" fmla="*/ 10224 w 10224"/>
              <a:gd name="connsiteY2" fmla="*/ 4774 h 9960"/>
              <a:gd name="connsiteX3" fmla="*/ 10199 w 10224"/>
              <a:gd name="connsiteY3" fmla="*/ 9960 h 9960"/>
              <a:gd name="connsiteX4" fmla="*/ 5048 w 10224"/>
              <a:gd name="connsiteY4" fmla="*/ 7633 h 9960"/>
              <a:gd name="connsiteX5" fmla="*/ 27 w 10224"/>
              <a:gd name="connsiteY5" fmla="*/ 5578 h 9960"/>
              <a:gd name="connsiteX6" fmla="*/ 3365 w 10224"/>
              <a:gd name="connsiteY6" fmla="*/ 331 h 9960"/>
              <a:gd name="connsiteX0" fmla="*/ 3293 w 10002"/>
              <a:gd name="connsiteY0" fmla="*/ 332 h 10000"/>
              <a:gd name="connsiteX1" fmla="*/ 9978 w 10002"/>
              <a:gd name="connsiteY1" fmla="*/ 1 h 10000"/>
              <a:gd name="connsiteX2" fmla="*/ 10002 w 10002"/>
              <a:gd name="connsiteY2" fmla="*/ 4793 h 10000"/>
              <a:gd name="connsiteX3" fmla="*/ 9978 w 10002"/>
              <a:gd name="connsiteY3" fmla="*/ 10000 h 10000"/>
              <a:gd name="connsiteX4" fmla="*/ 4939 w 10002"/>
              <a:gd name="connsiteY4" fmla="*/ 7664 h 10000"/>
              <a:gd name="connsiteX5" fmla="*/ 28 w 10002"/>
              <a:gd name="connsiteY5" fmla="*/ 5600 h 10000"/>
              <a:gd name="connsiteX6" fmla="*/ 3293 w 10002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316 w 10000"/>
              <a:gd name="connsiteY0" fmla="*/ 1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316 w 10000"/>
              <a:gd name="connsiteY6" fmla="*/ 1 h 10000"/>
              <a:gd name="connsiteX0" fmla="*/ 3319 w 10003"/>
              <a:gd name="connsiteY0" fmla="*/ 0 h 9999"/>
              <a:gd name="connsiteX1" fmla="*/ 9979 w 10003"/>
              <a:gd name="connsiteY1" fmla="*/ 0 h 9999"/>
              <a:gd name="connsiteX2" fmla="*/ 10003 w 10003"/>
              <a:gd name="connsiteY2" fmla="*/ 4792 h 9999"/>
              <a:gd name="connsiteX3" fmla="*/ 9979 w 10003"/>
              <a:gd name="connsiteY3" fmla="*/ 9999 h 9999"/>
              <a:gd name="connsiteX4" fmla="*/ 4940 w 10003"/>
              <a:gd name="connsiteY4" fmla="*/ 7663 h 9999"/>
              <a:gd name="connsiteX5" fmla="*/ 29 w 10003"/>
              <a:gd name="connsiteY5" fmla="*/ 5599 h 9999"/>
              <a:gd name="connsiteX6" fmla="*/ 3319 w 10003"/>
              <a:gd name="connsiteY6" fmla="*/ 0 h 9999"/>
              <a:gd name="connsiteX0" fmla="*/ 3316 w 9998"/>
              <a:gd name="connsiteY0" fmla="*/ 0 h 10063"/>
              <a:gd name="connsiteX1" fmla="*/ 9974 w 9998"/>
              <a:gd name="connsiteY1" fmla="*/ 0 h 10063"/>
              <a:gd name="connsiteX2" fmla="*/ 9998 w 9998"/>
              <a:gd name="connsiteY2" fmla="*/ 4792 h 10063"/>
              <a:gd name="connsiteX3" fmla="*/ 9974 w 9998"/>
              <a:gd name="connsiteY3" fmla="*/ 10000 h 10063"/>
              <a:gd name="connsiteX4" fmla="*/ 4836 w 9998"/>
              <a:gd name="connsiteY4" fmla="*/ 10020 h 10063"/>
              <a:gd name="connsiteX5" fmla="*/ 27 w 9998"/>
              <a:gd name="connsiteY5" fmla="*/ 5600 h 10063"/>
              <a:gd name="connsiteX6" fmla="*/ 3316 w 9998"/>
              <a:gd name="connsiteY6" fmla="*/ 0 h 10063"/>
              <a:gd name="connsiteX0" fmla="*/ 3317 w 10000"/>
              <a:gd name="connsiteY0" fmla="*/ 0 h 9964"/>
              <a:gd name="connsiteX1" fmla="*/ 9976 w 10000"/>
              <a:gd name="connsiteY1" fmla="*/ 0 h 9964"/>
              <a:gd name="connsiteX2" fmla="*/ 10000 w 10000"/>
              <a:gd name="connsiteY2" fmla="*/ 4762 h 9964"/>
              <a:gd name="connsiteX3" fmla="*/ 9976 w 10000"/>
              <a:gd name="connsiteY3" fmla="*/ 9937 h 9964"/>
              <a:gd name="connsiteX4" fmla="*/ 4837 w 10000"/>
              <a:gd name="connsiteY4" fmla="*/ 9957 h 9964"/>
              <a:gd name="connsiteX5" fmla="*/ 27 w 10000"/>
              <a:gd name="connsiteY5" fmla="*/ 5565 h 9964"/>
              <a:gd name="connsiteX6" fmla="*/ 3317 w 10000"/>
              <a:gd name="connsiteY6" fmla="*/ 0 h 9964"/>
              <a:gd name="connsiteX0" fmla="*/ 3317 w 10000"/>
              <a:gd name="connsiteY0" fmla="*/ 0 h 9993"/>
              <a:gd name="connsiteX1" fmla="*/ 9976 w 10000"/>
              <a:gd name="connsiteY1" fmla="*/ 0 h 9993"/>
              <a:gd name="connsiteX2" fmla="*/ 10000 w 10000"/>
              <a:gd name="connsiteY2" fmla="*/ 4779 h 9993"/>
              <a:gd name="connsiteX3" fmla="*/ 9976 w 10000"/>
              <a:gd name="connsiteY3" fmla="*/ 9973 h 9993"/>
              <a:gd name="connsiteX4" fmla="*/ 4837 w 10000"/>
              <a:gd name="connsiteY4" fmla="*/ 9993 h 9993"/>
              <a:gd name="connsiteX5" fmla="*/ 27 w 10000"/>
              <a:gd name="connsiteY5" fmla="*/ 5585 h 9993"/>
              <a:gd name="connsiteX6" fmla="*/ 3317 w 10000"/>
              <a:gd name="connsiteY6" fmla="*/ 0 h 9993"/>
              <a:gd name="connsiteX0" fmla="*/ 3317 w 10716"/>
              <a:gd name="connsiteY0" fmla="*/ 0 h 10000"/>
              <a:gd name="connsiteX1" fmla="*/ 9976 w 10716"/>
              <a:gd name="connsiteY1" fmla="*/ 0 h 10000"/>
              <a:gd name="connsiteX2" fmla="*/ 9976 w 10716"/>
              <a:gd name="connsiteY2" fmla="*/ 9980 h 10000"/>
              <a:gd name="connsiteX3" fmla="*/ 4837 w 10716"/>
              <a:gd name="connsiteY3" fmla="*/ 10000 h 10000"/>
              <a:gd name="connsiteX4" fmla="*/ 27 w 10716"/>
              <a:gd name="connsiteY4" fmla="*/ 5589 h 10000"/>
              <a:gd name="connsiteX5" fmla="*/ 3317 w 10716"/>
              <a:gd name="connsiteY5" fmla="*/ 0 h 10000"/>
              <a:gd name="connsiteX0" fmla="*/ 3317 w 10356"/>
              <a:gd name="connsiteY0" fmla="*/ 0 h 10000"/>
              <a:gd name="connsiteX1" fmla="*/ 9976 w 10356"/>
              <a:gd name="connsiteY1" fmla="*/ 0 h 10000"/>
              <a:gd name="connsiteX2" fmla="*/ 9976 w 10356"/>
              <a:gd name="connsiteY2" fmla="*/ 9980 h 10000"/>
              <a:gd name="connsiteX3" fmla="*/ 4837 w 10356"/>
              <a:gd name="connsiteY3" fmla="*/ 10000 h 10000"/>
              <a:gd name="connsiteX4" fmla="*/ 27 w 10356"/>
              <a:gd name="connsiteY4" fmla="*/ 5589 h 10000"/>
              <a:gd name="connsiteX5" fmla="*/ 3317 w 10356"/>
              <a:gd name="connsiteY5" fmla="*/ 0 h 10000"/>
              <a:gd name="connsiteX0" fmla="*/ 3317 w 9976"/>
              <a:gd name="connsiteY0" fmla="*/ 0 h 10000"/>
              <a:gd name="connsiteX1" fmla="*/ 9976 w 9976"/>
              <a:gd name="connsiteY1" fmla="*/ 0 h 10000"/>
              <a:gd name="connsiteX2" fmla="*/ 9976 w 9976"/>
              <a:gd name="connsiteY2" fmla="*/ 9980 h 10000"/>
              <a:gd name="connsiteX3" fmla="*/ 4837 w 9976"/>
              <a:gd name="connsiteY3" fmla="*/ 10000 h 10000"/>
              <a:gd name="connsiteX4" fmla="*/ 27 w 9976"/>
              <a:gd name="connsiteY4" fmla="*/ 5589 h 10000"/>
              <a:gd name="connsiteX5" fmla="*/ 3317 w 9976"/>
              <a:gd name="connsiteY5" fmla="*/ 0 h 10000"/>
              <a:gd name="connsiteX0" fmla="*/ 3325 w 10000"/>
              <a:gd name="connsiteY0" fmla="*/ 0 h 9980"/>
              <a:gd name="connsiteX1" fmla="*/ 10000 w 10000"/>
              <a:gd name="connsiteY1" fmla="*/ 0 h 9980"/>
              <a:gd name="connsiteX2" fmla="*/ 10000 w 10000"/>
              <a:gd name="connsiteY2" fmla="*/ 9980 h 9980"/>
              <a:gd name="connsiteX3" fmla="*/ 4849 w 10000"/>
              <a:gd name="connsiteY3" fmla="*/ 9979 h 9980"/>
              <a:gd name="connsiteX4" fmla="*/ 27 w 10000"/>
              <a:gd name="connsiteY4" fmla="*/ 5589 h 9980"/>
              <a:gd name="connsiteX5" fmla="*/ 3325 w 10000"/>
              <a:gd name="connsiteY5" fmla="*/ 0 h 9980"/>
              <a:gd name="connsiteX0" fmla="*/ 3348 w 10023"/>
              <a:gd name="connsiteY0" fmla="*/ 0 h 10000"/>
              <a:gd name="connsiteX1" fmla="*/ 10023 w 10023"/>
              <a:gd name="connsiteY1" fmla="*/ 0 h 10000"/>
              <a:gd name="connsiteX2" fmla="*/ 10023 w 10023"/>
              <a:gd name="connsiteY2" fmla="*/ 10000 h 10000"/>
              <a:gd name="connsiteX3" fmla="*/ 4872 w 10023"/>
              <a:gd name="connsiteY3" fmla="*/ 9999 h 10000"/>
              <a:gd name="connsiteX4" fmla="*/ 50 w 10023"/>
              <a:gd name="connsiteY4" fmla="*/ 5600 h 10000"/>
              <a:gd name="connsiteX5" fmla="*/ 3348 w 10023"/>
              <a:gd name="connsiteY5" fmla="*/ 0 h 10000"/>
              <a:gd name="connsiteX0" fmla="*/ 5113 w 9974"/>
              <a:gd name="connsiteY0" fmla="*/ 0 h 10000"/>
              <a:gd name="connsiteX1" fmla="*/ 9974 w 9974"/>
              <a:gd name="connsiteY1" fmla="*/ 0 h 10000"/>
              <a:gd name="connsiteX2" fmla="*/ 9974 w 9974"/>
              <a:gd name="connsiteY2" fmla="*/ 10000 h 10000"/>
              <a:gd name="connsiteX3" fmla="*/ 4823 w 9974"/>
              <a:gd name="connsiteY3" fmla="*/ 9999 h 10000"/>
              <a:gd name="connsiteX4" fmla="*/ 1 w 9974"/>
              <a:gd name="connsiteY4" fmla="*/ 5600 h 10000"/>
              <a:gd name="connsiteX5" fmla="*/ 5113 w 9974"/>
              <a:gd name="connsiteY5" fmla="*/ 0 h 10000"/>
              <a:gd name="connsiteX0" fmla="*/ 5155 w 10029"/>
              <a:gd name="connsiteY0" fmla="*/ 0 h 10000"/>
              <a:gd name="connsiteX1" fmla="*/ 10029 w 10029"/>
              <a:gd name="connsiteY1" fmla="*/ 0 h 10000"/>
              <a:gd name="connsiteX2" fmla="*/ 10029 w 10029"/>
              <a:gd name="connsiteY2" fmla="*/ 10000 h 10000"/>
              <a:gd name="connsiteX3" fmla="*/ 4865 w 10029"/>
              <a:gd name="connsiteY3" fmla="*/ 9999 h 10000"/>
              <a:gd name="connsiteX4" fmla="*/ 30 w 10029"/>
              <a:gd name="connsiteY4" fmla="*/ 5600 h 10000"/>
              <a:gd name="connsiteX5" fmla="*/ 5155 w 10029"/>
              <a:gd name="connsiteY5" fmla="*/ 0 h 10000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11 h 10372"/>
              <a:gd name="connsiteX1" fmla="*/ 10050 w 10050"/>
              <a:gd name="connsiteY1" fmla="*/ 11 h 10372"/>
              <a:gd name="connsiteX2" fmla="*/ 10050 w 10050"/>
              <a:gd name="connsiteY2" fmla="*/ 10011 h 10372"/>
              <a:gd name="connsiteX3" fmla="*/ 4886 w 10050"/>
              <a:gd name="connsiteY3" fmla="*/ 10010 h 10372"/>
              <a:gd name="connsiteX4" fmla="*/ 28 w 10050"/>
              <a:gd name="connsiteY4" fmla="*/ 5115 h 10372"/>
              <a:gd name="connsiteX5" fmla="*/ 5176 w 10050"/>
              <a:gd name="connsiteY5" fmla="*/ 11 h 10372"/>
              <a:gd name="connsiteX0" fmla="*/ 5176 w 10050"/>
              <a:gd name="connsiteY0" fmla="*/ 11 h 10011"/>
              <a:gd name="connsiteX1" fmla="*/ 10050 w 10050"/>
              <a:gd name="connsiteY1" fmla="*/ 11 h 10011"/>
              <a:gd name="connsiteX2" fmla="*/ 10050 w 10050"/>
              <a:gd name="connsiteY2" fmla="*/ 10011 h 10011"/>
              <a:gd name="connsiteX3" fmla="*/ 4886 w 10050"/>
              <a:gd name="connsiteY3" fmla="*/ 10010 h 10011"/>
              <a:gd name="connsiteX4" fmla="*/ 28 w 10050"/>
              <a:gd name="connsiteY4" fmla="*/ 5115 h 10011"/>
              <a:gd name="connsiteX5" fmla="*/ 5176 w 10050"/>
              <a:gd name="connsiteY5" fmla="*/ 11 h 1001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4830 w 9704"/>
              <a:gd name="connsiteY0" fmla="*/ 1 h 10001"/>
              <a:gd name="connsiteX1" fmla="*/ 9704 w 9704"/>
              <a:gd name="connsiteY1" fmla="*/ 1 h 10001"/>
              <a:gd name="connsiteX2" fmla="*/ 9704 w 9704"/>
              <a:gd name="connsiteY2" fmla="*/ 10001 h 10001"/>
              <a:gd name="connsiteX3" fmla="*/ 4540 w 9704"/>
              <a:gd name="connsiteY3" fmla="*/ 10000 h 10001"/>
              <a:gd name="connsiteX4" fmla="*/ 32 w 9704"/>
              <a:gd name="connsiteY4" fmla="*/ 4340 h 10001"/>
              <a:gd name="connsiteX5" fmla="*/ 4830 w 9704"/>
              <a:gd name="connsiteY5" fmla="*/ 1 h 10001"/>
              <a:gd name="connsiteX0" fmla="*/ 5111 w 10134"/>
              <a:gd name="connsiteY0" fmla="*/ 2 h 10001"/>
              <a:gd name="connsiteX1" fmla="*/ 10134 w 10134"/>
              <a:gd name="connsiteY1" fmla="*/ 2 h 10001"/>
              <a:gd name="connsiteX2" fmla="*/ 10134 w 10134"/>
              <a:gd name="connsiteY2" fmla="*/ 10001 h 10001"/>
              <a:gd name="connsiteX3" fmla="*/ 4812 w 10134"/>
              <a:gd name="connsiteY3" fmla="*/ 10000 h 10001"/>
              <a:gd name="connsiteX4" fmla="*/ 167 w 10134"/>
              <a:gd name="connsiteY4" fmla="*/ 4341 h 10001"/>
              <a:gd name="connsiteX5" fmla="*/ 5111 w 10134"/>
              <a:gd name="connsiteY5" fmla="*/ 2 h 10001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2"/>
              <a:gd name="connsiteX1" fmla="*/ 10181 w 10181"/>
              <a:gd name="connsiteY1" fmla="*/ 1 h 10002"/>
              <a:gd name="connsiteX2" fmla="*/ 10181 w 10181"/>
              <a:gd name="connsiteY2" fmla="*/ 10000 h 10002"/>
              <a:gd name="connsiteX3" fmla="*/ 4859 w 10181"/>
              <a:gd name="connsiteY3" fmla="*/ 9999 h 10002"/>
              <a:gd name="connsiteX4" fmla="*/ 166 w 10181"/>
              <a:gd name="connsiteY4" fmla="*/ 5559 h 10002"/>
              <a:gd name="connsiteX5" fmla="*/ 5158 w 10181"/>
              <a:gd name="connsiteY5" fmla="*/ 1 h 10002"/>
              <a:gd name="connsiteX0" fmla="*/ 4834 w 9857"/>
              <a:gd name="connsiteY0" fmla="*/ 1 h 10014"/>
              <a:gd name="connsiteX1" fmla="*/ 9857 w 9857"/>
              <a:gd name="connsiteY1" fmla="*/ 1 h 10014"/>
              <a:gd name="connsiteX2" fmla="*/ 9857 w 9857"/>
              <a:gd name="connsiteY2" fmla="*/ 10000 h 10014"/>
              <a:gd name="connsiteX3" fmla="*/ 4535 w 9857"/>
              <a:gd name="connsiteY3" fmla="*/ 9999 h 10014"/>
              <a:gd name="connsiteX4" fmla="*/ 178 w 9857"/>
              <a:gd name="connsiteY4" fmla="*/ 5910 h 10014"/>
              <a:gd name="connsiteX5" fmla="*/ 4834 w 9857"/>
              <a:gd name="connsiteY5" fmla="*/ 1 h 10014"/>
              <a:gd name="connsiteX0" fmla="*/ 5252 w 10348"/>
              <a:gd name="connsiteY0" fmla="*/ 1 h 9990"/>
              <a:gd name="connsiteX1" fmla="*/ 10348 w 10348"/>
              <a:gd name="connsiteY1" fmla="*/ 1 h 9990"/>
              <a:gd name="connsiteX2" fmla="*/ 10348 w 10348"/>
              <a:gd name="connsiteY2" fmla="*/ 9986 h 9990"/>
              <a:gd name="connsiteX3" fmla="*/ 4949 w 10348"/>
              <a:gd name="connsiteY3" fmla="*/ 9985 h 9990"/>
              <a:gd name="connsiteX4" fmla="*/ 529 w 10348"/>
              <a:gd name="connsiteY4" fmla="*/ 5902 h 9990"/>
              <a:gd name="connsiteX5" fmla="*/ 5252 w 10348"/>
              <a:gd name="connsiteY5" fmla="*/ 1 h 9990"/>
              <a:gd name="connsiteX0" fmla="*/ 5075 w 10000"/>
              <a:gd name="connsiteY0" fmla="*/ 1 h 9996"/>
              <a:gd name="connsiteX1" fmla="*/ 10000 w 10000"/>
              <a:gd name="connsiteY1" fmla="*/ 1 h 9996"/>
              <a:gd name="connsiteX2" fmla="*/ 10000 w 10000"/>
              <a:gd name="connsiteY2" fmla="*/ 9996 h 9996"/>
              <a:gd name="connsiteX3" fmla="*/ 4783 w 10000"/>
              <a:gd name="connsiteY3" fmla="*/ 9995 h 9996"/>
              <a:gd name="connsiteX4" fmla="*/ 511 w 10000"/>
              <a:gd name="connsiteY4" fmla="*/ 5908 h 9996"/>
              <a:gd name="connsiteX5" fmla="*/ 5075 w 10000"/>
              <a:gd name="connsiteY5" fmla="*/ 1 h 9996"/>
              <a:gd name="connsiteX0" fmla="*/ 5041 w 9966"/>
              <a:gd name="connsiteY0" fmla="*/ 1 h 10000"/>
              <a:gd name="connsiteX1" fmla="*/ 9966 w 9966"/>
              <a:gd name="connsiteY1" fmla="*/ 1 h 10000"/>
              <a:gd name="connsiteX2" fmla="*/ 9966 w 9966"/>
              <a:gd name="connsiteY2" fmla="*/ 10000 h 10000"/>
              <a:gd name="connsiteX3" fmla="*/ 4749 w 9966"/>
              <a:gd name="connsiteY3" fmla="*/ 9999 h 10000"/>
              <a:gd name="connsiteX4" fmla="*/ 477 w 9966"/>
              <a:gd name="connsiteY4" fmla="*/ 5910 h 10000"/>
              <a:gd name="connsiteX5" fmla="*/ 5041 w 9966"/>
              <a:gd name="connsiteY5" fmla="*/ 1 h 10000"/>
              <a:gd name="connsiteX0" fmla="*/ 4882 w 9824"/>
              <a:gd name="connsiteY0" fmla="*/ 1 h 10358"/>
              <a:gd name="connsiteX1" fmla="*/ 9824 w 9824"/>
              <a:gd name="connsiteY1" fmla="*/ 1 h 10358"/>
              <a:gd name="connsiteX2" fmla="*/ 9824 w 9824"/>
              <a:gd name="connsiteY2" fmla="*/ 10000 h 10358"/>
              <a:gd name="connsiteX3" fmla="*/ 4589 w 9824"/>
              <a:gd name="connsiteY3" fmla="*/ 9999 h 10358"/>
              <a:gd name="connsiteX4" fmla="*/ 492 w 9824"/>
              <a:gd name="connsiteY4" fmla="*/ 5145 h 10358"/>
              <a:gd name="connsiteX5" fmla="*/ 4882 w 9824"/>
              <a:gd name="connsiteY5" fmla="*/ 1 h 10358"/>
              <a:gd name="connsiteX0" fmla="*/ 4736 w 9767"/>
              <a:gd name="connsiteY0" fmla="*/ 1 h 10000"/>
              <a:gd name="connsiteX1" fmla="*/ 9767 w 9767"/>
              <a:gd name="connsiteY1" fmla="*/ 1 h 10000"/>
              <a:gd name="connsiteX2" fmla="*/ 9767 w 9767"/>
              <a:gd name="connsiteY2" fmla="*/ 9654 h 10000"/>
              <a:gd name="connsiteX3" fmla="*/ 4438 w 9767"/>
              <a:gd name="connsiteY3" fmla="*/ 9653 h 10000"/>
              <a:gd name="connsiteX4" fmla="*/ 268 w 9767"/>
              <a:gd name="connsiteY4" fmla="*/ 4967 h 10000"/>
              <a:gd name="connsiteX5" fmla="*/ 4736 w 9767"/>
              <a:gd name="connsiteY5" fmla="*/ 1 h 10000"/>
              <a:gd name="connsiteX0" fmla="*/ 2291 w 9782"/>
              <a:gd name="connsiteY0" fmla="*/ 1 h 10000"/>
              <a:gd name="connsiteX1" fmla="*/ 9782 w 9782"/>
              <a:gd name="connsiteY1" fmla="*/ 1 h 10000"/>
              <a:gd name="connsiteX2" fmla="*/ 9782 w 9782"/>
              <a:gd name="connsiteY2" fmla="*/ 9654 h 10000"/>
              <a:gd name="connsiteX3" fmla="*/ 4326 w 9782"/>
              <a:gd name="connsiteY3" fmla="*/ 9653 h 10000"/>
              <a:gd name="connsiteX4" fmla="*/ 56 w 9782"/>
              <a:gd name="connsiteY4" fmla="*/ 4967 h 10000"/>
              <a:gd name="connsiteX5" fmla="*/ 2291 w 9782"/>
              <a:gd name="connsiteY5" fmla="*/ 1 h 10000"/>
              <a:gd name="connsiteX0" fmla="*/ 2317 w 9975"/>
              <a:gd name="connsiteY0" fmla="*/ 0 h 9999"/>
              <a:gd name="connsiteX1" fmla="*/ 9975 w 9975"/>
              <a:gd name="connsiteY1" fmla="*/ 0 h 9999"/>
              <a:gd name="connsiteX2" fmla="*/ 9975 w 9975"/>
              <a:gd name="connsiteY2" fmla="*/ 9653 h 9999"/>
              <a:gd name="connsiteX3" fmla="*/ 4397 w 9975"/>
              <a:gd name="connsiteY3" fmla="*/ 9652 h 9999"/>
              <a:gd name="connsiteX4" fmla="*/ 32 w 9975"/>
              <a:gd name="connsiteY4" fmla="*/ 4966 h 9999"/>
              <a:gd name="connsiteX5" fmla="*/ 2317 w 9975"/>
              <a:gd name="connsiteY5" fmla="*/ 0 h 9999"/>
              <a:gd name="connsiteX0" fmla="*/ 2717 w 10394"/>
              <a:gd name="connsiteY0" fmla="*/ 0 h 10000"/>
              <a:gd name="connsiteX1" fmla="*/ 10394 w 10394"/>
              <a:gd name="connsiteY1" fmla="*/ 0 h 10000"/>
              <a:gd name="connsiteX2" fmla="*/ 10394 w 10394"/>
              <a:gd name="connsiteY2" fmla="*/ 9654 h 10000"/>
              <a:gd name="connsiteX3" fmla="*/ 4802 w 10394"/>
              <a:gd name="connsiteY3" fmla="*/ 9653 h 10000"/>
              <a:gd name="connsiteX4" fmla="*/ 426 w 10394"/>
              <a:gd name="connsiteY4" fmla="*/ 4966 h 10000"/>
              <a:gd name="connsiteX5" fmla="*/ 2717 w 10394"/>
              <a:gd name="connsiteY5" fmla="*/ 0 h 10000"/>
              <a:gd name="connsiteX0" fmla="*/ 1398 w 10060"/>
              <a:gd name="connsiteY0" fmla="*/ 20 h 10000"/>
              <a:gd name="connsiteX1" fmla="*/ 10060 w 10060"/>
              <a:gd name="connsiteY1" fmla="*/ 0 h 10000"/>
              <a:gd name="connsiteX2" fmla="*/ 10060 w 10060"/>
              <a:gd name="connsiteY2" fmla="*/ 9654 h 10000"/>
              <a:gd name="connsiteX3" fmla="*/ 4468 w 10060"/>
              <a:gd name="connsiteY3" fmla="*/ 9653 h 10000"/>
              <a:gd name="connsiteX4" fmla="*/ 92 w 10060"/>
              <a:gd name="connsiteY4" fmla="*/ 4966 h 10000"/>
              <a:gd name="connsiteX5" fmla="*/ 1398 w 10060"/>
              <a:gd name="connsiteY5" fmla="*/ 20 h 10000"/>
              <a:gd name="connsiteX0" fmla="*/ 1229 w 9891"/>
              <a:gd name="connsiteY0" fmla="*/ 20 h 10003"/>
              <a:gd name="connsiteX1" fmla="*/ 9891 w 9891"/>
              <a:gd name="connsiteY1" fmla="*/ 0 h 10003"/>
              <a:gd name="connsiteX2" fmla="*/ 9891 w 9891"/>
              <a:gd name="connsiteY2" fmla="*/ 9654 h 10003"/>
              <a:gd name="connsiteX3" fmla="*/ 4299 w 9891"/>
              <a:gd name="connsiteY3" fmla="*/ 9653 h 10003"/>
              <a:gd name="connsiteX4" fmla="*/ 100 w 9891"/>
              <a:gd name="connsiteY4" fmla="*/ 4926 h 10003"/>
              <a:gd name="connsiteX5" fmla="*/ 1229 w 9891"/>
              <a:gd name="connsiteY5" fmla="*/ 20 h 10003"/>
              <a:gd name="connsiteX0" fmla="*/ 1243 w 10000"/>
              <a:gd name="connsiteY0" fmla="*/ 20 h 9651"/>
              <a:gd name="connsiteX1" fmla="*/ 10000 w 10000"/>
              <a:gd name="connsiteY1" fmla="*/ 0 h 9651"/>
              <a:gd name="connsiteX2" fmla="*/ 10000 w 10000"/>
              <a:gd name="connsiteY2" fmla="*/ 9651 h 9651"/>
              <a:gd name="connsiteX3" fmla="*/ 4346 w 10000"/>
              <a:gd name="connsiteY3" fmla="*/ 9650 h 9651"/>
              <a:gd name="connsiteX4" fmla="*/ 101 w 10000"/>
              <a:gd name="connsiteY4" fmla="*/ 4925 h 9651"/>
              <a:gd name="connsiteX5" fmla="*/ 1243 w 10000"/>
              <a:gd name="connsiteY5" fmla="*/ 20 h 9651"/>
              <a:gd name="connsiteX0" fmla="*/ 1538 w 10295"/>
              <a:gd name="connsiteY0" fmla="*/ 21 h 10000"/>
              <a:gd name="connsiteX1" fmla="*/ 10295 w 10295"/>
              <a:gd name="connsiteY1" fmla="*/ 0 h 10000"/>
              <a:gd name="connsiteX2" fmla="*/ 10295 w 10295"/>
              <a:gd name="connsiteY2" fmla="*/ 10000 h 10000"/>
              <a:gd name="connsiteX3" fmla="*/ 4641 w 10295"/>
              <a:gd name="connsiteY3" fmla="*/ 9999 h 10000"/>
              <a:gd name="connsiteX4" fmla="*/ 396 w 10295"/>
              <a:gd name="connsiteY4" fmla="*/ 5103 h 10000"/>
              <a:gd name="connsiteX5" fmla="*/ 1538 w 10295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1891 w 10648"/>
              <a:gd name="connsiteY0" fmla="*/ 21 h 10000"/>
              <a:gd name="connsiteX1" fmla="*/ 10648 w 10648"/>
              <a:gd name="connsiteY1" fmla="*/ 0 h 10000"/>
              <a:gd name="connsiteX2" fmla="*/ 10648 w 10648"/>
              <a:gd name="connsiteY2" fmla="*/ 10000 h 10000"/>
              <a:gd name="connsiteX3" fmla="*/ 3845 w 10648"/>
              <a:gd name="connsiteY3" fmla="*/ 9937 h 10000"/>
              <a:gd name="connsiteX4" fmla="*/ 34 w 10648"/>
              <a:gd name="connsiteY4" fmla="*/ 5372 h 10000"/>
              <a:gd name="connsiteX5" fmla="*/ 1891 w 10648"/>
              <a:gd name="connsiteY5" fmla="*/ 21 h 10000"/>
              <a:gd name="connsiteX0" fmla="*/ 2075 w 10832"/>
              <a:gd name="connsiteY0" fmla="*/ 21 h 10000"/>
              <a:gd name="connsiteX1" fmla="*/ 10832 w 10832"/>
              <a:gd name="connsiteY1" fmla="*/ 0 h 10000"/>
              <a:gd name="connsiteX2" fmla="*/ 10832 w 10832"/>
              <a:gd name="connsiteY2" fmla="*/ 10000 h 10000"/>
              <a:gd name="connsiteX3" fmla="*/ 4029 w 10832"/>
              <a:gd name="connsiteY3" fmla="*/ 9937 h 10000"/>
              <a:gd name="connsiteX4" fmla="*/ 218 w 10832"/>
              <a:gd name="connsiteY4" fmla="*/ 5372 h 10000"/>
              <a:gd name="connsiteX5" fmla="*/ 2075 w 10832"/>
              <a:gd name="connsiteY5" fmla="*/ 21 h 1000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66 w 10649"/>
              <a:gd name="connsiteY0" fmla="*/ 0 h 10061"/>
              <a:gd name="connsiteX1" fmla="*/ 10649 w 10649"/>
              <a:gd name="connsiteY1" fmla="*/ 41 h 10061"/>
              <a:gd name="connsiteX2" fmla="*/ 10649 w 10649"/>
              <a:gd name="connsiteY2" fmla="*/ 10041 h 10061"/>
              <a:gd name="connsiteX3" fmla="*/ 3872 w 10649"/>
              <a:gd name="connsiteY3" fmla="*/ 10061 h 10061"/>
              <a:gd name="connsiteX4" fmla="*/ 35 w 10649"/>
              <a:gd name="connsiteY4" fmla="*/ 5413 h 10061"/>
              <a:gd name="connsiteX5" fmla="*/ 1866 w 10649"/>
              <a:gd name="connsiteY5" fmla="*/ 0 h 10061"/>
              <a:gd name="connsiteX0" fmla="*/ 2012 w 10795"/>
              <a:gd name="connsiteY0" fmla="*/ 0 h 10061"/>
              <a:gd name="connsiteX1" fmla="*/ 10795 w 10795"/>
              <a:gd name="connsiteY1" fmla="*/ 41 h 10061"/>
              <a:gd name="connsiteX2" fmla="*/ 10795 w 10795"/>
              <a:gd name="connsiteY2" fmla="*/ 10041 h 10061"/>
              <a:gd name="connsiteX3" fmla="*/ 4018 w 10795"/>
              <a:gd name="connsiteY3" fmla="*/ 10061 h 10061"/>
              <a:gd name="connsiteX4" fmla="*/ 181 w 10795"/>
              <a:gd name="connsiteY4" fmla="*/ 5413 h 10061"/>
              <a:gd name="connsiteX5" fmla="*/ 2012 w 10795"/>
              <a:gd name="connsiteY5" fmla="*/ 0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" h="10061">
                <a:moveTo>
                  <a:pt x="2012" y="0"/>
                </a:moveTo>
                <a:lnTo>
                  <a:pt x="10795" y="41"/>
                </a:lnTo>
                <a:lnTo>
                  <a:pt x="10795" y="10041"/>
                </a:lnTo>
                <a:lnTo>
                  <a:pt x="4018" y="10061"/>
                </a:lnTo>
                <a:cubicBezTo>
                  <a:pt x="3848" y="10071"/>
                  <a:pt x="1077" y="9116"/>
                  <a:pt x="181" y="5413"/>
                </a:cubicBezTo>
                <a:cubicBezTo>
                  <a:pt x="-715" y="1710"/>
                  <a:pt x="1996" y="4"/>
                  <a:pt x="2012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53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2400"/>
              <a:buFont typeface="IBM Plex Sans"/>
              <a:buNone/>
              <a:defRPr sz="2400" b="1">
                <a:solidFill>
                  <a:srgbClr val="D21F2E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600"/>
              <a:buFont typeface="IBM Plex Sans"/>
              <a:buChar char="●"/>
              <a:defRPr sz="16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300"/>
              <a:buFont typeface="IBM Plex Sans"/>
              <a:buChar char="●"/>
              <a:defRPr sz="13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200"/>
              <a:buFont typeface="IBM Plex Sans"/>
              <a:buChar char="○"/>
              <a:defRPr sz="12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000"/>
              <a:buFont typeface="IBM Plex Sans"/>
              <a:buChar char="●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○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■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●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○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■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 dirty="0"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0" y="4420000"/>
            <a:ext cx="1000499" cy="7235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5" r:id="rId2"/>
    <p:sldLayoutId id="2147483652" r:id="rId3"/>
    <p:sldLayoutId id="2147483655" r:id="rId4"/>
    <p:sldLayoutId id="2147483656" r:id="rId5"/>
    <p:sldLayoutId id="2147483674" r:id="rId6"/>
    <p:sldLayoutId id="2147483673" r:id="rId7"/>
    <p:sldLayoutId id="2147483657" r:id="rId8"/>
    <p:sldLayoutId id="2147483669" r:id="rId9"/>
    <p:sldLayoutId id="2147483676" r:id="rId10"/>
    <p:sldLayoutId id="2147483668" r:id="rId11"/>
    <p:sldLayoutId id="2147483665" r:id="rId12"/>
    <p:sldLayoutId id="2147483671" r:id="rId13"/>
    <p:sldLayoutId id="2147483672" r:id="rId14"/>
    <p:sldLayoutId id="2147483677" r:id="rId1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2700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5748729" y="0"/>
            <a:ext cx="2746618" cy="2720715"/>
          </a:xfrm>
          <a:prstGeom prst="ellipse">
            <a:avLst/>
          </a:prstGeom>
          <a:blipFill dpi="0" rotWithShape="1">
            <a:blip r:embed="rId3">
              <a:alphaModFix amt="4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Google Shape;106;p21"/>
          <p:cNvSpPr txBox="1">
            <a:spLocks noGrp="1"/>
          </p:cNvSpPr>
          <p:nvPr>
            <p:ph type="ctrTitle"/>
          </p:nvPr>
        </p:nvSpPr>
        <p:spPr>
          <a:xfrm>
            <a:off x="424282" y="737475"/>
            <a:ext cx="8558784" cy="23195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fr-FR" sz="3200" dirty="0" err="1"/>
              <a:t>PsyDrep</a:t>
            </a:r>
            <a:r>
              <a:rPr lang="fr-FR" sz="3200" b="0" dirty="0"/>
              <a:t/>
            </a:r>
            <a:br>
              <a:rPr lang="fr-FR" sz="3200" b="0" dirty="0"/>
            </a:br>
            <a:r>
              <a:rPr lang="fr-FR" sz="3200" b="0" dirty="0"/>
              <a:t/>
            </a:r>
            <a:br>
              <a:rPr lang="fr-FR" sz="3200" b="0" dirty="0"/>
            </a:br>
            <a:r>
              <a:rPr lang="fr-FR" sz="3200" b="0" dirty="0"/>
              <a:t>7e journée d'étude pour les soignants</a:t>
            </a:r>
            <a:br>
              <a:rPr lang="fr-FR" sz="3200" b="0" dirty="0"/>
            </a:br>
            <a:r>
              <a:rPr lang="fr-FR" sz="3200" dirty="0"/>
              <a:t>Guérir…</a:t>
            </a:r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2202100" y="2991150"/>
            <a:ext cx="5014200" cy="1742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27 juin 2024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r>
              <a:rPr lang="fr-FR" b="1" dirty="0"/>
              <a:t>Faculté de Médecine – Sorbonne Université</a:t>
            </a:r>
            <a:endParaRPr lang="fr-FR" dirty="0"/>
          </a:p>
          <a:p>
            <a:r>
              <a:rPr lang="fr-FR" b="1" dirty="0"/>
              <a:t>105 Boulevard de l’Hôpital</a:t>
            </a:r>
            <a:endParaRPr lang="fr-FR" dirty="0"/>
          </a:p>
          <a:p>
            <a:r>
              <a:rPr lang="fr-FR" b="1" dirty="0"/>
              <a:t>-Amphithéâtre F - </a:t>
            </a:r>
            <a:endParaRPr lang="fr-F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solidFill>
                <a:schemeClr val="accent5"/>
              </a:solidFill>
            </a:endParaRPr>
          </a:p>
          <a:p>
            <a:r>
              <a:rPr lang="fr-FR" dirty="0">
                <a:solidFill>
                  <a:schemeClr val="accent5"/>
                </a:solidFill>
              </a:rPr>
              <a:t>ALORS IL PARAIT QUE TU SOUHAITES ETRE DONNEUR  POUR TON FRERE,</a:t>
            </a:r>
          </a:p>
          <a:p>
            <a:pPr marL="127000" indent="0">
              <a:buNone/>
            </a:pPr>
            <a:endParaRPr lang="fr-FR" dirty="0">
              <a:solidFill>
                <a:schemeClr val="accent5"/>
              </a:solidFill>
            </a:endParaRPr>
          </a:p>
          <a:p>
            <a:pPr marL="127000" indent="0">
              <a:buNone/>
            </a:pPr>
            <a:r>
              <a:rPr lang="fr-FR" dirty="0">
                <a:solidFill>
                  <a:schemeClr val="accent5"/>
                </a:solidFill>
              </a:rPr>
              <a:t> RACONTE MOI.</a:t>
            </a:r>
          </a:p>
          <a:p>
            <a:endParaRPr lang="fr-FR" dirty="0">
              <a:solidFill>
                <a:schemeClr val="accent5"/>
              </a:solidFill>
            </a:endParaRPr>
          </a:p>
          <a:p>
            <a:pPr marL="127000" indent="0">
              <a:buNone/>
            </a:pPr>
            <a:endParaRPr lang="fr-F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solidFill>
                <a:schemeClr val="accent5"/>
              </a:solidFill>
            </a:endParaRPr>
          </a:p>
          <a:p>
            <a:pPr marL="127000" indent="0">
              <a:buNone/>
            </a:pPr>
            <a:endParaRPr lang="fr-FR" dirty="0">
              <a:solidFill>
                <a:schemeClr val="accent5"/>
              </a:solidFill>
            </a:endParaRPr>
          </a:p>
          <a:p>
            <a:pPr marL="127000" indent="0">
              <a:buNone/>
            </a:pPr>
            <a:endParaRPr lang="fr-FR" dirty="0">
              <a:solidFill>
                <a:schemeClr val="accent5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66" y="1090974"/>
            <a:ext cx="2320683" cy="16390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18907" y="1672170"/>
            <a:ext cx="1904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AMBIVALENCE 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97" y="3001754"/>
            <a:ext cx="2378691" cy="18603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51577" y="3541471"/>
            <a:ext cx="1906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LOYAUTE FAMILIALE 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810" y="826113"/>
            <a:ext cx="3127878" cy="16714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458487" y="1409341"/>
            <a:ext cx="235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CONFLITS OEDIPIENS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605" y="2497571"/>
            <a:ext cx="2284097" cy="175281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805330" y="3001754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RIVALITE </a:t>
            </a:r>
          </a:p>
          <a:p>
            <a:r>
              <a:rPr lang="fr-FR" dirty="0" smtClean="0"/>
              <a:t>FRATERNELLE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908" y="1826058"/>
            <a:ext cx="1946117" cy="168192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350786" y="2343682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CULPABILITE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9" y="3086916"/>
            <a:ext cx="1393672" cy="148195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72533" y="3524974"/>
            <a:ext cx="773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1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0" indent="0">
              <a:buNone/>
            </a:pPr>
            <a:endParaRPr lang="fr-FR" dirty="0">
              <a:solidFill>
                <a:schemeClr val="accent5"/>
              </a:solidFill>
            </a:endParaRPr>
          </a:p>
          <a:p>
            <a:r>
              <a:rPr lang="fr-FR" dirty="0">
                <a:solidFill>
                  <a:schemeClr val="accent5"/>
                </a:solidFill>
              </a:rPr>
              <a:t>IL PARAIT QUE TU AS CHOISI TON FRERE COMME DONNEUR ? 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RACONTE MOI CE CHOIX </a:t>
            </a:r>
          </a:p>
          <a:p>
            <a:pPr marL="0" indent="0">
              <a:buNone/>
            </a:pPr>
            <a:endParaRPr lang="fr-FR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« Je n’ai pas choisi c’est le résultat de la prise de sang qui a fait le choix » </a:t>
            </a:r>
          </a:p>
        </p:txBody>
      </p:sp>
    </p:spTree>
    <p:extLst>
      <p:ext uri="{BB962C8B-B14F-4D97-AF65-F5344CB8AC3E}">
        <p14:creationId xmlns:p14="http://schemas.microsoft.com/office/powerpoint/2010/main" val="12626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solidFill>
                <a:schemeClr val="accent5"/>
              </a:solidFill>
            </a:endParaRPr>
          </a:p>
          <a:p>
            <a:pPr marL="127000" indent="0">
              <a:buNone/>
            </a:pPr>
            <a:endParaRPr lang="fr-FR" dirty="0">
              <a:solidFill>
                <a:schemeClr val="accent5"/>
              </a:solidFill>
            </a:endParaRPr>
          </a:p>
          <a:p>
            <a:pPr marL="127000" indent="0">
              <a:buNone/>
            </a:pPr>
            <a:endParaRPr lang="fr-FR" dirty="0">
              <a:solidFill>
                <a:schemeClr val="accent5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66" y="1090974"/>
            <a:ext cx="2320683" cy="16390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18907" y="1672170"/>
            <a:ext cx="1904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AMBIVALENCE 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97" y="3001754"/>
            <a:ext cx="2378691" cy="18603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51577" y="3541471"/>
            <a:ext cx="1906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LOYAUTE FAMILIALE 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810" y="826113"/>
            <a:ext cx="3127878" cy="16714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458487" y="1409341"/>
            <a:ext cx="235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CONFLITS OEDIPIENS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605" y="2497571"/>
            <a:ext cx="2284097" cy="175281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805330" y="3001754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RIVALITE </a:t>
            </a:r>
          </a:p>
          <a:p>
            <a:r>
              <a:rPr lang="fr-FR" dirty="0" smtClean="0"/>
              <a:t>FRATERNELLE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908" y="1826058"/>
            <a:ext cx="1946117" cy="168192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350786" y="2343682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CULPABILITE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9" y="3086916"/>
            <a:ext cx="1393672" cy="148195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72533" y="3524974"/>
            <a:ext cx="773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DESIR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499" y="1782690"/>
            <a:ext cx="2109627" cy="132958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088509" y="2152034"/>
            <a:ext cx="151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NON-CHOIX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77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46" y="2019903"/>
            <a:ext cx="5279834" cy="2979517"/>
          </a:xfrm>
        </p:spPr>
      </p:pic>
      <p:sp>
        <p:nvSpPr>
          <p:cNvPr id="5" name="ZoneTexte 4"/>
          <p:cNvSpPr txBox="1"/>
          <p:nvPr/>
        </p:nvSpPr>
        <p:spPr>
          <a:xfrm>
            <a:off x="2404432" y="3509661"/>
            <a:ext cx="4844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DON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602078" y="3509661"/>
            <a:ext cx="7348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DETTE </a:t>
            </a:r>
          </a:p>
        </p:txBody>
      </p:sp>
    </p:spTree>
    <p:extLst>
      <p:ext uri="{BB962C8B-B14F-4D97-AF65-F5344CB8AC3E}">
        <p14:creationId xmlns:p14="http://schemas.microsoft.com/office/powerpoint/2010/main" val="39461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0" indent="0" algn="ctr">
              <a:buNone/>
            </a:pPr>
            <a:r>
              <a:rPr lang="fr-FR" dirty="0" smtClean="0"/>
              <a:t>DONNER-RECEVOIR-RENDRE :</a:t>
            </a:r>
          </a:p>
          <a:p>
            <a:pPr marL="127000" indent="0" algn="ctr">
              <a:buNone/>
            </a:pPr>
            <a:r>
              <a:rPr lang="fr-FR" dirty="0" smtClean="0"/>
              <a:t>	</a:t>
            </a:r>
          </a:p>
          <a:p>
            <a:pPr marL="127000" indent="0" algn="ctr">
              <a:buNone/>
            </a:pPr>
            <a:r>
              <a:rPr lang="fr-FR" dirty="0" smtClean="0"/>
              <a:t>			</a:t>
            </a:r>
          </a:p>
          <a:p>
            <a:pPr marL="127000" indent="0" algn="ctr">
              <a:buNone/>
            </a:pPr>
            <a:r>
              <a:rPr lang="fr-FR" sz="3200" b="1" dirty="0" smtClean="0"/>
              <a:t>LA DETTE</a:t>
            </a:r>
          </a:p>
          <a:p>
            <a:pPr marL="127000" indent="0" algn="ctr">
              <a:buNone/>
            </a:pPr>
            <a:endParaRPr lang="fr-FR" dirty="0" smtClean="0"/>
          </a:p>
          <a:p>
            <a:pPr marL="127000" indent="0" algn="ctr">
              <a:buNone/>
            </a:pPr>
            <a:endParaRPr lang="fr-FR" dirty="0"/>
          </a:p>
          <a:p>
            <a:pPr marL="127000" indent="0" algn="ctr">
              <a:buNone/>
            </a:pPr>
            <a:endParaRPr lang="fr-FR" dirty="0"/>
          </a:p>
          <a:p>
            <a:pPr marL="127000" indent="0" algn="ctr">
              <a:buNone/>
            </a:pPr>
            <a:r>
              <a:rPr lang="fr-FR" dirty="0" smtClean="0"/>
              <a:t>   UN CADEAU N’EST JAMAIS UN ACTE TOTALEMENT GRATUIT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61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>
              <a:solidFill>
                <a:schemeClr val="accent5"/>
              </a:solidFill>
            </a:endParaRPr>
          </a:p>
          <a:p>
            <a:endParaRPr lang="fr-FR" dirty="0">
              <a:solidFill>
                <a:schemeClr val="accent5"/>
              </a:solidFill>
            </a:endParaRPr>
          </a:p>
          <a:p>
            <a:endParaRPr lang="fr-FR" dirty="0" smtClean="0">
              <a:solidFill>
                <a:schemeClr val="accent5"/>
              </a:solidFill>
            </a:endParaRPr>
          </a:p>
          <a:p>
            <a:r>
              <a:rPr lang="fr-FR" dirty="0" smtClean="0">
                <a:solidFill>
                  <a:schemeClr val="accent5"/>
                </a:solidFill>
              </a:rPr>
              <a:t>TE </a:t>
            </a:r>
            <a:r>
              <a:rPr lang="fr-FR" dirty="0">
                <a:solidFill>
                  <a:schemeClr val="accent5"/>
                </a:solidFill>
              </a:rPr>
              <a:t>VOILA UN SUPER HEROS AVEC CE DON QUE TU AS FAIT A TON FRERE, CELA DOIT TE RENDRE HEUREUX ? </a:t>
            </a:r>
          </a:p>
        </p:txBody>
      </p:sp>
    </p:spTree>
    <p:extLst>
      <p:ext uri="{BB962C8B-B14F-4D97-AF65-F5344CB8AC3E}">
        <p14:creationId xmlns:p14="http://schemas.microsoft.com/office/powerpoint/2010/main" val="36881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solidFill>
                <a:schemeClr val="accent5"/>
              </a:solidFill>
            </a:endParaRPr>
          </a:p>
          <a:p>
            <a:pPr marL="127000" indent="0">
              <a:buNone/>
            </a:pPr>
            <a:endParaRPr lang="fr-FR" dirty="0">
              <a:solidFill>
                <a:schemeClr val="accent5"/>
              </a:solidFill>
            </a:endParaRPr>
          </a:p>
          <a:p>
            <a:pPr marL="127000" indent="0">
              <a:buNone/>
            </a:pPr>
            <a:endParaRPr lang="fr-FR" dirty="0">
              <a:solidFill>
                <a:schemeClr val="accent5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37" y="1069499"/>
            <a:ext cx="2518847" cy="16390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827" y="3326360"/>
            <a:ext cx="2378691" cy="18603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726126" y="3799685"/>
            <a:ext cx="1906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DONNEUR</a:t>
            </a:r>
          </a:p>
          <a:p>
            <a:r>
              <a:rPr lang="fr-FR" dirty="0" smtClean="0"/>
              <a:t>SAUVEUR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527" y="811437"/>
            <a:ext cx="3127878" cy="16714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717041" y="1376710"/>
            <a:ext cx="2352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NARCISSISME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605" y="2497570"/>
            <a:ext cx="2284097" cy="177803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805330" y="3001754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RIVALITE </a:t>
            </a:r>
          </a:p>
          <a:p>
            <a:r>
              <a:rPr lang="fr-FR" dirty="0" smtClean="0"/>
              <a:t>FRATERNELLE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908" y="1826058"/>
            <a:ext cx="1946117" cy="168192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350786" y="2343682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CULPABILITE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75" y="1557517"/>
            <a:ext cx="2662251" cy="155475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809784" y="2050471"/>
            <a:ext cx="1780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RESPONSABILITE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94941" y="1623467"/>
            <a:ext cx="1813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AVOIR UNE PLACE</a:t>
            </a:r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6" y="2454200"/>
            <a:ext cx="2947920" cy="150400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93563" y="2948246"/>
            <a:ext cx="2100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CONFLITS OEDIPIENS</a:t>
            </a:r>
          </a:p>
        </p:txBody>
      </p:sp>
    </p:spTree>
    <p:extLst>
      <p:ext uri="{BB962C8B-B14F-4D97-AF65-F5344CB8AC3E}">
        <p14:creationId xmlns:p14="http://schemas.microsoft.com/office/powerpoint/2010/main" val="36907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>
                <a:solidFill>
                  <a:schemeClr val="accent5"/>
                </a:solidFill>
              </a:rPr>
              <a:t>C’EST UN SUPER CADEAU QUE TON FRERE T’A FAIT ! TU EN </a:t>
            </a:r>
            <a:r>
              <a:rPr lang="fr-FR" b="1" u="sng" dirty="0" smtClean="0">
                <a:solidFill>
                  <a:schemeClr val="accent5"/>
                </a:solidFill>
              </a:rPr>
              <a:t>PENSES </a:t>
            </a:r>
            <a:r>
              <a:rPr lang="fr-FR" b="1" u="sng" dirty="0">
                <a:solidFill>
                  <a:schemeClr val="accent5"/>
                </a:solidFill>
              </a:rPr>
              <a:t>QUOI ?</a:t>
            </a:r>
          </a:p>
          <a:p>
            <a:endParaRPr lang="fr-FR" dirty="0">
              <a:solidFill>
                <a:schemeClr val="accent5"/>
              </a:solidFill>
            </a:endParaRPr>
          </a:p>
          <a:p>
            <a:pPr marL="127000" indent="0">
              <a:buNone/>
            </a:pPr>
            <a:r>
              <a:rPr lang="fr-FR" dirty="0">
                <a:solidFill>
                  <a:schemeClr val="accent5"/>
                </a:solidFill>
              </a:rPr>
              <a:t>« OUI ET MAINTENANT JE LUI DOIS LA VIE , COMMENT JE VAIS FAIRE POUR LE REMBOURSER ? »</a:t>
            </a:r>
          </a:p>
          <a:p>
            <a:pPr marL="127000" indent="0">
              <a:buNone/>
            </a:pPr>
            <a:endParaRPr lang="fr-FR" dirty="0">
              <a:solidFill>
                <a:schemeClr val="accent5"/>
              </a:solidFill>
            </a:endParaRPr>
          </a:p>
          <a:p>
            <a:pPr marL="127000" indent="0">
              <a:buNone/>
            </a:pPr>
            <a:r>
              <a:rPr lang="fr-FR" dirty="0">
                <a:solidFill>
                  <a:schemeClr val="accent5"/>
                </a:solidFill>
              </a:rPr>
              <a:t>Que puis-je lui donner moi maintenant ?</a:t>
            </a:r>
          </a:p>
          <a:p>
            <a:pPr marL="127000" indent="0">
              <a:buNone/>
            </a:pPr>
            <a:endParaRPr lang="fr-FR" dirty="0">
              <a:solidFill>
                <a:schemeClr val="accent5"/>
              </a:solidFill>
            </a:endParaRPr>
          </a:p>
          <a:p>
            <a:pPr marL="127000" indent="0">
              <a:buNone/>
            </a:pPr>
            <a:r>
              <a:rPr lang="fr-FR" dirty="0">
                <a:solidFill>
                  <a:schemeClr val="accent5"/>
                </a:solidFill>
              </a:rPr>
              <a:t>Le receveur semble contracter une dette éternelle mais celle-ci peut se transformer en dette positive en fonction de la relation qu’il avait ou qu’il a avec son frère donneur .</a:t>
            </a:r>
          </a:p>
        </p:txBody>
      </p:sp>
    </p:spTree>
    <p:extLst>
      <p:ext uri="{BB962C8B-B14F-4D97-AF65-F5344CB8AC3E}">
        <p14:creationId xmlns:p14="http://schemas.microsoft.com/office/powerpoint/2010/main" val="32639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1700" y="1088137"/>
            <a:ext cx="8520600" cy="3710886"/>
          </a:xfrm>
        </p:spPr>
        <p:txBody>
          <a:bodyPr/>
          <a:lstStyle/>
          <a:p>
            <a:endParaRPr lang="fr-FR" dirty="0">
              <a:solidFill>
                <a:schemeClr val="accent5"/>
              </a:solidFill>
            </a:endParaRPr>
          </a:p>
          <a:p>
            <a:pPr marL="127000" indent="0">
              <a:buNone/>
            </a:pPr>
            <a:endParaRPr lang="fr-FR" dirty="0">
              <a:solidFill>
                <a:schemeClr val="accent5"/>
              </a:solidFill>
            </a:endParaRPr>
          </a:p>
          <a:p>
            <a:pPr marL="127000" indent="0">
              <a:buNone/>
            </a:pPr>
            <a:endParaRPr lang="fr-FR" dirty="0">
              <a:solidFill>
                <a:schemeClr val="accent5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74" y="1044730"/>
            <a:ext cx="2897371" cy="16390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527" y="811437"/>
            <a:ext cx="3127878" cy="16714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605" y="2497570"/>
            <a:ext cx="2284097" cy="177803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805330" y="3001754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RIVALITE </a:t>
            </a:r>
          </a:p>
          <a:p>
            <a:r>
              <a:rPr lang="fr-FR" dirty="0" smtClean="0"/>
              <a:t>FRATERNELLE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908" y="1826058"/>
            <a:ext cx="1946117" cy="168192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350786" y="2343682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CULPABILITE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75" y="1557517"/>
            <a:ext cx="2662251" cy="155475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809784" y="2050471"/>
            <a:ext cx="1780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RESPONSABILITE</a:t>
            </a:r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6" y="2454200"/>
            <a:ext cx="2947920" cy="150400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93563" y="2948246"/>
            <a:ext cx="2100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CONFLITS OEDIPIENS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4847" y="1647166"/>
            <a:ext cx="1871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DETTE ETERNELLE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805330" y="1368460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TRANSMISSION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51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ux fixant des bonbons">
            <a:extLst>
              <a:ext uri="{FF2B5EF4-FFF2-40B4-BE49-F238E27FC236}">
                <a16:creationId xmlns:a16="http://schemas.microsoft.com/office/drawing/2014/main" id="{12D3E953-DBB6-D50A-9A90-0A12134048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r="-1" b="7997"/>
          <a:stretch/>
        </p:blipFill>
        <p:spPr>
          <a:xfrm>
            <a:off x="-28962" y="7"/>
            <a:ext cx="8375525" cy="5143493"/>
          </a:xfrm>
          <a:custGeom>
            <a:avLst/>
            <a:gdLst/>
            <a:ahLst/>
            <a:cxnLst/>
            <a:rect l="l" t="t" r="r" b="b"/>
            <a:pathLst>
              <a:path w="12142767" h="6858000">
                <a:moveTo>
                  <a:pt x="0" y="0"/>
                </a:moveTo>
                <a:lnTo>
                  <a:pt x="11251490" y="0"/>
                </a:lnTo>
                <a:lnTo>
                  <a:pt x="11255634" y="308191"/>
                </a:lnTo>
                <a:cubicBezTo>
                  <a:pt x="11341049" y="3428907"/>
                  <a:pt x="12695043" y="3532715"/>
                  <a:pt x="11886084" y="6854559"/>
                </a:cubicBezTo>
                <a:lnTo>
                  <a:pt x="7539784" y="6854559"/>
                </a:lnTo>
                <a:lnTo>
                  <a:pt x="753978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1CBBD6-934D-C464-3F99-E745D2407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2" y="2315598"/>
            <a:ext cx="7100789" cy="186935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FR" sz="3000" dirty="0">
                <a:solidFill>
                  <a:srgbClr val="FFFFFF"/>
                </a:solidFill>
              </a:rPr>
              <a:t>LA GREFFE DE MOELLE OSSEUSE AVEC UN DONNEUR INTRA FAMILIALE DANS LA DREPANOCYTOSE </a:t>
            </a:r>
            <a:r>
              <a:rPr lang="fr-FR" sz="3000" dirty="0" smtClean="0">
                <a:solidFill>
                  <a:srgbClr val="FFFFFF"/>
                </a:solidFill>
              </a:rPr>
              <a:t/>
            </a:r>
            <a:br>
              <a:rPr lang="fr-FR" sz="3000" dirty="0" smtClean="0">
                <a:solidFill>
                  <a:srgbClr val="FFFFFF"/>
                </a:solidFill>
              </a:rPr>
            </a:br>
            <a:endParaRPr lang="fr-FR" sz="3000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890D83-CF4B-D3DB-4A4C-3CCB690FA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374" y="4294526"/>
            <a:ext cx="7004306" cy="801247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FFFFFF"/>
                </a:solidFill>
              </a:rPr>
              <a:t>A L’HEURE DES COMPTES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724474" y="3771306"/>
            <a:ext cx="341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CAROL AUBIER-GIRARD CHU ROUEN</a:t>
            </a:r>
          </a:p>
          <a:p>
            <a:r>
              <a:rPr lang="fr-FR" dirty="0" smtClean="0"/>
              <a:t>FLORENCE MONTEL CHU ROUEN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273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46" y="2019903"/>
            <a:ext cx="5279834" cy="2979517"/>
          </a:xfrm>
        </p:spPr>
      </p:pic>
      <p:sp>
        <p:nvSpPr>
          <p:cNvPr id="5" name="ZoneTexte 4"/>
          <p:cNvSpPr txBox="1"/>
          <p:nvPr/>
        </p:nvSpPr>
        <p:spPr>
          <a:xfrm>
            <a:off x="2357274" y="3545078"/>
            <a:ext cx="6335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PERTE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913997" y="3545078"/>
            <a:ext cx="836588" cy="26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DEUIL   </a:t>
            </a:r>
          </a:p>
        </p:txBody>
      </p:sp>
    </p:spTree>
    <p:extLst>
      <p:ext uri="{BB962C8B-B14F-4D97-AF65-F5344CB8AC3E}">
        <p14:creationId xmlns:p14="http://schemas.microsoft.com/office/powerpoint/2010/main" val="9135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>
              <a:solidFill>
                <a:schemeClr val="accent5"/>
              </a:solidFill>
            </a:endParaRPr>
          </a:p>
          <a:p>
            <a:endParaRPr lang="fr-FR" dirty="0">
              <a:solidFill>
                <a:schemeClr val="accent5"/>
              </a:solidFill>
            </a:endParaRPr>
          </a:p>
          <a:p>
            <a:endParaRPr lang="fr-FR" dirty="0" smtClean="0">
              <a:solidFill>
                <a:schemeClr val="accent5"/>
              </a:solidFill>
            </a:endParaRPr>
          </a:p>
          <a:p>
            <a:r>
              <a:rPr lang="fr-FR" dirty="0" smtClean="0">
                <a:solidFill>
                  <a:schemeClr val="accent5"/>
                </a:solidFill>
              </a:rPr>
              <a:t>EST-CE </a:t>
            </a:r>
            <a:r>
              <a:rPr lang="fr-FR" dirty="0">
                <a:solidFill>
                  <a:schemeClr val="accent5"/>
                </a:solidFill>
              </a:rPr>
              <a:t>QU’IL TE </a:t>
            </a:r>
            <a:r>
              <a:rPr lang="fr-FR" dirty="0" smtClean="0">
                <a:solidFill>
                  <a:schemeClr val="accent5"/>
                </a:solidFill>
              </a:rPr>
              <a:t>MANQUE </a:t>
            </a:r>
            <a:r>
              <a:rPr lang="fr-FR" dirty="0">
                <a:solidFill>
                  <a:schemeClr val="accent5"/>
                </a:solidFill>
              </a:rPr>
              <a:t>QUELQUE CHOSE EN TOI AUJOURD’HUI </a:t>
            </a:r>
            <a:r>
              <a:rPr lang="fr-FR" dirty="0" smtClean="0">
                <a:solidFill>
                  <a:schemeClr val="accent5"/>
                </a:solidFill>
              </a:rPr>
              <a:t>?</a:t>
            </a:r>
          </a:p>
          <a:p>
            <a:endParaRPr lang="fr-FR" dirty="0">
              <a:solidFill>
                <a:schemeClr val="accent5"/>
              </a:solidFill>
            </a:endParaRPr>
          </a:p>
          <a:p>
            <a:r>
              <a:rPr lang="fr-FR" dirty="0" smtClean="0">
                <a:solidFill>
                  <a:schemeClr val="accent5"/>
                </a:solidFill>
              </a:rPr>
              <a:t>TE SENS-TU DIFFERENT DEPUIS CE DON ?</a:t>
            </a:r>
            <a:endParaRPr lang="fr-F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>
              <a:solidFill>
                <a:schemeClr val="accent5"/>
              </a:solidFill>
            </a:endParaRPr>
          </a:p>
          <a:p>
            <a:pPr marL="127000" indent="0">
              <a:buNone/>
            </a:pPr>
            <a:endParaRPr lang="fr-FR" dirty="0">
              <a:solidFill>
                <a:schemeClr val="accent5"/>
              </a:solidFill>
            </a:endParaRPr>
          </a:p>
          <a:p>
            <a:pPr marL="127000" indent="0">
              <a:buNone/>
            </a:pPr>
            <a:r>
              <a:rPr lang="fr-FR" dirty="0" smtClean="0">
                <a:solidFill>
                  <a:schemeClr val="accent5"/>
                </a:solidFill>
              </a:rPr>
              <a:t>UN PEU DE MOI EN MOINS,</a:t>
            </a:r>
          </a:p>
          <a:p>
            <a:pPr marL="127000" indent="0">
              <a:buNone/>
            </a:pPr>
            <a:r>
              <a:rPr lang="fr-FR" dirty="0" smtClean="0">
                <a:solidFill>
                  <a:schemeClr val="accent5"/>
                </a:solidFill>
              </a:rPr>
              <a:t>		UN PEU DE MOI EN LUI </a:t>
            </a:r>
          </a:p>
          <a:p>
            <a:pPr marL="127000" indent="0">
              <a:buNone/>
            </a:pPr>
            <a:r>
              <a:rPr lang="fr-FR" dirty="0" smtClean="0">
                <a:solidFill>
                  <a:schemeClr val="accent5"/>
                </a:solidFill>
              </a:rPr>
              <a:t>				C’EST UN PEU BIZARRE……</a:t>
            </a:r>
            <a:endParaRPr lang="fr-FR" dirty="0">
              <a:solidFill>
                <a:schemeClr val="accent5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41" y="3202337"/>
            <a:ext cx="1540010" cy="151470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699" y="2747074"/>
            <a:ext cx="2463411" cy="13665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220" y="3202337"/>
            <a:ext cx="1801080" cy="136653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94132" y="3651912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DEUIL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58689" y="3202337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IDENTIFICATION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283669" y="3651912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IDENTITE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68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>
              <a:solidFill>
                <a:schemeClr val="accent5"/>
              </a:solidFill>
            </a:endParaRPr>
          </a:p>
          <a:p>
            <a:endParaRPr lang="fr-FR" dirty="0">
              <a:solidFill>
                <a:schemeClr val="accent5"/>
              </a:solidFill>
            </a:endParaRPr>
          </a:p>
          <a:p>
            <a:endParaRPr lang="fr-FR" dirty="0" smtClean="0">
              <a:solidFill>
                <a:schemeClr val="accent5"/>
              </a:solidFill>
            </a:endParaRPr>
          </a:p>
          <a:p>
            <a:r>
              <a:rPr lang="fr-FR" dirty="0" smtClean="0">
                <a:solidFill>
                  <a:schemeClr val="accent5"/>
                </a:solidFill>
              </a:rPr>
              <a:t>EST-CE </a:t>
            </a:r>
            <a:r>
              <a:rPr lang="fr-FR" dirty="0">
                <a:solidFill>
                  <a:schemeClr val="accent5"/>
                </a:solidFill>
              </a:rPr>
              <a:t>QU’IL TE </a:t>
            </a:r>
            <a:r>
              <a:rPr lang="fr-FR" dirty="0" smtClean="0">
                <a:solidFill>
                  <a:schemeClr val="accent5"/>
                </a:solidFill>
              </a:rPr>
              <a:t>MANQUE </a:t>
            </a:r>
            <a:r>
              <a:rPr lang="fr-FR" dirty="0">
                <a:solidFill>
                  <a:schemeClr val="accent5"/>
                </a:solidFill>
              </a:rPr>
              <a:t>QUELQUE CHOSE EN TOI AUJOURD’HUI </a:t>
            </a:r>
            <a:r>
              <a:rPr lang="fr-FR" dirty="0" smtClean="0">
                <a:solidFill>
                  <a:schemeClr val="accent5"/>
                </a:solidFill>
              </a:rPr>
              <a:t>?</a:t>
            </a:r>
          </a:p>
          <a:p>
            <a:endParaRPr lang="fr-FR" dirty="0">
              <a:solidFill>
                <a:schemeClr val="accent5"/>
              </a:solidFill>
            </a:endParaRPr>
          </a:p>
          <a:p>
            <a:r>
              <a:rPr lang="fr-FR" dirty="0" smtClean="0">
                <a:solidFill>
                  <a:schemeClr val="accent5"/>
                </a:solidFill>
              </a:rPr>
              <a:t>TE SENS-TU DIFFERENT DEPUIS CE DON ?</a:t>
            </a:r>
            <a:endParaRPr lang="fr-F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fr-FR" b="1" dirty="0">
                <a:solidFill>
                  <a:schemeClr val="accent5"/>
                </a:solidFill>
              </a:rPr>
              <a:t>EST-CE QU’IL TE MANQUE QUELQUE CHOSE EN TOI AUJOURD’HUI ?</a:t>
            </a:r>
          </a:p>
          <a:p>
            <a:endParaRPr lang="fr-FR" dirty="0">
              <a:solidFill>
                <a:schemeClr val="accent5"/>
              </a:solidFill>
            </a:endParaRPr>
          </a:p>
          <a:p>
            <a:pPr marL="127000" indent="0">
              <a:buNone/>
            </a:pPr>
            <a:r>
              <a:rPr lang="fr-FR" dirty="0">
                <a:solidFill>
                  <a:schemeClr val="accent5"/>
                </a:solidFill>
              </a:rPr>
              <a:t>Cette question peut être posée au donneur mais aussi au receveur en effet perte il </a:t>
            </a:r>
            <a:r>
              <a:rPr lang="fr-FR" dirty="0" smtClean="0">
                <a:solidFill>
                  <a:schemeClr val="accent5"/>
                </a:solidFill>
              </a:rPr>
              <a:t>y a </a:t>
            </a:r>
            <a:r>
              <a:rPr lang="fr-FR" dirty="0">
                <a:solidFill>
                  <a:schemeClr val="accent5"/>
                </a:solidFill>
              </a:rPr>
              <a:t>aussi pour celui-ci .</a:t>
            </a:r>
          </a:p>
          <a:p>
            <a:r>
              <a:rPr lang="fr-FR" dirty="0">
                <a:solidFill>
                  <a:schemeClr val="accent5"/>
                </a:solidFill>
              </a:rPr>
              <a:t>Perte de la maladie </a:t>
            </a:r>
          </a:p>
          <a:p>
            <a:r>
              <a:rPr lang="fr-FR" dirty="0">
                <a:solidFill>
                  <a:schemeClr val="accent5"/>
                </a:solidFill>
              </a:rPr>
              <a:t>Perte du statut de malade dans la famille et dans la relation aux soignants</a:t>
            </a:r>
          </a:p>
          <a:p>
            <a:r>
              <a:rPr lang="fr-FR" dirty="0">
                <a:solidFill>
                  <a:schemeClr val="accent5"/>
                </a:solidFill>
              </a:rPr>
              <a:t>Perte de ce statut « à part » dans la scolarité</a:t>
            </a:r>
          </a:p>
          <a:p>
            <a:r>
              <a:rPr lang="fr-FR" dirty="0">
                <a:solidFill>
                  <a:schemeClr val="accent5"/>
                </a:solidFill>
              </a:rPr>
              <a:t>Perte de la moelle osseuse comme perte d’une partie de soi</a:t>
            </a:r>
          </a:p>
          <a:p>
            <a:endParaRPr lang="fr-FR" dirty="0">
              <a:solidFill>
                <a:schemeClr val="accent5"/>
              </a:solidFill>
            </a:endParaRPr>
          </a:p>
          <a:p>
            <a:pPr marL="127000" indent="0">
              <a:buNone/>
            </a:pPr>
            <a:r>
              <a:rPr lang="fr-FR" dirty="0">
                <a:solidFill>
                  <a:schemeClr val="accent5"/>
                </a:solidFill>
              </a:rPr>
              <a:t>=&gt; Cela peut aboutir parfois à une dépression </a:t>
            </a:r>
            <a:r>
              <a:rPr lang="fr-FR" dirty="0" smtClean="0">
                <a:solidFill>
                  <a:schemeClr val="accent5"/>
                </a:solidFill>
              </a:rPr>
              <a:t>post-greffe</a:t>
            </a:r>
            <a:r>
              <a:rPr lang="fr-FR" dirty="0">
                <a:solidFill>
                  <a:schemeClr val="accent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57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400" dirty="0" smtClean="0">
              <a:solidFill>
                <a:schemeClr val="accent5"/>
              </a:solidFill>
            </a:endParaRPr>
          </a:p>
          <a:p>
            <a:r>
              <a:rPr lang="fr-FR" sz="2400" dirty="0" smtClean="0">
                <a:solidFill>
                  <a:schemeClr val="accent5"/>
                </a:solidFill>
              </a:rPr>
              <a:t>Mais </a:t>
            </a:r>
            <a:r>
              <a:rPr lang="fr-FR" sz="2400" dirty="0">
                <a:solidFill>
                  <a:schemeClr val="accent5"/>
                </a:solidFill>
              </a:rPr>
              <a:t>la question de la perte va être contrebalancée par la question du gain </a:t>
            </a:r>
            <a:endParaRPr lang="fr-FR" sz="2400" dirty="0" smtClean="0">
              <a:solidFill>
                <a:schemeClr val="accent5"/>
              </a:solidFill>
            </a:endParaRPr>
          </a:p>
          <a:p>
            <a:pPr marL="127000" indent="0">
              <a:buNone/>
            </a:pPr>
            <a:endParaRPr lang="fr-FR" sz="2400" dirty="0">
              <a:solidFill>
                <a:schemeClr val="accent5"/>
              </a:solidFill>
            </a:endParaRPr>
          </a:p>
          <a:p>
            <a:r>
              <a:rPr lang="fr-FR" sz="2400" dirty="0">
                <a:solidFill>
                  <a:schemeClr val="accent5"/>
                </a:solidFill>
              </a:rPr>
              <a:t>Le gain apparait comme un bénéfice secondaire à la maladie et comme une récompense suite à la greffe.</a:t>
            </a:r>
          </a:p>
        </p:txBody>
      </p:sp>
    </p:spTree>
    <p:extLst>
      <p:ext uri="{BB962C8B-B14F-4D97-AF65-F5344CB8AC3E}">
        <p14:creationId xmlns:p14="http://schemas.microsoft.com/office/powerpoint/2010/main" val="28400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/>
                </a:solidFill>
              </a:rPr>
              <a:t>TE SENS-TU DIFFERENT DEPUIS CE DON ?</a:t>
            </a:r>
          </a:p>
          <a:p>
            <a:endParaRPr lang="fr-FR" dirty="0">
              <a:solidFill>
                <a:schemeClr val="accent5"/>
              </a:solidFill>
            </a:endParaRPr>
          </a:p>
          <a:p>
            <a:pPr marL="127000" indent="0">
              <a:buNone/>
            </a:pPr>
            <a:r>
              <a:rPr lang="fr-FR" dirty="0">
                <a:solidFill>
                  <a:schemeClr val="accent5"/>
                </a:solidFill>
              </a:rPr>
              <a:t>« JE NE SERAI JAMAIS COMME AVANT, IL Y A QUELQUE CHOSE DE L’AUTRE EN MOI »</a:t>
            </a:r>
          </a:p>
          <a:p>
            <a:pPr marL="127000" indent="0">
              <a:buNone/>
            </a:pPr>
            <a:endParaRPr lang="fr-FR" dirty="0">
              <a:solidFill>
                <a:schemeClr val="accent5"/>
              </a:solidFill>
            </a:endParaRPr>
          </a:p>
          <a:p>
            <a:pPr marL="127000" indent="0">
              <a:buNone/>
            </a:pPr>
            <a:r>
              <a:rPr lang="fr-FR" dirty="0">
                <a:solidFill>
                  <a:schemeClr val="accent5"/>
                </a:solidFill>
              </a:rPr>
              <a:t>Dans cette procédure de greffe au-delà de l’étape de préparation anxiogène pour l’enfant et sa famille , l’étape du transfert du greffon dans le corps de l’enfant nécessite à la fois une intégration physique et une appropriation psychique d’une moelle osseuse « étrangère » à soi.</a:t>
            </a:r>
          </a:p>
        </p:txBody>
      </p:sp>
    </p:spTree>
    <p:extLst>
      <p:ext uri="{BB962C8B-B14F-4D97-AF65-F5344CB8AC3E}">
        <p14:creationId xmlns:p14="http://schemas.microsoft.com/office/powerpoint/2010/main" val="16394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			</a:t>
            </a:r>
            <a:r>
              <a:rPr lang="fr-FR" sz="3200" dirty="0"/>
              <a:t>IDENTITE</a:t>
            </a:r>
            <a:r>
              <a:rPr lang="fr-FR" dirty="0"/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greffe amenant la guérison clinique des enfants pourrait entrainer un bouleversement identitaire , une  déstabilisation du sentiment d’identité.</a:t>
            </a:r>
          </a:p>
          <a:p>
            <a:endParaRPr lang="fr-FR" dirty="0"/>
          </a:p>
          <a:p>
            <a:r>
              <a:rPr lang="fr-FR" dirty="0"/>
              <a:t>La guérison implique un deuil de la maladie en tant que processus psychique lent et douloureux</a:t>
            </a:r>
            <a:r>
              <a:rPr lang="fr-FR" dirty="0" smtClean="0"/>
              <a:t>.</a:t>
            </a:r>
          </a:p>
          <a:p>
            <a:pPr marL="127000" indent="0">
              <a:buNone/>
            </a:pPr>
            <a:endParaRPr lang="fr-FR" dirty="0"/>
          </a:p>
          <a:p>
            <a:r>
              <a:rPr lang="fr-FR" dirty="0"/>
              <a:t>La construction de l’enfant drépanocytaire s’est faite avec l’intégration de la maladie présente et identifiée dès le début de la vie</a:t>
            </a:r>
            <a:r>
              <a:rPr lang="fr-FR" dirty="0" smtClean="0"/>
              <a:t>. Une nouvelle identité est à construire sans la maladie.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24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700" y="409999"/>
            <a:ext cx="8520600" cy="933223"/>
          </a:xfrm>
        </p:spPr>
        <p:txBody>
          <a:bodyPr>
            <a:normAutofit/>
          </a:bodyPr>
          <a:lstStyle/>
          <a:p>
            <a:r>
              <a:rPr lang="fr-FR" dirty="0"/>
              <a:t>La greffe  : à l’heure des comptes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CONCLUSION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11700" y="1651751"/>
            <a:ext cx="8520600" cy="3339000"/>
          </a:xfrm>
        </p:spPr>
        <p:txBody>
          <a:bodyPr/>
          <a:lstStyle/>
          <a:p>
            <a:r>
              <a:rPr lang="fr-FR" dirty="0" smtClean="0"/>
              <a:t>La maladie, la greffe sont une affaire de famille. Et viennent interroger l’histoire familiale et ses liens.</a:t>
            </a:r>
          </a:p>
          <a:p>
            <a:endParaRPr lang="fr-FR" dirty="0" smtClean="0"/>
          </a:p>
          <a:p>
            <a:r>
              <a:rPr lang="fr-FR" dirty="0" smtClean="0"/>
              <a:t>Quand le médical s’invite dans l’histoire de la famille , il est important que tous les protagonistes soient intégrés pour que cet évènement soit partagé.</a:t>
            </a:r>
          </a:p>
          <a:p>
            <a:pPr marL="127000" indent="0">
              <a:buNone/>
            </a:pPr>
            <a:endParaRPr lang="fr-FR" dirty="0" smtClean="0"/>
          </a:p>
          <a:p>
            <a:r>
              <a:rPr lang="fr-FR" dirty="0" smtClean="0"/>
              <a:t>Parents, fratrie, malade, non malade, donneur, receveur, membres de la famille « restés en marge » sont pris dans ce processus et doivent pouvoir en dire quelque chose.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18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FC97BC-2994-32BE-3DD7-83B9C077DE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DE VOTRE ATTENTION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337FDB-001E-AF1C-78FB-A99D6ACFD0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8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300" dirty="0"/>
              <a:t>LA LOYAUTE FAMILIALE /CHOIX</a:t>
            </a:r>
          </a:p>
          <a:p>
            <a:r>
              <a:rPr lang="fr-FR" sz="3300" dirty="0"/>
              <a:t>DON/DETTE</a:t>
            </a:r>
          </a:p>
          <a:p>
            <a:r>
              <a:rPr lang="fr-FR" sz="3300" dirty="0"/>
              <a:t>PERTE/DEUIL</a:t>
            </a:r>
          </a:p>
          <a:p>
            <a:r>
              <a:rPr lang="fr-FR" sz="3300" dirty="0"/>
              <a:t> IDENTITE </a:t>
            </a:r>
          </a:p>
        </p:txBody>
      </p:sp>
    </p:spTree>
    <p:extLst>
      <p:ext uri="{BB962C8B-B14F-4D97-AF65-F5344CB8AC3E}">
        <p14:creationId xmlns:p14="http://schemas.microsoft.com/office/powerpoint/2010/main" val="14396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683" y="172644"/>
            <a:ext cx="7743750" cy="1081847"/>
          </a:xfrm>
        </p:spPr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682" y="706295"/>
            <a:ext cx="8418231" cy="4174709"/>
          </a:xfrm>
        </p:spPr>
        <p:txBody>
          <a:bodyPr>
            <a:noAutofit/>
          </a:bodyPr>
          <a:lstStyle/>
          <a:p>
            <a:pPr marL="127000" indent="0">
              <a:buNone/>
            </a:pPr>
            <a:r>
              <a:rPr lang="fr-FR" sz="3000" dirty="0"/>
              <a:t>DANS CETTE HISTOIRE ILS SONT 2 FRERES</a:t>
            </a:r>
          </a:p>
          <a:p>
            <a:pPr marL="127000" indent="0">
              <a:buNone/>
            </a:pPr>
            <a:endParaRPr lang="fr-FR" sz="3000" dirty="0"/>
          </a:p>
          <a:p>
            <a:pPr marL="127000" indent="0">
              <a:buNone/>
            </a:pPr>
            <a:r>
              <a:rPr lang="fr-FR" sz="3000" dirty="0"/>
              <a:t> </a:t>
            </a:r>
            <a:r>
              <a:rPr lang="fr-FR" sz="3600" dirty="0">
                <a:solidFill>
                  <a:schemeClr val="accent5"/>
                </a:solidFill>
              </a:rPr>
              <a:t>LE RECEVEUR  </a:t>
            </a:r>
            <a:r>
              <a:rPr lang="fr-FR" sz="2400" dirty="0">
                <a:solidFill>
                  <a:schemeClr val="accent5"/>
                </a:solidFill>
              </a:rPr>
              <a:t>je suis drépanocytaire</a:t>
            </a:r>
            <a:endParaRPr lang="fr-FR" sz="2400" dirty="0"/>
          </a:p>
          <a:p>
            <a:pPr marL="0" indent="0">
              <a:buNone/>
            </a:pPr>
            <a:r>
              <a:rPr lang="fr-FR" sz="3600" dirty="0"/>
              <a:t>  LE DONNEUR   </a:t>
            </a:r>
            <a:r>
              <a:rPr lang="fr-FR" sz="2400" dirty="0"/>
              <a:t>je suis son frère, on m’a demandé d’être donneur, mais en fait on m’a désigné.</a:t>
            </a:r>
          </a:p>
          <a:p>
            <a:pPr marL="0" indent="0">
              <a:buNone/>
            </a:pPr>
            <a:r>
              <a:rPr lang="fr-FR" sz="3600" dirty="0">
                <a:solidFill>
                  <a:schemeClr val="accent5"/>
                </a:solidFill>
              </a:rPr>
              <a:t> </a:t>
            </a:r>
            <a:r>
              <a:rPr lang="fr-FR" sz="2100" dirty="0"/>
              <a:t>C’ EST LE RESSENTI DE CHACUN QUE NOUS ALLONS DECOUVRIR ENSEMBLE </a:t>
            </a:r>
          </a:p>
          <a:p>
            <a:pPr marL="0" indent="0">
              <a:buNone/>
            </a:pPr>
            <a:endParaRPr lang="fr-FR" sz="3600" dirty="0">
              <a:solidFill>
                <a:schemeClr val="accent5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A5EF9D-DD93-8C49-66CF-17679E68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294" y="4082361"/>
            <a:ext cx="1061139" cy="10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683" y="172644"/>
            <a:ext cx="7743750" cy="1081847"/>
          </a:xfrm>
        </p:spPr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683" y="713567"/>
            <a:ext cx="8418231" cy="417470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accent5"/>
                </a:solidFill>
              </a:rPr>
              <a:t>Le travail psychique de guérison s’articule autour de trois principaux enjeux:</a:t>
            </a:r>
          </a:p>
          <a:p>
            <a:pPr marL="0" indent="0">
              <a:buNone/>
            </a:pPr>
            <a:endParaRPr lang="fr-FR" sz="2800" dirty="0">
              <a:solidFill>
                <a:schemeClr val="accent5"/>
              </a:solidFill>
            </a:endParaRPr>
          </a:p>
          <a:p>
            <a:pPr indent="-457200"/>
            <a:r>
              <a:rPr lang="fr-FR" sz="2800" dirty="0" smtClean="0">
                <a:solidFill>
                  <a:schemeClr val="accent5"/>
                </a:solidFill>
              </a:rPr>
              <a:t>Le </a:t>
            </a:r>
            <a:r>
              <a:rPr lang="fr-FR" sz="2800" dirty="0">
                <a:solidFill>
                  <a:schemeClr val="accent5"/>
                </a:solidFill>
              </a:rPr>
              <a:t>don </a:t>
            </a:r>
            <a:endParaRPr lang="fr-FR" sz="2800" dirty="0" smtClean="0">
              <a:solidFill>
                <a:schemeClr val="accent5"/>
              </a:solidFill>
            </a:endParaRPr>
          </a:p>
          <a:p>
            <a:pPr indent="-457200"/>
            <a:r>
              <a:rPr lang="fr-FR" sz="2800" dirty="0" smtClean="0">
                <a:solidFill>
                  <a:schemeClr val="accent5"/>
                </a:solidFill>
              </a:rPr>
              <a:t>La transmission</a:t>
            </a:r>
          </a:p>
          <a:p>
            <a:pPr indent="-457200"/>
            <a:r>
              <a:rPr lang="fr-FR" sz="2800" dirty="0" smtClean="0">
                <a:solidFill>
                  <a:schemeClr val="accent5"/>
                </a:solidFill>
              </a:rPr>
              <a:t>La construction identitaire</a:t>
            </a:r>
            <a:endParaRPr lang="fr-FR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683" y="172644"/>
            <a:ext cx="7743750" cy="1081847"/>
          </a:xfrm>
        </p:spPr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683" y="713567"/>
            <a:ext cx="8418231" cy="417470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accent5"/>
                </a:solidFill>
              </a:rPr>
              <a:t>La greffe va mettre à mal les enveloppes psychiques de l’un et de l’autre.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5"/>
                </a:solidFill>
              </a:rPr>
              <a:t>La problématique du don et de la dette va émerger.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5"/>
                </a:solidFill>
              </a:rPr>
              <a:t>La greffe amenant la guérison clinique des enfants pourrait entrainer un bouleversement sur le plan identitaire.</a:t>
            </a:r>
          </a:p>
        </p:txBody>
      </p:sp>
    </p:spTree>
    <p:extLst>
      <p:ext uri="{BB962C8B-B14F-4D97-AF65-F5344CB8AC3E}">
        <p14:creationId xmlns:p14="http://schemas.microsoft.com/office/powerpoint/2010/main" val="41203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683" y="172644"/>
            <a:ext cx="7743750" cy="1081847"/>
          </a:xfrm>
        </p:spPr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683" y="713567"/>
            <a:ext cx="8418231" cy="417470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accent5"/>
                </a:solidFill>
              </a:rPr>
              <a:t>Le processus « séparation/individuation » , étape essentielle du développement de l’enfant semble être réactualisé par la greffe avec l’intégration de l’autre en soi =&gt; une perméabilité de la limite soi-autre  </a:t>
            </a:r>
          </a:p>
        </p:txBody>
      </p:sp>
    </p:spTree>
    <p:extLst>
      <p:ext uri="{BB962C8B-B14F-4D97-AF65-F5344CB8AC3E}">
        <p14:creationId xmlns:p14="http://schemas.microsoft.com/office/powerpoint/2010/main" val="22613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Le rapport à l’autre qui s’installe avec le don prend une teinte particulière «  </a:t>
            </a:r>
            <a:r>
              <a:rPr lang="fr-FR" sz="2000" dirty="0" err="1" smtClean="0"/>
              <a:t>extra-ordinaire</a:t>
            </a:r>
            <a:r>
              <a:rPr lang="fr-FR" sz="2000" dirty="0" smtClean="0"/>
              <a:t> » du fait des liens affectifs qui existent entre donneur et receveur.</a:t>
            </a:r>
          </a:p>
          <a:p>
            <a:r>
              <a:rPr lang="fr-FR" sz="2000" dirty="0" smtClean="0"/>
              <a:t>Ce don et cette dette vont se construire au travers de chacun mais également par rapport à l’histoire commune</a:t>
            </a:r>
            <a:r>
              <a:rPr lang="fr-FR" dirty="0" smtClean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1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946" y="478363"/>
            <a:ext cx="7743750" cy="1081847"/>
          </a:xfrm>
        </p:spPr>
        <p:txBody>
          <a:bodyPr/>
          <a:lstStyle/>
          <a:p>
            <a:r>
              <a:rPr lang="fr-FR" dirty="0"/>
              <a:t>La greffe  : à l’heure des comptes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04" y="1920234"/>
            <a:ext cx="5279834" cy="2979517"/>
          </a:xfrm>
        </p:spPr>
      </p:pic>
      <p:sp>
        <p:nvSpPr>
          <p:cNvPr id="5" name="ZoneTexte 4"/>
          <p:cNvSpPr txBox="1"/>
          <p:nvPr/>
        </p:nvSpPr>
        <p:spPr>
          <a:xfrm>
            <a:off x="1660793" y="3509661"/>
            <a:ext cx="15744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LOYAUTE FAMILIALE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602078" y="3509661"/>
            <a:ext cx="7348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CHOIX </a:t>
            </a:r>
          </a:p>
        </p:txBody>
      </p:sp>
    </p:spTree>
    <p:extLst>
      <p:ext uri="{BB962C8B-B14F-4D97-AF65-F5344CB8AC3E}">
        <p14:creationId xmlns:p14="http://schemas.microsoft.com/office/powerpoint/2010/main" val="41153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MCGRE">
      <a:dk1>
        <a:srgbClr val="666666"/>
      </a:dk1>
      <a:lt1>
        <a:srgbClr val="FFFFFF"/>
      </a:lt1>
      <a:dk2>
        <a:srgbClr val="11425D"/>
      </a:dk2>
      <a:lt2>
        <a:srgbClr val="FFFFFF"/>
      </a:lt2>
      <a:accent1>
        <a:srgbClr val="D21F2E"/>
      </a:accent1>
      <a:accent2>
        <a:srgbClr val="DF626D"/>
      </a:accent2>
      <a:accent3>
        <a:srgbClr val="E88E95"/>
      </a:accent3>
      <a:accent4>
        <a:srgbClr val="12435D"/>
      </a:accent4>
      <a:accent5>
        <a:srgbClr val="597C8E"/>
      </a:accent5>
      <a:accent6>
        <a:srgbClr val="87A0AE"/>
      </a:accent6>
      <a:hlink>
        <a:srgbClr val="D21F2E"/>
      </a:hlink>
      <a:folHlink>
        <a:srgbClr val="E88E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E-presentation type - Version finale" id="{BBB4B3CF-7985-EF47-AD36-DDC790DB160F}" vid="{9B7972FA-A78E-1D4F-BA8B-7CBBBA1F75D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</Template>
  <TotalTime>2647</TotalTime>
  <Words>1287</Words>
  <Application>Microsoft Office PowerPoint</Application>
  <PresentationFormat>Affichage à l'écran (16:9)</PresentationFormat>
  <Paragraphs>207</Paragraphs>
  <Slides>29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2" baseType="lpstr">
      <vt:lpstr>IBM Plex Sans</vt:lpstr>
      <vt:lpstr>Arial</vt:lpstr>
      <vt:lpstr>Geometric</vt:lpstr>
      <vt:lpstr>PsyDrep  7e journée d'étude pour les soignants Guérir…</vt:lpstr>
      <vt:lpstr>LA GREFFE DE MOELLE OSSEUSE AVEC UN DONNEUR INTRA FAMILIALE DANS LA DREPANOCYTOSE 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La greffe  : à l’heure des comptes </vt:lpstr>
      <vt:lpstr>   IDENTITE </vt:lpstr>
      <vt:lpstr>La greffe  : à l’heure des comptes  CONCLUSION </vt:lpstr>
      <vt:lpstr>MERCI DE VOTRE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Pfff</dc:creator>
  <cp:lastModifiedBy>GIRARD, Carole</cp:lastModifiedBy>
  <cp:revision>35</cp:revision>
  <dcterms:created xsi:type="dcterms:W3CDTF">2023-05-05T12:18:50Z</dcterms:created>
  <dcterms:modified xsi:type="dcterms:W3CDTF">2024-06-25T06:24:11Z</dcterms:modified>
</cp:coreProperties>
</file>