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34"/>
  </p:notesMasterIdLst>
  <p:handoutMasterIdLst>
    <p:handoutMasterId r:id="rId35"/>
  </p:handoutMasterIdLst>
  <p:sldIdLst>
    <p:sldId id="256" r:id="rId2"/>
    <p:sldId id="266" r:id="rId3"/>
    <p:sldId id="268" r:id="rId4"/>
    <p:sldId id="297"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94" r:id="rId20"/>
    <p:sldId id="295" r:id="rId21"/>
    <p:sldId id="296" r:id="rId22"/>
    <p:sldId id="283" r:id="rId23"/>
    <p:sldId id="284" r:id="rId24"/>
    <p:sldId id="285" r:id="rId25"/>
    <p:sldId id="286" r:id="rId26"/>
    <p:sldId id="287" r:id="rId27"/>
    <p:sldId id="288" r:id="rId28"/>
    <p:sldId id="289" r:id="rId29"/>
    <p:sldId id="290" r:id="rId30"/>
    <p:sldId id="291" r:id="rId31"/>
    <p:sldId id="292" r:id="rId32"/>
    <p:sldId id="293" r:id="rId33"/>
  </p:sldIdLst>
  <p:sldSz cx="9144000" cy="5143500" type="screen16x9"/>
  <p:notesSz cx="6858000" cy="9144000"/>
  <p:embeddedFontLst>
    <p:embeddedFont>
      <p:font typeface="Garamond" panose="02020404030301010803" pitchFamily="18" charset="0"/>
      <p:regular r:id="rId36"/>
      <p:bold r:id="rId37"/>
      <p:italic r:id="rId38"/>
    </p:embeddedFont>
    <p:embeddedFont>
      <p:font typeface="Century Gothic" panose="020B0502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IBM Plex Sans" panose="020B0503050203000203"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1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4"/>
    <p:restoredTop sz="96327"/>
  </p:normalViewPr>
  <p:slideViewPr>
    <p:cSldViewPr snapToGrid="0">
      <p:cViewPr varScale="1">
        <p:scale>
          <a:sx n="152" d="100"/>
          <a:sy n="152" d="100"/>
        </p:scale>
        <p:origin x="588" y="100"/>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EA8983A-BB71-1EC3-BD16-6335891651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IBM Plex Sans" panose="020B0503050203000203" pitchFamily="34" charset="0"/>
            </a:endParaRPr>
          </a:p>
        </p:txBody>
      </p:sp>
      <p:sp>
        <p:nvSpPr>
          <p:cNvPr id="3" name="Espace réservé de la date 2">
            <a:extLst>
              <a:ext uri="{FF2B5EF4-FFF2-40B4-BE49-F238E27FC236}">
                <a16:creationId xmlns:a16="http://schemas.microsoft.com/office/drawing/2014/main" id="{7771254D-A10E-8FF5-C066-E237DF0668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5BF3FF-D84A-9542-B460-45ADE9638E48}" type="datetimeFigureOut">
              <a:rPr lang="fr-FR" smtClean="0">
                <a:latin typeface="IBM Plex Sans" panose="020B0503050203000203" pitchFamily="34" charset="0"/>
              </a:rPr>
              <a:t>25/06/2024</a:t>
            </a:fld>
            <a:endParaRPr lang="fr-FR" dirty="0">
              <a:latin typeface="IBM Plex Sans" panose="020B0503050203000203" pitchFamily="34" charset="0"/>
            </a:endParaRPr>
          </a:p>
        </p:txBody>
      </p:sp>
      <p:sp>
        <p:nvSpPr>
          <p:cNvPr id="4" name="Espace réservé du pied de page 3">
            <a:extLst>
              <a:ext uri="{FF2B5EF4-FFF2-40B4-BE49-F238E27FC236}">
                <a16:creationId xmlns:a16="http://schemas.microsoft.com/office/drawing/2014/main" id="{389F53D3-EFFC-813D-DCDD-4CEDC1D4F7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IBM Plex Sans" panose="020B0503050203000203" pitchFamily="34" charset="0"/>
            </a:endParaRPr>
          </a:p>
        </p:txBody>
      </p:sp>
      <p:sp>
        <p:nvSpPr>
          <p:cNvPr id="5" name="Espace réservé du numéro de diapositive 4">
            <a:extLst>
              <a:ext uri="{FF2B5EF4-FFF2-40B4-BE49-F238E27FC236}">
                <a16:creationId xmlns:a16="http://schemas.microsoft.com/office/drawing/2014/main" id="{2EB3411A-AE55-A83B-7022-DC17E07A3E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781119-D73F-D844-8E7F-F4F83B73B8EC}" type="slidenum">
              <a:rPr lang="fr-FR" smtClean="0">
                <a:latin typeface="IBM Plex Sans" panose="020B0503050203000203" pitchFamily="34" charset="0"/>
              </a:rPr>
              <a:t>‹N°›</a:t>
            </a:fld>
            <a:endParaRPr lang="fr-FR" dirty="0">
              <a:latin typeface="IBM Plex Sans" panose="020B0503050203000203" pitchFamily="34" charset="0"/>
            </a:endParaRPr>
          </a:p>
        </p:txBody>
      </p:sp>
    </p:spTree>
    <p:extLst>
      <p:ext uri="{BB962C8B-B14F-4D97-AF65-F5344CB8AC3E}">
        <p14:creationId xmlns:p14="http://schemas.microsoft.com/office/powerpoint/2010/main" val="151697201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BM Plex Sans" panose="020B0503050203000203" pitchFamily="34" charset="0"/>
        <a:ea typeface="IBM Plex Sans" panose="020B050305020300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21F2E"/>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20000"/>
          </a:blip>
          <a:srcRect t="18633" b="13923"/>
          <a:stretch/>
        </p:blipFill>
        <p:spPr>
          <a:xfrm>
            <a:off x="413625" y="1"/>
            <a:ext cx="8591150" cy="5143500"/>
          </a:xfrm>
          <a:prstGeom prst="rect">
            <a:avLst/>
          </a:prstGeom>
          <a:noFill/>
          <a:ln>
            <a:noFill/>
          </a:ln>
        </p:spPr>
      </p:pic>
      <p:sp>
        <p:nvSpPr>
          <p:cNvPr id="11" name="Google Shape;11;p2"/>
          <p:cNvSpPr txBox="1">
            <a:spLocks noGrp="1"/>
          </p:cNvSpPr>
          <p:nvPr>
            <p:ph type="ctrTitle"/>
          </p:nvPr>
        </p:nvSpPr>
        <p:spPr>
          <a:xfrm>
            <a:off x="1455250" y="2283294"/>
            <a:ext cx="6507900" cy="707856"/>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400"/>
              <a:buNone/>
              <a:defRPr sz="3400">
                <a:solidFill>
                  <a:schemeClr val="lt1"/>
                </a:solidFill>
              </a:defRPr>
            </a:lvl1pPr>
            <a:lvl2pPr lvl="1" algn="ctr">
              <a:spcBef>
                <a:spcPts val="0"/>
              </a:spcBef>
              <a:spcAft>
                <a:spcPts val="0"/>
              </a:spcAft>
              <a:buClr>
                <a:schemeClr val="lt1"/>
              </a:buClr>
              <a:buSzPts val="4200"/>
              <a:buNone/>
              <a:defRPr sz="4200">
                <a:solidFill>
                  <a:schemeClr val="lt1"/>
                </a:solidFill>
              </a:defRPr>
            </a:lvl2pPr>
            <a:lvl3pPr lvl="2" algn="ctr">
              <a:spcBef>
                <a:spcPts val="0"/>
              </a:spcBef>
              <a:spcAft>
                <a:spcPts val="0"/>
              </a:spcAft>
              <a:buClr>
                <a:schemeClr val="lt1"/>
              </a:buClr>
              <a:buSzPts val="4200"/>
              <a:buNone/>
              <a:defRPr sz="4200">
                <a:solidFill>
                  <a:schemeClr val="lt1"/>
                </a:solidFill>
              </a:defRPr>
            </a:lvl3pPr>
            <a:lvl4pPr lvl="3" algn="ctr">
              <a:spcBef>
                <a:spcPts val="0"/>
              </a:spcBef>
              <a:spcAft>
                <a:spcPts val="0"/>
              </a:spcAft>
              <a:buClr>
                <a:schemeClr val="lt1"/>
              </a:buClr>
              <a:buSzPts val="4200"/>
              <a:buNone/>
              <a:defRPr sz="4200">
                <a:solidFill>
                  <a:schemeClr val="lt1"/>
                </a:solidFill>
              </a:defRPr>
            </a:lvl4pPr>
            <a:lvl5pPr lvl="4" algn="ctr">
              <a:spcBef>
                <a:spcPts val="0"/>
              </a:spcBef>
              <a:spcAft>
                <a:spcPts val="0"/>
              </a:spcAft>
              <a:buClr>
                <a:schemeClr val="lt1"/>
              </a:buClr>
              <a:buSzPts val="4200"/>
              <a:buNone/>
              <a:defRPr sz="4200">
                <a:solidFill>
                  <a:schemeClr val="lt1"/>
                </a:solidFill>
              </a:defRPr>
            </a:lvl5pPr>
            <a:lvl6pPr lvl="5" algn="ctr">
              <a:spcBef>
                <a:spcPts val="0"/>
              </a:spcBef>
              <a:spcAft>
                <a:spcPts val="0"/>
              </a:spcAft>
              <a:buClr>
                <a:schemeClr val="lt1"/>
              </a:buClr>
              <a:buSzPts val="4200"/>
              <a:buNone/>
              <a:defRPr sz="4200">
                <a:solidFill>
                  <a:schemeClr val="lt1"/>
                </a:solidFill>
              </a:defRPr>
            </a:lvl6pPr>
            <a:lvl7pPr lvl="6" algn="ctr">
              <a:spcBef>
                <a:spcPts val="0"/>
              </a:spcBef>
              <a:spcAft>
                <a:spcPts val="0"/>
              </a:spcAft>
              <a:buClr>
                <a:schemeClr val="lt1"/>
              </a:buClr>
              <a:buSzPts val="4200"/>
              <a:buNone/>
              <a:defRPr sz="4200">
                <a:solidFill>
                  <a:schemeClr val="lt1"/>
                </a:solidFill>
              </a:defRPr>
            </a:lvl7pPr>
            <a:lvl8pPr lvl="7" algn="ctr">
              <a:spcBef>
                <a:spcPts val="0"/>
              </a:spcBef>
              <a:spcAft>
                <a:spcPts val="0"/>
              </a:spcAft>
              <a:buClr>
                <a:schemeClr val="lt1"/>
              </a:buClr>
              <a:buSzPts val="4200"/>
              <a:buNone/>
              <a:defRPr sz="4200">
                <a:solidFill>
                  <a:schemeClr val="lt1"/>
                </a:solidFill>
              </a:defRPr>
            </a:lvl8pPr>
            <a:lvl9pPr lvl="8" algn="ctr">
              <a:spcBef>
                <a:spcPts val="0"/>
              </a:spcBef>
              <a:spcAft>
                <a:spcPts val="0"/>
              </a:spcAft>
              <a:buClr>
                <a:schemeClr val="lt1"/>
              </a:buClr>
              <a:buSzPts val="4200"/>
              <a:buNone/>
              <a:defRPr sz="4200">
                <a:solidFill>
                  <a:schemeClr val="lt1"/>
                </a:solidFill>
              </a:defRPr>
            </a:lvl9pPr>
          </a:lstStyle>
          <a:p>
            <a:r>
              <a:rPr lang="fr-FR" dirty="0"/>
              <a:t>Modifiez le style du titre</a:t>
            </a:r>
            <a:endParaRPr dirty="0"/>
          </a:p>
        </p:txBody>
      </p:sp>
      <p:sp>
        <p:nvSpPr>
          <p:cNvPr id="12" name="Google Shape;12;p2"/>
          <p:cNvSpPr txBox="1">
            <a:spLocks noGrp="1"/>
          </p:cNvSpPr>
          <p:nvPr>
            <p:ph type="subTitle" idx="1"/>
          </p:nvPr>
        </p:nvSpPr>
        <p:spPr>
          <a:xfrm>
            <a:off x="2202100" y="2991150"/>
            <a:ext cx="5014200" cy="432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r>
              <a:rPr lang="fr-FR" dirty="0"/>
              <a:t>Modifiez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39999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59" name="Google Shape;59;p11"/>
          <p:cNvPicPr preferRelativeResize="0"/>
          <p:nvPr/>
        </p:nvPicPr>
        <p:blipFill rotWithShape="1">
          <a:blip r:embed="rId2">
            <a:alphaModFix/>
          </a:blip>
          <a:srcRect l="69923"/>
          <a:stretch/>
        </p:blipFill>
        <p:spPr>
          <a:xfrm>
            <a:off x="0" y="194048"/>
            <a:ext cx="300923" cy="887659"/>
          </a:xfrm>
          <a:prstGeom prst="rect">
            <a:avLst/>
          </a:prstGeom>
          <a:noFill/>
          <a:ln>
            <a:noFill/>
          </a:ln>
        </p:spPr>
      </p:pic>
      <p:pic>
        <p:nvPicPr>
          <p:cNvPr id="60" name="Google Shape;60;p11"/>
          <p:cNvPicPr preferRelativeResize="0"/>
          <p:nvPr/>
        </p:nvPicPr>
        <p:blipFill rotWithShape="1">
          <a:blip r:embed="rId3">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700" y="953675"/>
            <a:ext cx="3999900"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spTree>
    <p:extLst>
      <p:ext uri="{BB962C8B-B14F-4D97-AF65-F5344CB8AC3E}">
        <p14:creationId xmlns:p14="http://schemas.microsoft.com/office/powerpoint/2010/main" val="124385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t="25082" r="36664" b="25082"/>
          <a:stretch/>
        </p:blipFill>
        <p:spPr>
          <a:xfrm>
            <a:off x="4494725" y="0"/>
            <a:ext cx="4649277" cy="5143500"/>
          </a:xfrm>
          <a:prstGeom prst="rect">
            <a:avLst/>
          </a:prstGeom>
          <a:noFill/>
          <a:ln>
            <a:noFill/>
          </a:ln>
        </p:spPr>
      </p:pic>
      <p:sp>
        <p:nvSpPr>
          <p:cNvPr id="80" name="Google Shape;80;p15"/>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3000"/>
              <a:buNone/>
              <a:defRPr sz="3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fr-FR"/>
              <a:t>Modifiez le style du titre</a:t>
            </a:r>
            <a:endParaRPr/>
          </a:p>
        </p:txBody>
      </p:sp>
      <p:sp>
        <p:nvSpPr>
          <p:cNvPr id="81" name="Google Shape;81;p15"/>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12415B"/>
              </a:buClr>
              <a:buSzPts val="1600"/>
              <a:buNone/>
              <a:defRPr>
                <a:solidFill>
                  <a:srgbClr val="12415B"/>
                </a:solidFill>
              </a:defRPr>
            </a:lvl1pPr>
            <a:lvl2pPr lvl="1" algn="ctr">
              <a:lnSpc>
                <a:spcPct val="100000"/>
              </a:lnSpc>
              <a:spcBef>
                <a:spcPts val="0"/>
              </a:spcBef>
              <a:spcAft>
                <a:spcPts val="0"/>
              </a:spcAft>
              <a:buSzPts val="1800"/>
              <a:buNone/>
              <a:defRPr sz="1800">
                <a:solidFill>
                  <a:srgbClr val="12415B"/>
                </a:solidFill>
              </a:defRPr>
            </a:lvl2pPr>
            <a:lvl3pPr lvl="2" algn="ctr">
              <a:lnSpc>
                <a:spcPct val="100000"/>
              </a:lnSpc>
              <a:spcBef>
                <a:spcPts val="0"/>
              </a:spcBef>
              <a:spcAft>
                <a:spcPts val="0"/>
              </a:spcAft>
              <a:buSzPts val="1800"/>
              <a:buNone/>
              <a:defRPr sz="1800">
                <a:solidFill>
                  <a:srgbClr val="12415B"/>
                </a:solidFill>
              </a:defRPr>
            </a:lvl3pPr>
            <a:lvl4pPr lvl="3" algn="ctr">
              <a:lnSpc>
                <a:spcPct val="100000"/>
              </a:lnSpc>
              <a:spcBef>
                <a:spcPts val="0"/>
              </a:spcBef>
              <a:spcAft>
                <a:spcPts val="0"/>
              </a:spcAft>
              <a:buSzPts val="1800"/>
              <a:buNone/>
              <a:defRPr sz="1800">
                <a:solidFill>
                  <a:srgbClr val="12415B"/>
                </a:solidFill>
              </a:defRPr>
            </a:lvl4pPr>
            <a:lvl5pPr lvl="4" algn="ctr">
              <a:lnSpc>
                <a:spcPct val="100000"/>
              </a:lnSpc>
              <a:spcBef>
                <a:spcPts val="0"/>
              </a:spcBef>
              <a:spcAft>
                <a:spcPts val="0"/>
              </a:spcAft>
              <a:buClr>
                <a:srgbClr val="12415B"/>
              </a:buClr>
              <a:buSzPts val="1800"/>
              <a:buNone/>
              <a:defRPr sz="1800">
                <a:solidFill>
                  <a:srgbClr val="12415B"/>
                </a:solidFill>
              </a:defRPr>
            </a:lvl5pPr>
            <a:lvl6pPr lvl="5" algn="ctr">
              <a:lnSpc>
                <a:spcPct val="100000"/>
              </a:lnSpc>
              <a:spcBef>
                <a:spcPts val="0"/>
              </a:spcBef>
              <a:spcAft>
                <a:spcPts val="0"/>
              </a:spcAft>
              <a:buClr>
                <a:srgbClr val="12415B"/>
              </a:buClr>
              <a:buSzPts val="1800"/>
              <a:buNone/>
              <a:defRPr sz="1800">
                <a:solidFill>
                  <a:srgbClr val="12415B"/>
                </a:solidFill>
              </a:defRPr>
            </a:lvl6pPr>
            <a:lvl7pPr lvl="6" algn="ctr">
              <a:lnSpc>
                <a:spcPct val="100000"/>
              </a:lnSpc>
              <a:spcBef>
                <a:spcPts val="0"/>
              </a:spcBef>
              <a:spcAft>
                <a:spcPts val="0"/>
              </a:spcAft>
              <a:buClr>
                <a:srgbClr val="12415B"/>
              </a:buClr>
              <a:buSzPts val="1800"/>
              <a:buNone/>
              <a:defRPr sz="1800">
                <a:solidFill>
                  <a:srgbClr val="12415B"/>
                </a:solidFill>
              </a:defRPr>
            </a:lvl7pPr>
            <a:lvl8pPr lvl="7" algn="ctr">
              <a:lnSpc>
                <a:spcPct val="100000"/>
              </a:lnSpc>
              <a:spcBef>
                <a:spcPts val="0"/>
              </a:spcBef>
              <a:spcAft>
                <a:spcPts val="0"/>
              </a:spcAft>
              <a:buClr>
                <a:srgbClr val="12415B"/>
              </a:buClr>
              <a:buSzPts val="1800"/>
              <a:buNone/>
              <a:defRPr sz="1800">
                <a:solidFill>
                  <a:srgbClr val="12415B"/>
                </a:solidFill>
              </a:defRPr>
            </a:lvl8pPr>
            <a:lvl9pPr lvl="8" algn="ctr">
              <a:lnSpc>
                <a:spcPct val="100000"/>
              </a:lnSpc>
              <a:spcBef>
                <a:spcPts val="0"/>
              </a:spcBef>
              <a:spcAft>
                <a:spcPts val="0"/>
              </a:spcAft>
              <a:buClr>
                <a:srgbClr val="12415B"/>
              </a:buClr>
              <a:buSzPts val="1800"/>
              <a:buNone/>
              <a:defRPr sz="1800">
                <a:solidFill>
                  <a:srgbClr val="12415B"/>
                </a:solidFill>
              </a:defRPr>
            </a:lvl9pPr>
          </a:lstStyle>
          <a:p>
            <a:r>
              <a:rPr lang="fr-FR"/>
              <a:t>Modifiez le style des sous-titres du masque</a:t>
            </a:r>
            <a:endParaRPr/>
          </a:p>
        </p:txBody>
      </p:sp>
      <p:sp>
        <p:nvSpPr>
          <p:cNvPr id="82" name="Google Shape;82;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30200">
              <a:spcBef>
                <a:spcPts val="0"/>
              </a:spcBef>
              <a:spcAft>
                <a:spcPts val="0"/>
              </a:spcAft>
              <a:buClr>
                <a:schemeClr val="lt1"/>
              </a:buClr>
              <a:buSzPts val="1600"/>
              <a:buChar char="●"/>
              <a:defRPr>
                <a:solidFill>
                  <a:schemeClr val="lt1"/>
                </a:solidFill>
              </a:defRPr>
            </a:lvl1pPr>
            <a:lvl2pPr marL="914400" lvl="1" indent="-311150">
              <a:spcBef>
                <a:spcPts val="0"/>
              </a:spcBef>
              <a:spcAft>
                <a:spcPts val="0"/>
              </a:spcAft>
              <a:buClr>
                <a:schemeClr val="lt1"/>
              </a:buClr>
              <a:buSzPts val="1300"/>
              <a:buChar char="●"/>
              <a:defRPr>
                <a:solidFill>
                  <a:schemeClr val="lt1"/>
                </a:solidFill>
              </a:defRPr>
            </a:lvl2pPr>
            <a:lvl3pPr marL="1371600" lvl="2" indent="-304800">
              <a:spcBef>
                <a:spcPts val="0"/>
              </a:spcBef>
              <a:spcAft>
                <a:spcPts val="0"/>
              </a:spcAft>
              <a:buClr>
                <a:schemeClr val="lt1"/>
              </a:buClr>
              <a:buSzPts val="12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pPr lvl="0"/>
            <a:r>
              <a:rPr lang="fr-FR"/>
              <a:t>Cliquez pour modifier les styles du texte du masque</a:t>
            </a:r>
          </a:p>
        </p:txBody>
      </p:sp>
      <p:pic>
        <p:nvPicPr>
          <p:cNvPr id="2" name="Google Shape;46;p9">
            <a:extLst>
              <a:ext uri="{FF2B5EF4-FFF2-40B4-BE49-F238E27FC236}">
                <a16:creationId xmlns:a16="http://schemas.microsoft.com/office/drawing/2014/main" id="{0132FAF5-7CF8-31ED-D56F-007DD5BA2065}"/>
              </a:ext>
            </a:extLst>
          </p:cNvPr>
          <p:cNvPicPr preferRelativeResize="0"/>
          <p:nvPr userDrawn="1"/>
        </p:nvPicPr>
        <p:blipFill>
          <a:blip r:embed="rId3">
            <a:alphaModFix amt="50000"/>
          </a:blip>
          <a:srcRect/>
          <a:stretch/>
        </p:blipFill>
        <p:spPr>
          <a:xfrm rot="10800000" flipH="1">
            <a:off x="8625430" y="4793949"/>
            <a:ext cx="614639" cy="545850"/>
          </a:xfrm>
          <a:prstGeom prst="rect">
            <a:avLst/>
          </a:prstGeom>
          <a:noFill/>
          <a:ln>
            <a:noFill/>
          </a:ln>
        </p:spPr>
      </p:pic>
      <p:sp>
        <p:nvSpPr>
          <p:cNvPr id="3" name="Google Shape;47;p9">
            <a:extLst>
              <a:ext uri="{FF2B5EF4-FFF2-40B4-BE49-F238E27FC236}">
                <a16:creationId xmlns:a16="http://schemas.microsoft.com/office/drawing/2014/main" id="{84D1050F-4862-2038-7A70-345F4B1F2E72}"/>
              </a:ext>
            </a:extLst>
          </p:cNvPr>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Tree>
    <p:extLst>
      <p:ext uri="{BB962C8B-B14F-4D97-AF65-F5344CB8AC3E}">
        <p14:creationId xmlns:p14="http://schemas.microsoft.com/office/powerpoint/2010/main" val="89178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os chiffre 1 1 1">
  <p:cSld name="BIG_NUMBER_1_1_1">
    <p:bg>
      <p:bgPr>
        <a:solidFill>
          <a:srgbClr val="12415B"/>
        </a:solidFill>
        <a:effectLst/>
      </p:bgPr>
    </p:bg>
    <p:spTree>
      <p:nvGrpSpPr>
        <p:cNvPr id="1" name="Shape 95"/>
        <p:cNvGrpSpPr/>
        <p:nvPr/>
      </p:nvGrpSpPr>
      <p:grpSpPr>
        <a:xfrm>
          <a:off x="0" y="0"/>
          <a:ext cx="0" cy="0"/>
          <a:chOff x="0" y="0"/>
          <a:chExt cx="0" cy="0"/>
        </a:xfrm>
      </p:grpSpPr>
      <p:pic>
        <p:nvPicPr>
          <p:cNvPr id="96" name="Google Shape;96;p19"/>
          <p:cNvPicPr preferRelativeResize="0"/>
          <p:nvPr/>
        </p:nvPicPr>
        <p:blipFill rotWithShape="1">
          <a:blip r:embed="rId2">
            <a:alphaModFix/>
          </a:blip>
          <a:srcRect t="10530" b="10530"/>
          <a:stretch/>
        </p:blipFill>
        <p:spPr>
          <a:xfrm>
            <a:off x="901750" y="0"/>
            <a:ext cx="7340498" cy="5143499"/>
          </a:xfrm>
          <a:prstGeom prst="rect">
            <a:avLst/>
          </a:prstGeom>
          <a:noFill/>
          <a:ln>
            <a:noFill/>
          </a:ln>
        </p:spPr>
      </p:pic>
      <p:sp>
        <p:nvSpPr>
          <p:cNvPr id="97" name="Google Shape;97;p19"/>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D21F2E"/>
              </a:buClr>
              <a:buSzPts val="12000"/>
              <a:buNone/>
              <a:defRPr sz="12000">
                <a:solidFill>
                  <a:srgbClr val="D21F2E"/>
                </a:solidFill>
              </a:defRPr>
            </a:lvl1pPr>
            <a:lvl2pPr lvl="1" algn="ctr" rtl="0">
              <a:spcBef>
                <a:spcPts val="0"/>
              </a:spcBef>
              <a:spcAft>
                <a:spcPts val="0"/>
              </a:spcAft>
              <a:buClr>
                <a:srgbClr val="D21F2E"/>
              </a:buClr>
              <a:buSzPts val="12000"/>
              <a:buNone/>
              <a:defRPr sz="12000">
                <a:solidFill>
                  <a:srgbClr val="D21F2E"/>
                </a:solidFill>
              </a:defRPr>
            </a:lvl2pPr>
            <a:lvl3pPr lvl="2" algn="ctr" rtl="0">
              <a:spcBef>
                <a:spcPts val="0"/>
              </a:spcBef>
              <a:spcAft>
                <a:spcPts val="0"/>
              </a:spcAft>
              <a:buClr>
                <a:srgbClr val="D21F2E"/>
              </a:buClr>
              <a:buSzPts val="12000"/>
              <a:buNone/>
              <a:defRPr sz="12000">
                <a:solidFill>
                  <a:srgbClr val="D21F2E"/>
                </a:solidFill>
              </a:defRPr>
            </a:lvl3pPr>
            <a:lvl4pPr lvl="3" algn="ctr" rtl="0">
              <a:spcBef>
                <a:spcPts val="0"/>
              </a:spcBef>
              <a:spcAft>
                <a:spcPts val="0"/>
              </a:spcAft>
              <a:buClr>
                <a:srgbClr val="D21F2E"/>
              </a:buClr>
              <a:buSzPts val="12000"/>
              <a:buNone/>
              <a:defRPr sz="12000">
                <a:solidFill>
                  <a:srgbClr val="D21F2E"/>
                </a:solidFill>
              </a:defRPr>
            </a:lvl4pPr>
            <a:lvl5pPr lvl="4" algn="ctr" rtl="0">
              <a:spcBef>
                <a:spcPts val="0"/>
              </a:spcBef>
              <a:spcAft>
                <a:spcPts val="0"/>
              </a:spcAft>
              <a:buClr>
                <a:srgbClr val="D21F2E"/>
              </a:buClr>
              <a:buSzPts val="12000"/>
              <a:buNone/>
              <a:defRPr sz="12000">
                <a:solidFill>
                  <a:srgbClr val="D21F2E"/>
                </a:solidFill>
              </a:defRPr>
            </a:lvl5pPr>
            <a:lvl6pPr lvl="5" algn="ctr" rtl="0">
              <a:spcBef>
                <a:spcPts val="0"/>
              </a:spcBef>
              <a:spcAft>
                <a:spcPts val="0"/>
              </a:spcAft>
              <a:buClr>
                <a:srgbClr val="D21F2E"/>
              </a:buClr>
              <a:buSzPts val="12000"/>
              <a:buNone/>
              <a:defRPr sz="12000">
                <a:solidFill>
                  <a:srgbClr val="D21F2E"/>
                </a:solidFill>
              </a:defRPr>
            </a:lvl6pPr>
            <a:lvl7pPr lvl="6" algn="ctr" rtl="0">
              <a:spcBef>
                <a:spcPts val="0"/>
              </a:spcBef>
              <a:spcAft>
                <a:spcPts val="0"/>
              </a:spcAft>
              <a:buClr>
                <a:srgbClr val="D21F2E"/>
              </a:buClr>
              <a:buSzPts val="12000"/>
              <a:buNone/>
              <a:defRPr sz="12000">
                <a:solidFill>
                  <a:srgbClr val="D21F2E"/>
                </a:solidFill>
              </a:defRPr>
            </a:lvl7pPr>
            <a:lvl8pPr lvl="7" algn="ctr" rtl="0">
              <a:spcBef>
                <a:spcPts val="0"/>
              </a:spcBef>
              <a:spcAft>
                <a:spcPts val="0"/>
              </a:spcAft>
              <a:buClr>
                <a:srgbClr val="D21F2E"/>
              </a:buClr>
              <a:buSzPts val="12000"/>
              <a:buNone/>
              <a:defRPr sz="12000">
                <a:solidFill>
                  <a:srgbClr val="D21F2E"/>
                </a:solidFill>
              </a:defRPr>
            </a:lvl8pPr>
            <a:lvl9pPr lvl="8" algn="ctr" rtl="0">
              <a:spcBef>
                <a:spcPts val="0"/>
              </a:spcBef>
              <a:spcAft>
                <a:spcPts val="0"/>
              </a:spcAft>
              <a:buClr>
                <a:srgbClr val="D21F2E"/>
              </a:buClr>
              <a:buSzPts val="12000"/>
              <a:buNone/>
              <a:defRPr sz="12000">
                <a:solidFill>
                  <a:srgbClr val="D21F2E"/>
                </a:solidFill>
              </a:defRPr>
            </a:lvl9pPr>
          </a:lstStyle>
          <a:p>
            <a:r>
              <a:rPr dirty="0"/>
              <a:t>xx%</a:t>
            </a:r>
          </a:p>
        </p:txBody>
      </p:sp>
      <p:sp>
        <p:nvSpPr>
          <p:cNvPr id="98" name="Google Shape;98;p19"/>
          <p:cNvSpPr txBox="1">
            <a:spLocks noGrp="1"/>
          </p:cNvSpPr>
          <p:nvPr>
            <p:ph type="body" idx="1"/>
          </p:nvPr>
        </p:nvSpPr>
        <p:spPr>
          <a:xfrm>
            <a:off x="311700" y="3056350"/>
            <a:ext cx="8520600" cy="1281900"/>
          </a:xfrm>
          <a:prstGeom prst="rect">
            <a:avLst/>
          </a:prstGeom>
        </p:spPr>
        <p:txBody>
          <a:bodyPr spcFirstLastPara="1" wrap="square" lIns="91425" tIns="91425" rIns="91425" bIns="91425" anchor="t" anchorCtr="0">
            <a:normAutofit/>
          </a:bodyPr>
          <a:lstStyle>
            <a:lvl1pPr marL="127000" lvl="0" indent="0" algn="ctr" rtl="0">
              <a:spcBef>
                <a:spcPts val="0"/>
              </a:spcBef>
              <a:spcAft>
                <a:spcPts val="0"/>
              </a:spcAft>
              <a:buClr>
                <a:srgbClr val="D21F2E"/>
              </a:buClr>
              <a:buSzPts val="1600"/>
              <a:buNone/>
              <a:defRPr b="1">
                <a:solidFill>
                  <a:srgbClr val="D21F2E"/>
                </a:solidFill>
              </a:defRPr>
            </a:lvl1pPr>
            <a:lvl2pPr marL="914400" lvl="1" indent="-311150" algn="ctr" rtl="0">
              <a:spcBef>
                <a:spcPts val="0"/>
              </a:spcBef>
              <a:spcAft>
                <a:spcPts val="0"/>
              </a:spcAft>
              <a:buClr>
                <a:srgbClr val="666666"/>
              </a:buClr>
              <a:buSzPts val="1300"/>
              <a:buChar char="●"/>
              <a:defRPr/>
            </a:lvl2pPr>
            <a:lvl3pPr marL="1371600" lvl="2" indent="-304800" algn="ctr" rtl="0">
              <a:spcBef>
                <a:spcPts val="0"/>
              </a:spcBef>
              <a:spcAft>
                <a:spcPts val="0"/>
              </a:spcAft>
              <a:buClr>
                <a:srgbClr val="666666"/>
              </a:buClr>
              <a:buSzPts val="1200"/>
              <a:buChar char="○"/>
              <a:defRPr/>
            </a:lvl3pPr>
            <a:lvl4pPr marL="1828800" lvl="3" indent="-292100" algn="ctr" rtl="0">
              <a:spcBef>
                <a:spcPts val="0"/>
              </a:spcBef>
              <a:spcAft>
                <a:spcPts val="0"/>
              </a:spcAft>
              <a:buClr>
                <a:srgbClr val="666666"/>
              </a:buClr>
              <a:buSzPts val="1000"/>
              <a:buChar char="●"/>
              <a:defRPr/>
            </a:lvl4pPr>
            <a:lvl5pPr marL="2286000" lvl="4" indent="-292100" algn="ctr" rtl="0">
              <a:spcBef>
                <a:spcPts val="0"/>
              </a:spcBef>
              <a:spcAft>
                <a:spcPts val="0"/>
              </a:spcAft>
              <a:buClr>
                <a:srgbClr val="666666"/>
              </a:buClr>
              <a:buSzPts val="1000"/>
              <a:buChar char="○"/>
              <a:defRPr/>
            </a:lvl5pPr>
            <a:lvl6pPr marL="2743200" lvl="5" indent="-292100" algn="ctr" rtl="0">
              <a:spcBef>
                <a:spcPts val="0"/>
              </a:spcBef>
              <a:spcAft>
                <a:spcPts val="0"/>
              </a:spcAft>
              <a:buClr>
                <a:srgbClr val="666666"/>
              </a:buClr>
              <a:buSzPts val="1000"/>
              <a:buChar char="■"/>
              <a:defRPr/>
            </a:lvl6pPr>
            <a:lvl7pPr marL="3200400" lvl="6" indent="-292100" algn="ctr" rtl="0">
              <a:spcBef>
                <a:spcPts val="0"/>
              </a:spcBef>
              <a:spcAft>
                <a:spcPts val="0"/>
              </a:spcAft>
              <a:buClr>
                <a:srgbClr val="666666"/>
              </a:buClr>
              <a:buSzPts val="1000"/>
              <a:buChar char="●"/>
              <a:defRPr/>
            </a:lvl7pPr>
            <a:lvl8pPr marL="3657600" lvl="7" indent="-292100" algn="ctr" rtl="0">
              <a:spcBef>
                <a:spcPts val="0"/>
              </a:spcBef>
              <a:spcAft>
                <a:spcPts val="0"/>
              </a:spcAft>
              <a:buSzPts val="1000"/>
              <a:buChar char="○"/>
              <a:defRPr/>
            </a:lvl8pPr>
            <a:lvl9pPr marL="4114800" lvl="8" indent="-292100" algn="ctr" rtl="0">
              <a:spcBef>
                <a:spcPts val="0"/>
              </a:spcBef>
              <a:spcAft>
                <a:spcPts val="0"/>
              </a:spcAft>
              <a:buSzPts val="1000"/>
              <a:buChar char="■"/>
              <a:defRPr/>
            </a:lvl9pPr>
          </a:lstStyle>
          <a:p>
            <a:pPr lvl="0"/>
            <a:r>
              <a:rPr lang="fr-FR" dirty="0"/>
              <a:t>Cliquez pour modifier les styles du texte du masque</a:t>
            </a:r>
          </a:p>
        </p:txBody>
      </p:sp>
      <p:pic>
        <p:nvPicPr>
          <p:cNvPr id="2" name="Google Shape;46;p9">
            <a:extLst>
              <a:ext uri="{FF2B5EF4-FFF2-40B4-BE49-F238E27FC236}">
                <a16:creationId xmlns:a16="http://schemas.microsoft.com/office/drawing/2014/main" id="{6CC09846-36C8-80EF-A16C-C2F7629E6D2E}"/>
              </a:ext>
            </a:extLst>
          </p:cNvPr>
          <p:cNvPicPr preferRelativeResize="0"/>
          <p:nvPr userDrawn="1"/>
        </p:nvPicPr>
        <p:blipFill>
          <a:blip r:embed="rId3">
            <a:alphaModFix amt="50000"/>
          </a:blip>
          <a:srcRect/>
          <a:stretch/>
        </p:blipFill>
        <p:spPr>
          <a:xfrm rot="10800000" flipH="1">
            <a:off x="8625430" y="4793949"/>
            <a:ext cx="614639" cy="545850"/>
          </a:xfrm>
          <a:prstGeom prst="rect">
            <a:avLst/>
          </a:prstGeom>
          <a:noFill/>
          <a:ln>
            <a:noFill/>
          </a:ln>
        </p:spPr>
      </p:pic>
      <p:sp>
        <p:nvSpPr>
          <p:cNvPr id="3" name="Google Shape;47;p9">
            <a:extLst>
              <a:ext uri="{FF2B5EF4-FFF2-40B4-BE49-F238E27FC236}">
                <a16:creationId xmlns:a16="http://schemas.microsoft.com/office/drawing/2014/main" id="{0DAD4C16-72C2-6434-804D-956FD586A43E}"/>
              </a:ext>
            </a:extLst>
          </p:cNvPr>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69"/>
        <p:cNvGrpSpPr/>
        <p:nvPr/>
      </p:nvGrpSpPr>
      <p:grpSpPr>
        <a:xfrm>
          <a:off x="0" y="0"/>
          <a:ext cx="0" cy="0"/>
          <a:chOff x="0" y="0"/>
          <a:chExt cx="0" cy="0"/>
        </a:xfrm>
      </p:grpSpPr>
      <p:pic>
        <p:nvPicPr>
          <p:cNvPr id="4" name="Image 3">
            <a:extLst>
              <a:ext uri="{FF2B5EF4-FFF2-40B4-BE49-F238E27FC236}">
                <a16:creationId xmlns:a16="http://schemas.microsoft.com/office/drawing/2014/main" id="{749B74B3-B4CB-CA9C-8345-E454395AF4F2}"/>
              </a:ext>
            </a:extLst>
          </p:cNvPr>
          <p:cNvPicPr>
            <a:picLocks noChangeAspect="1"/>
          </p:cNvPicPr>
          <p:nvPr userDrawn="1"/>
        </p:nvPicPr>
        <p:blipFill>
          <a:blip r:embed="rId2"/>
          <a:stretch>
            <a:fillRect/>
          </a:stretch>
        </p:blipFill>
        <p:spPr>
          <a:xfrm>
            <a:off x="4652439" y="739274"/>
            <a:ext cx="1061139" cy="1061139"/>
          </a:xfrm>
          <a:prstGeom prst="rect">
            <a:avLst/>
          </a:prstGeom>
        </p:spPr>
      </p:pic>
      <p:pic>
        <p:nvPicPr>
          <p:cNvPr id="8" name="Image 7">
            <a:extLst>
              <a:ext uri="{FF2B5EF4-FFF2-40B4-BE49-F238E27FC236}">
                <a16:creationId xmlns:a16="http://schemas.microsoft.com/office/drawing/2014/main" id="{0FAC6F33-744C-413A-B96B-AC208C191BF9}"/>
              </a:ext>
            </a:extLst>
          </p:cNvPr>
          <p:cNvPicPr>
            <a:picLocks noChangeAspect="1"/>
          </p:cNvPicPr>
          <p:nvPr userDrawn="1"/>
        </p:nvPicPr>
        <p:blipFill>
          <a:blip r:embed="rId3"/>
          <a:stretch>
            <a:fillRect/>
          </a:stretch>
        </p:blipFill>
        <p:spPr>
          <a:xfrm>
            <a:off x="2079797" y="3333098"/>
            <a:ext cx="1061139" cy="1061139"/>
          </a:xfrm>
          <a:prstGeom prst="rect">
            <a:avLst/>
          </a:prstGeom>
        </p:spPr>
      </p:pic>
      <p:pic>
        <p:nvPicPr>
          <p:cNvPr id="10" name="Image 9">
            <a:extLst>
              <a:ext uri="{FF2B5EF4-FFF2-40B4-BE49-F238E27FC236}">
                <a16:creationId xmlns:a16="http://schemas.microsoft.com/office/drawing/2014/main" id="{3B8F9413-D4C4-FC30-4614-3218727EEA2F}"/>
              </a:ext>
            </a:extLst>
          </p:cNvPr>
          <p:cNvPicPr>
            <a:picLocks noChangeAspect="1"/>
          </p:cNvPicPr>
          <p:nvPr userDrawn="1"/>
        </p:nvPicPr>
        <p:blipFill>
          <a:blip r:embed="rId4"/>
          <a:stretch>
            <a:fillRect/>
          </a:stretch>
        </p:blipFill>
        <p:spPr>
          <a:xfrm>
            <a:off x="793476" y="3333098"/>
            <a:ext cx="1061139" cy="1061139"/>
          </a:xfrm>
          <a:prstGeom prst="rect">
            <a:avLst/>
          </a:prstGeom>
        </p:spPr>
      </p:pic>
      <p:pic>
        <p:nvPicPr>
          <p:cNvPr id="12" name="Image 11">
            <a:extLst>
              <a:ext uri="{FF2B5EF4-FFF2-40B4-BE49-F238E27FC236}">
                <a16:creationId xmlns:a16="http://schemas.microsoft.com/office/drawing/2014/main" id="{BB444068-5055-E69D-6FC0-A24B372CFD35}"/>
              </a:ext>
            </a:extLst>
          </p:cNvPr>
          <p:cNvPicPr>
            <a:picLocks noChangeAspect="1"/>
          </p:cNvPicPr>
          <p:nvPr userDrawn="1"/>
        </p:nvPicPr>
        <p:blipFill>
          <a:blip r:embed="rId5"/>
          <a:stretch>
            <a:fillRect/>
          </a:stretch>
        </p:blipFill>
        <p:spPr>
          <a:xfrm>
            <a:off x="793476" y="2036186"/>
            <a:ext cx="1061139" cy="1061139"/>
          </a:xfrm>
          <a:prstGeom prst="rect">
            <a:avLst/>
          </a:prstGeom>
        </p:spPr>
      </p:pic>
      <p:pic>
        <p:nvPicPr>
          <p:cNvPr id="14" name="Image 13">
            <a:extLst>
              <a:ext uri="{FF2B5EF4-FFF2-40B4-BE49-F238E27FC236}">
                <a16:creationId xmlns:a16="http://schemas.microsoft.com/office/drawing/2014/main" id="{A8B6C7FF-71FF-E779-0448-361FE154F6F4}"/>
              </a:ext>
            </a:extLst>
          </p:cNvPr>
          <p:cNvPicPr>
            <a:picLocks noChangeAspect="1"/>
          </p:cNvPicPr>
          <p:nvPr userDrawn="1"/>
        </p:nvPicPr>
        <p:blipFill>
          <a:blip r:embed="rId6"/>
          <a:stretch>
            <a:fillRect/>
          </a:stretch>
        </p:blipFill>
        <p:spPr>
          <a:xfrm>
            <a:off x="3366118" y="739274"/>
            <a:ext cx="1061139" cy="1061139"/>
          </a:xfrm>
          <a:prstGeom prst="rect">
            <a:avLst/>
          </a:prstGeom>
        </p:spPr>
      </p:pic>
      <p:pic>
        <p:nvPicPr>
          <p:cNvPr id="16" name="Image 15">
            <a:extLst>
              <a:ext uri="{FF2B5EF4-FFF2-40B4-BE49-F238E27FC236}">
                <a16:creationId xmlns:a16="http://schemas.microsoft.com/office/drawing/2014/main" id="{1457C2F2-0490-5C8E-41DE-8C2459C7BEF3}"/>
              </a:ext>
            </a:extLst>
          </p:cNvPr>
          <p:cNvPicPr>
            <a:picLocks noChangeAspect="1"/>
          </p:cNvPicPr>
          <p:nvPr userDrawn="1"/>
        </p:nvPicPr>
        <p:blipFill>
          <a:blip r:embed="rId7"/>
          <a:stretch>
            <a:fillRect/>
          </a:stretch>
        </p:blipFill>
        <p:spPr>
          <a:xfrm>
            <a:off x="3366118" y="2036186"/>
            <a:ext cx="1061139" cy="1061139"/>
          </a:xfrm>
          <a:prstGeom prst="rect">
            <a:avLst/>
          </a:prstGeom>
        </p:spPr>
      </p:pic>
      <p:pic>
        <p:nvPicPr>
          <p:cNvPr id="18" name="Image 17">
            <a:extLst>
              <a:ext uri="{FF2B5EF4-FFF2-40B4-BE49-F238E27FC236}">
                <a16:creationId xmlns:a16="http://schemas.microsoft.com/office/drawing/2014/main" id="{D5A520FC-5E78-B570-4C3F-F82E63825D41}"/>
              </a:ext>
            </a:extLst>
          </p:cNvPr>
          <p:cNvPicPr>
            <a:picLocks noChangeAspect="1"/>
          </p:cNvPicPr>
          <p:nvPr userDrawn="1"/>
        </p:nvPicPr>
        <p:blipFill>
          <a:blip r:embed="rId8"/>
          <a:stretch>
            <a:fillRect/>
          </a:stretch>
        </p:blipFill>
        <p:spPr>
          <a:xfrm>
            <a:off x="5938760" y="2036186"/>
            <a:ext cx="1061139" cy="1061139"/>
          </a:xfrm>
          <a:prstGeom prst="rect">
            <a:avLst/>
          </a:prstGeom>
        </p:spPr>
      </p:pic>
      <p:pic>
        <p:nvPicPr>
          <p:cNvPr id="20" name="Image 19">
            <a:extLst>
              <a:ext uri="{FF2B5EF4-FFF2-40B4-BE49-F238E27FC236}">
                <a16:creationId xmlns:a16="http://schemas.microsoft.com/office/drawing/2014/main" id="{685D4963-0F8F-4AA8-E3EC-B091FE8C0B38}"/>
              </a:ext>
            </a:extLst>
          </p:cNvPr>
          <p:cNvPicPr>
            <a:picLocks noChangeAspect="1"/>
          </p:cNvPicPr>
          <p:nvPr userDrawn="1"/>
        </p:nvPicPr>
        <p:blipFill>
          <a:blip r:embed="rId9"/>
          <a:stretch>
            <a:fillRect/>
          </a:stretch>
        </p:blipFill>
        <p:spPr>
          <a:xfrm>
            <a:off x="5938760" y="739274"/>
            <a:ext cx="1061139" cy="1061139"/>
          </a:xfrm>
          <a:prstGeom prst="rect">
            <a:avLst/>
          </a:prstGeom>
        </p:spPr>
      </p:pic>
      <p:pic>
        <p:nvPicPr>
          <p:cNvPr id="22" name="Image 21">
            <a:extLst>
              <a:ext uri="{FF2B5EF4-FFF2-40B4-BE49-F238E27FC236}">
                <a16:creationId xmlns:a16="http://schemas.microsoft.com/office/drawing/2014/main" id="{4BD4EB39-F5AE-0481-D909-071F37450660}"/>
              </a:ext>
            </a:extLst>
          </p:cNvPr>
          <p:cNvPicPr>
            <a:picLocks noChangeAspect="1"/>
          </p:cNvPicPr>
          <p:nvPr userDrawn="1"/>
        </p:nvPicPr>
        <p:blipFill>
          <a:blip r:embed="rId10"/>
          <a:stretch>
            <a:fillRect/>
          </a:stretch>
        </p:blipFill>
        <p:spPr>
          <a:xfrm>
            <a:off x="793476" y="739274"/>
            <a:ext cx="1061139" cy="1061139"/>
          </a:xfrm>
          <a:prstGeom prst="rect">
            <a:avLst/>
          </a:prstGeom>
        </p:spPr>
      </p:pic>
      <p:pic>
        <p:nvPicPr>
          <p:cNvPr id="24" name="Image 23">
            <a:extLst>
              <a:ext uri="{FF2B5EF4-FFF2-40B4-BE49-F238E27FC236}">
                <a16:creationId xmlns:a16="http://schemas.microsoft.com/office/drawing/2014/main" id="{EACB0571-EDD2-821B-37DA-AC876936F309}"/>
              </a:ext>
            </a:extLst>
          </p:cNvPr>
          <p:cNvPicPr>
            <a:picLocks noChangeAspect="1"/>
          </p:cNvPicPr>
          <p:nvPr userDrawn="1"/>
        </p:nvPicPr>
        <p:blipFill>
          <a:blip r:embed="rId11"/>
          <a:stretch>
            <a:fillRect/>
          </a:stretch>
        </p:blipFill>
        <p:spPr>
          <a:xfrm>
            <a:off x="2079797" y="739274"/>
            <a:ext cx="1061139" cy="1061139"/>
          </a:xfrm>
          <a:prstGeom prst="rect">
            <a:avLst/>
          </a:prstGeom>
        </p:spPr>
      </p:pic>
      <p:pic>
        <p:nvPicPr>
          <p:cNvPr id="26" name="Image 25">
            <a:extLst>
              <a:ext uri="{FF2B5EF4-FFF2-40B4-BE49-F238E27FC236}">
                <a16:creationId xmlns:a16="http://schemas.microsoft.com/office/drawing/2014/main" id="{3E06F8D0-739C-2CFA-D8D3-E5264BEBEF7D}"/>
              </a:ext>
            </a:extLst>
          </p:cNvPr>
          <p:cNvPicPr>
            <a:picLocks noChangeAspect="1"/>
          </p:cNvPicPr>
          <p:nvPr userDrawn="1"/>
        </p:nvPicPr>
        <p:blipFill>
          <a:blip r:embed="rId12"/>
          <a:stretch>
            <a:fillRect/>
          </a:stretch>
        </p:blipFill>
        <p:spPr>
          <a:xfrm>
            <a:off x="2079797" y="2036186"/>
            <a:ext cx="1061139" cy="1061139"/>
          </a:xfrm>
          <a:prstGeom prst="rect">
            <a:avLst/>
          </a:prstGeom>
        </p:spPr>
      </p:pic>
      <p:pic>
        <p:nvPicPr>
          <p:cNvPr id="28" name="Image 27">
            <a:extLst>
              <a:ext uri="{FF2B5EF4-FFF2-40B4-BE49-F238E27FC236}">
                <a16:creationId xmlns:a16="http://schemas.microsoft.com/office/drawing/2014/main" id="{AC365378-E984-9057-8585-3ECAB9FC0EFB}"/>
              </a:ext>
            </a:extLst>
          </p:cNvPr>
          <p:cNvPicPr>
            <a:picLocks noChangeAspect="1"/>
          </p:cNvPicPr>
          <p:nvPr userDrawn="1"/>
        </p:nvPicPr>
        <p:blipFill>
          <a:blip r:embed="rId13"/>
          <a:stretch>
            <a:fillRect/>
          </a:stretch>
        </p:blipFill>
        <p:spPr>
          <a:xfrm>
            <a:off x="4652439" y="3333098"/>
            <a:ext cx="1061139" cy="1061139"/>
          </a:xfrm>
          <a:prstGeom prst="rect">
            <a:avLst/>
          </a:prstGeom>
        </p:spPr>
      </p:pic>
      <p:pic>
        <p:nvPicPr>
          <p:cNvPr id="30" name="Image 29">
            <a:extLst>
              <a:ext uri="{FF2B5EF4-FFF2-40B4-BE49-F238E27FC236}">
                <a16:creationId xmlns:a16="http://schemas.microsoft.com/office/drawing/2014/main" id="{A88CC433-83FD-40A9-A5CC-8E5D524934CE}"/>
              </a:ext>
            </a:extLst>
          </p:cNvPr>
          <p:cNvPicPr>
            <a:picLocks noChangeAspect="1"/>
          </p:cNvPicPr>
          <p:nvPr userDrawn="1"/>
        </p:nvPicPr>
        <p:blipFill>
          <a:blip r:embed="rId14"/>
          <a:stretch>
            <a:fillRect/>
          </a:stretch>
        </p:blipFill>
        <p:spPr>
          <a:xfrm>
            <a:off x="7225081" y="3333098"/>
            <a:ext cx="1061139" cy="1061139"/>
          </a:xfrm>
          <a:prstGeom prst="rect">
            <a:avLst/>
          </a:prstGeom>
        </p:spPr>
      </p:pic>
      <p:pic>
        <p:nvPicPr>
          <p:cNvPr id="32" name="Image 31">
            <a:extLst>
              <a:ext uri="{FF2B5EF4-FFF2-40B4-BE49-F238E27FC236}">
                <a16:creationId xmlns:a16="http://schemas.microsoft.com/office/drawing/2014/main" id="{4DD6D2DB-6804-931B-5561-57F4CDA54205}"/>
              </a:ext>
            </a:extLst>
          </p:cNvPr>
          <p:cNvPicPr>
            <a:picLocks noChangeAspect="1"/>
          </p:cNvPicPr>
          <p:nvPr userDrawn="1"/>
        </p:nvPicPr>
        <p:blipFill>
          <a:blip r:embed="rId15"/>
          <a:stretch>
            <a:fillRect/>
          </a:stretch>
        </p:blipFill>
        <p:spPr>
          <a:xfrm>
            <a:off x="4652439" y="2036186"/>
            <a:ext cx="1061139" cy="1061139"/>
          </a:xfrm>
          <a:prstGeom prst="rect">
            <a:avLst/>
          </a:prstGeom>
        </p:spPr>
      </p:pic>
      <p:pic>
        <p:nvPicPr>
          <p:cNvPr id="34" name="Image 33">
            <a:extLst>
              <a:ext uri="{FF2B5EF4-FFF2-40B4-BE49-F238E27FC236}">
                <a16:creationId xmlns:a16="http://schemas.microsoft.com/office/drawing/2014/main" id="{ACE35E4F-B8A4-3D79-ED09-0FCFF1F260CF}"/>
              </a:ext>
            </a:extLst>
          </p:cNvPr>
          <p:cNvPicPr>
            <a:picLocks noChangeAspect="1"/>
          </p:cNvPicPr>
          <p:nvPr userDrawn="1"/>
        </p:nvPicPr>
        <p:blipFill>
          <a:blip r:embed="rId16"/>
          <a:stretch>
            <a:fillRect/>
          </a:stretch>
        </p:blipFill>
        <p:spPr>
          <a:xfrm>
            <a:off x="5938760" y="3333098"/>
            <a:ext cx="1061139" cy="1061139"/>
          </a:xfrm>
          <a:prstGeom prst="rect">
            <a:avLst/>
          </a:prstGeom>
        </p:spPr>
      </p:pic>
      <p:pic>
        <p:nvPicPr>
          <p:cNvPr id="36" name="Image 35">
            <a:extLst>
              <a:ext uri="{FF2B5EF4-FFF2-40B4-BE49-F238E27FC236}">
                <a16:creationId xmlns:a16="http://schemas.microsoft.com/office/drawing/2014/main" id="{0D5F48AC-7FA7-4783-9D8A-6D56A1667E57}"/>
              </a:ext>
            </a:extLst>
          </p:cNvPr>
          <p:cNvPicPr>
            <a:picLocks noChangeAspect="1"/>
          </p:cNvPicPr>
          <p:nvPr userDrawn="1"/>
        </p:nvPicPr>
        <p:blipFill>
          <a:blip r:embed="rId17"/>
          <a:stretch>
            <a:fillRect/>
          </a:stretch>
        </p:blipFill>
        <p:spPr>
          <a:xfrm>
            <a:off x="7225081" y="2036186"/>
            <a:ext cx="1061139" cy="1061139"/>
          </a:xfrm>
          <a:prstGeom prst="rect">
            <a:avLst/>
          </a:prstGeom>
        </p:spPr>
      </p:pic>
      <p:pic>
        <p:nvPicPr>
          <p:cNvPr id="38" name="Image 37">
            <a:extLst>
              <a:ext uri="{FF2B5EF4-FFF2-40B4-BE49-F238E27FC236}">
                <a16:creationId xmlns:a16="http://schemas.microsoft.com/office/drawing/2014/main" id="{92BB80C2-07DE-7110-8F13-E33C82F58B66}"/>
              </a:ext>
            </a:extLst>
          </p:cNvPr>
          <p:cNvPicPr>
            <a:picLocks noChangeAspect="1"/>
          </p:cNvPicPr>
          <p:nvPr userDrawn="1"/>
        </p:nvPicPr>
        <p:blipFill>
          <a:blip r:embed="rId18"/>
          <a:stretch>
            <a:fillRect/>
          </a:stretch>
        </p:blipFill>
        <p:spPr>
          <a:xfrm>
            <a:off x="3366118" y="3333098"/>
            <a:ext cx="1061139" cy="1061139"/>
          </a:xfrm>
          <a:prstGeom prst="rect">
            <a:avLst/>
          </a:prstGeom>
        </p:spPr>
      </p:pic>
      <p:pic>
        <p:nvPicPr>
          <p:cNvPr id="40" name="Image 39">
            <a:extLst>
              <a:ext uri="{FF2B5EF4-FFF2-40B4-BE49-F238E27FC236}">
                <a16:creationId xmlns:a16="http://schemas.microsoft.com/office/drawing/2014/main" id="{A1856681-2705-0B35-F0C7-D33AB9025465}"/>
              </a:ext>
            </a:extLst>
          </p:cNvPr>
          <p:cNvPicPr>
            <a:picLocks noChangeAspect="1"/>
          </p:cNvPicPr>
          <p:nvPr userDrawn="1"/>
        </p:nvPicPr>
        <p:blipFill>
          <a:blip r:embed="rId19"/>
          <a:stretch>
            <a:fillRect/>
          </a:stretch>
        </p:blipFill>
        <p:spPr>
          <a:xfrm>
            <a:off x="7225081" y="739274"/>
            <a:ext cx="1061139" cy="1061139"/>
          </a:xfrm>
          <a:prstGeom prst="rect">
            <a:avLst/>
          </a:prstGeom>
        </p:spPr>
      </p:pic>
    </p:spTree>
    <p:extLst>
      <p:ext uri="{BB962C8B-B14F-4D97-AF65-F5344CB8AC3E}">
        <p14:creationId xmlns:p14="http://schemas.microsoft.com/office/powerpoint/2010/main" val="653220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bg>
      <p:bgPr>
        <a:solidFill>
          <a:schemeClr val="bg2"/>
        </a:solidFill>
        <a:effectLst/>
      </p:bgPr>
    </p:bg>
    <p:spTree>
      <p:nvGrpSpPr>
        <p:cNvPr id="1" name="Shape 69"/>
        <p:cNvGrpSpPr/>
        <p:nvPr/>
      </p:nvGrpSpPr>
      <p:grpSpPr>
        <a:xfrm>
          <a:off x="0" y="0"/>
          <a:ext cx="0" cy="0"/>
          <a:chOff x="0" y="0"/>
          <a:chExt cx="0" cy="0"/>
        </a:xfrm>
      </p:grpSpPr>
      <p:pic>
        <p:nvPicPr>
          <p:cNvPr id="4" name="Image 3">
            <a:extLst>
              <a:ext uri="{FF2B5EF4-FFF2-40B4-BE49-F238E27FC236}">
                <a16:creationId xmlns:a16="http://schemas.microsoft.com/office/drawing/2014/main" id="{749B74B3-B4CB-CA9C-8345-E454395AF4F2}"/>
              </a:ext>
            </a:extLst>
          </p:cNvPr>
          <p:cNvPicPr>
            <a:picLocks noChangeAspect="1"/>
          </p:cNvPicPr>
          <p:nvPr userDrawn="1"/>
        </p:nvPicPr>
        <p:blipFill>
          <a:blip r:embed="rId2"/>
          <a:stretch>
            <a:fillRect/>
          </a:stretch>
        </p:blipFill>
        <p:spPr>
          <a:xfrm>
            <a:off x="4652439" y="739274"/>
            <a:ext cx="1061139" cy="1061139"/>
          </a:xfrm>
          <a:prstGeom prst="rect">
            <a:avLst/>
          </a:prstGeom>
        </p:spPr>
      </p:pic>
      <p:pic>
        <p:nvPicPr>
          <p:cNvPr id="8" name="Image 7">
            <a:extLst>
              <a:ext uri="{FF2B5EF4-FFF2-40B4-BE49-F238E27FC236}">
                <a16:creationId xmlns:a16="http://schemas.microsoft.com/office/drawing/2014/main" id="{0FAC6F33-744C-413A-B96B-AC208C191BF9}"/>
              </a:ext>
            </a:extLst>
          </p:cNvPr>
          <p:cNvPicPr>
            <a:picLocks noChangeAspect="1"/>
          </p:cNvPicPr>
          <p:nvPr userDrawn="1"/>
        </p:nvPicPr>
        <p:blipFill>
          <a:blip r:embed="rId3"/>
          <a:stretch>
            <a:fillRect/>
          </a:stretch>
        </p:blipFill>
        <p:spPr>
          <a:xfrm>
            <a:off x="2079797" y="3333098"/>
            <a:ext cx="1061139" cy="1061139"/>
          </a:xfrm>
          <a:prstGeom prst="rect">
            <a:avLst/>
          </a:prstGeom>
        </p:spPr>
      </p:pic>
      <p:pic>
        <p:nvPicPr>
          <p:cNvPr id="10" name="Image 9">
            <a:extLst>
              <a:ext uri="{FF2B5EF4-FFF2-40B4-BE49-F238E27FC236}">
                <a16:creationId xmlns:a16="http://schemas.microsoft.com/office/drawing/2014/main" id="{3B8F9413-D4C4-FC30-4614-3218727EEA2F}"/>
              </a:ext>
            </a:extLst>
          </p:cNvPr>
          <p:cNvPicPr>
            <a:picLocks noChangeAspect="1"/>
          </p:cNvPicPr>
          <p:nvPr userDrawn="1"/>
        </p:nvPicPr>
        <p:blipFill>
          <a:blip r:embed="rId4"/>
          <a:stretch>
            <a:fillRect/>
          </a:stretch>
        </p:blipFill>
        <p:spPr>
          <a:xfrm>
            <a:off x="793476" y="3333098"/>
            <a:ext cx="1061139" cy="1061139"/>
          </a:xfrm>
          <a:prstGeom prst="rect">
            <a:avLst/>
          </a:prstGeom>
        </p:spPr>
      </p:pic>
      <p:pic>
        <p:nvPicPr>
          <p:cNvPr id="12" name="Image 11">
            <a:extLst>
              <a:ext uri="{FF2B5EF4-FFF2-40B4-BE49-F238E27FC236}">
                <a16:creationId xmlns:a16="http://schemas.microsoft.com/office/drawing/2014/main" id="{BB444068-5055-E69D-6FC0-A24B372CFD35}"/>
              </a:ext>
            </a:extLst>
          </p:cNvPr>
          <p:cNvPicPr>
            <a:picLocks noChangeAspect="1"/>
          </p:cNvPicPr>
          <p:nvPr userDrawn="1"/>
        </p:nvPicPr>
        <p:blipFill>
          <a:blip r:embed="rId5"/>
          <a:stretch>
            <a:fillRect/>
          </a:stretch>
        </p:blipFill>
        <p:spPr>
          <a:xfrm>
            <a:off x="793476" y="2036186"/>
            <a:ext cx="1061139" cy="1061139"/>
          </a:xfrm>
          <a:prstGeom prst="rect">
            <a:avLst/>
          </a:prstGeom>
        </p:spPr>
      </p:pic>
      <p:pic>
        <p:nvPicPr>
          <p:cNvPr id="14" name="Image 13">
            <a:extLst>
              <a:ext uri="{FF2B5EF4-FFF2-40B4-BE49-F238E27FC236}">
                <a16:creationId xmlns:a16="http://schemas.microsoft.com/office/drawing/2014/main" id="{A8B6C7FF-71FF-E779-0448-361FE154F6F4}"/>
              </a:ext>
            </a:extLst>
          </p:cNvPr>
          <p:cNvPicPr>
            <a:picLocks noChangeAspect="1"/>
          </p:cNvPicPr>
          <p:nvPr userDrawn="1"/>
        </p:nvPicPr>
        <p:blipFill>
          <a:blip r:embed="rId6"/>
          <a:stretch>
            <a:fillRect/>
          </a:stretch>
        </p:blipFill>
        <p:spPr>
          <a:xfrm>
            <a:off x="3366118" y="739274"/>
            <a:ext cx="1061139" cy="1061139"/>
          </a:xfrm>
          <a:prstGeom prst="rect">
            <a:avLst/>
          </a:prstGeom>
        </p:spPr>
      </p:pic>
      <p:pic>
        <p:nvPicPr>
          <p:cNvPr id="16" name="Image 15">
            <a:extLst>
              <a:ext uri="{FF2B5EF4-FFF2-40B4-BE49-F238E27FC236}">
                <a16:creationId xmlns:a16="http://schemas.microsoft.com/office/drawing/2014/main" id="{1457C2F2-0490-5C8E-41DE-8C2459C7BEF3}"/>
              </a:ext>
            </a:extLst>
          </p:cNvPr>
          <p:cNvPicPr>
            <a:picLocks noChangeAspect="1"/>
          </p:cNvPicPr>
          <p:nvPr userDrawn="1"/>
        </p:nvPicPr>
        <p:blipFill>
          <a:blip r:embed="rId7"/>
          <a:stretch>
            <a:fillRect/>
          </a:stretch>
        </p:blipFill>
        <p:spPr>
          <a:xfrm>
            <a:off x="3366118" y="2036186"/>
            <a:ext cx="1061139" cy="1061139"/>
          </a:xfrm>
          <a:prstGeom prst="rect">
            <a:avLst/>
          </a:prstGeom>
        </p:spPr>
      </p:pic>
      <p:pic>
        <p:nvPicPr>
          <p:cNvPr id="18" name="Image 17">
            <a:extLst>
              <a:ext uri="{FF2B5EF4-FFF2-40B4-BE49-F238E27FC236}">
                <a16:creationId xmlns:a16="http://schemas.microsoft.com/office/drawing/2014/main" id="{D5A520FC-5E78-B570-4C3F-F82E63825D41}"/>
              </a:ext>
            </a:extLst>
          </p:cNvPr>
          <p:cNvPicPr>
            <a:picLocks noChangeAspect="1"/>
          </p:cNvPicPr>
          <p:nvPr userDrawn="1"/>
        </p:nvPicPr>
        <p:blipFill>
          <a:blip r:embed="rId8"/>
          <a:stretch>
            <a:fillRect/>
          </a:stretch>
        </p:blipFill>
        <p:spPr>
          <a:xfrm>
            <a:off x="5938760" y="2036186"/>
            <a:ext cx="1061139" cy="1061139"/>
          </a:xfrm>
          <a:prstGeom prst="rect">
            <a:avLst/>
          </a:prstGeom>
        </p:spPr>
      </p:pic>
      <p:pic>
        <p:nvPicPr>
          <p:cNvPr id="20" name="Image 19">
            <a:extLst>
              <a:ext uri="{FF2B5EF4-FFF2-40B4-BE49-F238E27FC236}">
                <a16:creationId xmlns:a16="http://schemas.microsoft.com/office/drawing/2014/main" id="{685D4963-0F8F-4AA8-E3EC-B091FE8C0B38}"/>
              </a:ext>
            </a:extLst>
          </p:cNvPr>
          <p:cNvPicPr>
            <a:picLocks noChangeAspect="1"/>
          </p:cNvPicPr>
          <p:nvPr userDrawn="1"/>
        </p:nvPicPr>
        <p:blipFill>
          <a:blip r:embed="rId9"/>
          <a:stretch>
            <a:fillRect/>
          </a:stretch>
        </p:blipFill>
        <p:spPr>
          <a:xfrm>
            <a:off x="5938760" y="739274"/>
            <a:ext cx="1061139" cy="1061139"/>
          </a:xfrm>
          <a:prstGeom prst="rect">
            <a:avLst/>
          </a:prstGeom>
        </p:spPr>
      </p:pic>
      <p:pic>
        <p:nvPicPr>
          <p:cNvPr id="22" name="Image 21">
            <a:extLst>
              <a:ext uri="{FF2B5EF4-FFF2-40B4-BE49-F238E27FC236}">
                <a16:creationId xmlns:a16="http://schemas.microsoft.com/office/drawing/2014/main" id="{4BD4EB39-F5AE-0481-D909-071F37450660}"/>
              </a:ext>
            </a:extLst>
          </p:cNvPr>
          <p:cNvPicPr>
            <a:picLocks noChangeAspect="1"/>
          </p:cNvPicPr>
          <p:nvPr userDrawn="1"/>
        </p:nvPicPr>
        <p:blipFill>
          <a:blip r:embed="rId10"/>
          <a:stretch>
            <a:fillRect/>
          </a:stretch>
        </p:blipFill>
        <p:spPr>
          <a:xfrm>
            <a:off x="793476" y="739274"/>
            <a:ext cx="1061139" cy="1061139"/>
          </a:xfrm>
          <a:prstGeom prst="rect">
            <a:avLst/>
          </a:prstGeom>
        </p:spPr>
      </p:pic>
      <p:pic>
        <p:nvPicPr>
          <p:cNvPr id="24" name="Image 23">
            <a:extLst>
              <a:ext uri="{FF2B5EF4-FFF2-40B4-BE49-F238E27FC236}">
                <a16:creationId xmlns:a16="http://schemas.microsoft.com/office/drawing/2014/main" id="{EACB0571-EDD2-821B-37DA-AC876936F309}"/>
              </a:ext>
            </a:extLst>
          </p:cNvPr>
          <p:cNvPicPr>
            <a:picLocks noChangeAspect="1"/>
          </p:cNvPicPr>
          <p:nvPr userDrawn="1"/>
        </p:nvPicPr>
        <p:blipFill>
          <a:blip r:embed="rId11"/>
          <a:stretch>
            <a:fillRect/>
          </a:stretch>
        </p:blipFill>
        <p:spPr>
          <a:xfrm>
            <a:off x="2079797" y="739274"/>
            <a:ext cx="1061139" cy="1061139"/>
          </a:xfrm>
          <a:prstGeom prst="rect">
            <a:avLst/>
          </a:prstGeom>
        </p:spPr>
      </p:pic>
      <p:pic>
        <p:nvPicPr>
          <p:cNvPr id="26" name="Image 25">
            <a:extLst>
              <a:ext uri="{FF2B5EF4-FFF2-40B4-BE49-F238E27FC236}">
                <a16:creationId xmlns:a16="http://schemas.microsoft.com/office/drawing/2014/main" id="{3E06F8D0-739C-2CFA-D8D3-E5264BEBEF7D}"/>
              </a:ext>
            </a:extLst>
          </p:cNvPr>
          <p:cNvPicPr>
            <a:picLocks noChangeAspect="1"/>
          </p:cNvPicPr>
          <p:nvPr userDrawn="1"/>
        </p:nvPicPr>
        <p:blipFill>
          <a:blip r:embed="rId12"/>
          <a:stretch>
            <a:fillRect/>
          </a:stretch>
        </p:blipFill>
        <p:spPr>
          <a:xfrm>
            <a:off x="2079797" y="2036186"/>
            <a:ext cx="1061139" cy="1061139"/>
          </a:xfrm>
          <a:prstGeom prst="rect">
            <a:avLst/>
          </a:prstGeom>
        </p:spPr>
      </p:pic>
      <p:pic>
        <p:nvPicPr>
          <p:cNvPr id="28" name="Image 27">
            <a:extLst>
              <a:ext uri="{FF2B5EF4-FFF2-40B4-BE49-F238E27FC236}">
                <a16:creationId xmlns:a16="http://schemas.microsoft.com/office/drawing/2014/main" id="{AC365378-E984-9057-8585-3ECAB9FC0EFB}"/>
              </a:ext>
            </a:extLst>
          </p:cNvPr>
          <p:cNvPicPr>
            <a:picLocks noChangeAspect="1"/>
          </p:cNvPicPr>
          <p:nvPr userDrawn="1"/>
        </p:nvPicPr>
        <p:blipFill>
          <a:blip r:embed="rId13"/>
          <a:stretch>
            <a:fillRect/>
          </a:stretch>
        </p:blipFill>
        <p:spPr>
          <a:xfrm>
            <a:off x="4652439" y="3333098"/>
            <a:ext cx="1061139" cy="1061139"/>
          </a:xfrm>
          <a:prstGeom prst="rect">
            <a:avLst/>
          </a:prstGeom>
        </p:spPr>
      </p:pic>
      <p:pic>
        <p:nvPicPr>
          <p:cNvPr id="30" name="Image 29">
            <a:extLst>
              <a:ext uri="{FF2B5EF4-FFF2-40B4-BE49-F238E27FC236}">
                <a16:creationId xmlns:a16="http://schemas.microsoft.com/office/drawing/2014/main" id="{A88CC433-83FD-40A9-A5CC-8E5D524934CE}"/>
              </a:ext>
            </a:extLst>
          </p:cNvPr>
          <p:cNvPicPr>
            <a:picLocks noChangeAspect="1"/>
          </p:cNvPicPr>
          <p:nvPr userDrawn="1"/>
        </p:nvPicPr>
        <p:blipFill>
          <a:blip r:embed="rId14"/>
          <a:stretch>
            <a:fillRect/>
          </a:stretch>
        </p:blipFill>
        <p:spPr>
          <a:xfrm>
            <a:off x="7225081" y="3333098"/>
            <a:ext cx="1061139" cy="1061139"/>
          </a:xfrm>
          <a:prstGeom prst="rect">
            <a:avLst/>
          </a:prstGeom>
        </p:spPr>
      </p:pic>
      <p:pic>
        <p:nvPicPr>
          <p:cNvPr id="32" name="Image 31">
            <a:extLst>
              <a:ext uri="{FF2B5EF4-FFF2-40B4-BE49-F238E27FC236}">
                <a16:creationId xmlns:a16="http://schemas.microsoft.com/office/drawing/2014/main" id="{4DD6D2DB-6804-931B-5561-57F4CDA54205}"/>
              </a:ext>
            </a:extLst>
          </p:cNvPr>
          <p:cNvPicPr>
            <a:picLocks noChangeAspect="1"/>
          </p:cNvPicPr>
          <p:nvPr userDrawn="1"/>
        </p:nvPicPr>
        <p:blipFill>
          <a:blip r:embed="rId15"/>
          <a:stretch>
            <a:fillRect/>
          </a:stretch>
        </p:blipFill>
        <p:spPr>
          <a:xfrm>
            <a:off x="4652439" y="2036186"/>
            <a:ext cx="1061139" cy="1061139"/>
          </a:xfrm>
          <a:prstGeom prst="rect">
            <a:avLst/>
          </a:prstGeom>
        </p:spPr>
      </p:pic>
      <p:pic>
        <p:nvPicPr>
          <p:cNvPr id="34" name="Image 33">
            <a:extLst>
              <a:ext uri="{FF2B5EF4-FFF2-40B4-BE49-F238E27FC236}">
                <a16:creationId xmlns:a16="http://schemas.microsoft.com/office/drawing/2014/main" id="{ACE35E4F-B8A4-3D79-ED09-0FCFF1F260CF}"/>
              </a:ext>
            </a:extLst>
          </p:cNvPr>
          <p:cNvPicPr>
            <a:picLocks noChangeAspect="1"/>
          </p:cNvPicPr>
          <p:nvPr userDrawn="1"/>
        </p:nvPicPr>
        <p:blipFill>
          <a:blip r:embed="rId16"/>
          <a:stretch>
            <a:fillRect/>
          </a:stretch>
        </p:blipFill>
        <p:spPr>
          <a:xfrm>
            <a:off x="5938760" y="3333098"/>
            <a:ext cx="1061139" cy="1061139"/>
          </a:xfrm>
          <a:prstGeom prst="rect">
            <a:avLst/>
          </a:prstGeom>
        </p:spPr>
      </p:pic>
      <p:pic>
        <p:nvPicPr>
          <p:cNvPr id="36" name="Image 35">
            <a:extLst>
              <a:ext uri="{FF2B5EF4-FFF2-40B4-BE49-F238E27FC236}">
                <a16:creationId xmlns:a16="http://schemas.microsoft.com/office/drawing/2014/main" id="{0D5F48AC-7FA7-4783-9D8A-6D56A1667E57}"/>
              </a:ext>
            </a:extLst>
          </p:cNvPr>
          <p:cNvPicPr>
            <a:picLocks noChangeAspect="1"/>
          </p:cNvPicPr>
          <p:nvPr userDrawn="1"/>
        </p:nvPicPr>
        <p:blipFill>
          <a:blip r:embed="rId17"/>
          <a:stretch>
            <a:fillRect/>
          </a:stretch>
        </p:blipFill>
        <p:spPr>
          <a:xfrm>
            <a:off x="7225081" y="2036186"/>
            <a:ext cx="1061139" cy="1061139"/>
          </a:xfrm>
          <a:prstGeom prst="rect">
            <a:avLst/>
          </a:prstGeom>
        </p:spPr>
      </p:pic>
      <p:pic>
        <p:nvPicPr>
          <p:cNvPr id="38" name="Image 37">
            <a:extLst>
              <a:ext uri="{FF2B5EF4-FFF2-40B4-BE49-F238E27FC236}">
                <a16:creationId xmlns:a16="http://schemas.microsoft.com/office/drawing/2014/main" id="{92BB80C2-07DE-7110-8F13-E33C82F58B66}"/>
              </a:ext>
            </a:extLst>
          </p:cNvPr>
          <p:cNvPicPr>
            <a:picLocks noChangeAspect="1"/>
          </p:cNvPicPr>
          <p:nvPr userDrawn="1"/>
        </p:nvPicPr>
        <p:blipFill>
          <a:blip r:embed="rId18"/>
          <a:stretch>
            <a:fillRect/>
          </a:stretch>
        </p:blipFill>
        <p:spPr>
          <a:xfrm>
            <a:off x="3366118" y="3333098"/>
            <a:ext cx="1061139" cy="1061139"/>
          </a:xfrm>
          <a:prstGeom prst="rect">
            <a:avLst/>
          </a:prstGeom>
        </p:spPr>
      </p:pic>
      <p:pic>
        <p:nvPicPr>
          <p:cNvPr id="40" name="Image 39">
            <a:extLst>
              <a:ext uri="{FF2B5EF4-FFF2-40B4-BE49-F238E27FC236}">
                <a16:creationId xmlns:a16="http://schemas.microsoft.com/office/drawing/2014/main" id="{A1856681-2705-0B35-F0C7-D33AB9025465}"/>
              </a:ext>
            </a:extLst>
          </p:cNvPr>
          <p:cNvPicPr>
            <a:picLocks noChangeAspect="1"/>
          </p:cNvPicPr>
          <p:nvPr userDrawn="1"/>
        </p:nvPicPr>
        <p:blipFill>
          <a:blip r:embed="rId19"/>
          <a:stretch>
            <a:fillRect/>
          </a:stretch>
        </p:blipFill>
        <p:spPr>
          <a:xfrm>
            <a:off x="7225081" y="739274"/>
            <a:ext cx="1061139" cy="1061139"/>
          </a:xfrm>
          <a:prstGeom prst="rect">
            <a:avLst/>
          </a:prstGeom>
        </p:spPr>
      </p:pic>
    </p:spTree>
    <p:extLst>
      <p:ext uri="{BB962C8B-B14F-4D97-AF65-F5344CB8AC3E}">
        <p14:creationId xmlns:p14="http://schemas.microsoft.com/office/powerpoint/2010/main" val="4002928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0851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33107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1 1" preserve="1" userDrawn="1">
  <p:cSld name="1_Diapositive de titre 1 1">
    <p:bg>
      <p:bgPr>
        <a:solidFill>
          <a:srgbClr val="D21F2E"/>
        </a:solidFill>
        <a:effectLst/>
      </p:bgPr>
    </p:bg>
    <p:spTree>
      <p:nvGrpSpPr>
        <p:cNvPr id="1" name="Shape 19"/>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1EEDF91A-B077-4348-BEB2-2DCAF6E92949}"/>
              </a:ext>
            </a:extLst>
          </p:cNvPr>
          <p:cNvSpPr>
            <a:spLocks noGrp="1"/>
          </p:cNvSpPr>
          <p:nvPr>
            <p:ph type="pic" sz="quarter" idx="13"/>
          </p:nvPr>
        </p:nvSpPr>
        <p:spPr>
          <a:xfrm>
            <a:off x="4647227" y="-21399"/>
            <a:ext cx="4496938" cy="517517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5132 w 10155"/>
              <a:gd name="connsiteY0" fmla="*/ 0 h 10021"/>
              <a:gd name="connsiteX1" fmla="*/ 10133 w 10155"/>
              <a:gd name="connsiteY1" fmla="*/ 21 h 10021"/>
              <a:gd name="connsiteX2" fmla="*/ 10155 w 10155"/>
              <a:gd name="connsiteY2" fmla="*/ 4814 h 10021"/>
              <a:gd name="connsiteX3" fmla="*/ 10133 w 10155"/>
              <a:gd name="connsiteY3" fmla="*/ 10021 h 10021"/>
              <a:gd name="connsiteX4" fmla="*/ 1800 w 10155"/>
              <a:gd name="connsiteY4" fmla="*/ 10021 h 10021"/>
              <a:gd name="connsiteX5" fmla="*/ 133 w 10155"/>
              <a:gd name="connsiteY5" fmla="*/ 5021 h 10021"/>
              <a:gd name="connsiteX6" fmla="*/ 5132 w 10155"/>
              <a:gd name="connsiteY6" fmla="*/ 0 h 10021"/>
              <a:gd name="connsiteX0" fmla="*/ 5012 w 10035"/>
              <a:gd name="connsiteY0" fmla="*/ 0 h 10062"/>
              <a:gd name="connsiteX1" fmla="*/ 10013 w 10035"/>
              <a:gd name="connsiteY1" fmla="*/ 21 h 10062"/>
              <a:gd name="connsiteX2" fmla="*/ 10035 w 10035"/>
              <a:gd name="connsiteY2" fmla="*/ 4814 h 10062"/>
              <a:gd name="connsiteX3" fmla="*/ 10013 w 10035"/>
              <a:gd name="connsiteY3" fmla="*/ 10021 h 10062"/>
              <a:gd name="connsiteX4" fmla="*/ 6678 w 10035"/>
              <a:gd name="connsiteY4" fmla="*/ 10062 h 10062"/>
              <a:gd name="connsiteX5" fmla="*/ 13 w 10035"/>
              <a:gd name="connsiteY5" fmla="*/ 5021 h 10062"/>
              <a:gd name="connsiteX6" fmla="*/ 5012 w 10035"/>
              <a:gd name="connsiteY6" fmla="*/ 0 h 10062"/>
              <a:gd name="connsiteX0" fmla="*/ 5411 w 10434"/>
              <a:gd name="connsiteY0" fmla="*/ 0 h 10062"/>
              <a:gd name="connsiteX1" fmla="*/ 10412 w 10434"/>
              <a:gd name="connsiteY1" fmla="*/ 21 h 10062"/>
              <a:gd name="connsiteX2" fmla="*/ 10434 w 10434"/>
              <a:gd name="connsiteY2" fmla="*/ 4814 h 10062"/>
              <a:gd name="connsiteX3" fmla="*/ 10412 w 10434"/>
              <a:gd name="connsiteY3" fmla="*/ 10021 h 10062"/>
              <a:gd name="connsiteX4" fmla="*/ 7077 w 10434"/>
              <a:gd name="connsiteY4" fmla="*/ 10062 h 10062"/>
              <a:gd name="connsiteX5" fmla="*/ 412 w 10434"/>
              <a:gd name="connsiteY5" fmla="*/ 5021 h 10062"/>
              <a:gd name="connsiteX6" fmla="*/ 5411 w 10434"/>
              <a:gd name="connsiteY6" fmla="*/ 0 h 10062"/>
              <a:gd name="connsiteX0" fmla="*/ 4747 w 9770"/>
              <a:gd name="connsiteY0" fmla="*/ 0 h 10075"/>
              <a:gd name="connsiteX1" fmla="*/ 9748 w 9770"/>
              <a:gd name="connsiteY1" fmla="*/ 21 h 10075"/>
              <a:gd name="connsiteX2" fmla="*/ 9770 w 9770"/>
              <a:gd name="connsiteY2" fmla="*/ 4814 h 10075"/>
              <a:gd name="connsiteX3" fmla="*/ 9748 w 9770"/>
              <a:gd name="connsiteY3" fmla="*/ 10021 h 10075"/>
              <a:gd name="connsiteX4" fmla="*/ 6413 w 9770"/>
              <a:gd name="connsiteY4" fmla="*/ 10062 h 10075"/>
              <a:gd name="connsiteX5" fmla="*/ 455 w 9770"/>
              <a:gd name="connsiteY5" fmla="*/ 6344 h 10075"/>
              <a:gd name="connsiteX6" fmla="*/ 4747 w 9770"/>
              <a:gd name="connsiteY6" fmla="*/ 0 h 10075"/>
              <a:gd name="connsiteX0" fmla="*/ 5101 w 10242"/>
              <a:gd name="connsiteY0" fmla="*/ 0 h 10000"/>
              <a:gd name="connsiteX1" fmla="*/ 10219 w 10242"/>
              <a:gd name="connsiteY1" fmla="*/ 21 h 10000"/>
              <a:gd name="connsiteX2" fmla="*/ 10242 w 10242"/>
              <a:gd name="connsiteY2" fmla="*/ 4778 h 10000"/>
              <a:gd name="connsiteX3" fmla="*/ 10219 w 10242"/>
              <a:gd name="connsiteY3" fmla="*/ 9946 h 10000"/>
              <a:gd name="connsiteX4" fmla="*/ 6806 w 10242"/>
              <a:gd name="connsiteY4" fmla="*/ 9987 h 10000"/>
              <a:gd name="connsiteX5" fmla="*/ 708 w 10242"/>
              <a:gd name="connsiteY5" fmla="*/ 6297 h 10000"/>
              <a:gd name="connsiteX6" fmla="*/ 5101 w 10242"/>
              <a:gd name="connsiteY6" fmla="*/ 0 h 10000"/>
              <a:gd name="connsiteX0" fmla="*/ 4424 w 9565"/>
              <a:gd name="connsiteY0" fmla="*/ 400 h 10387"/>
              <a:gd name="connsiteX1" fmla="*/ 9542 w 9565"/>
              <a:gd name="connsiteY1" fmla="*/ 421 h 10387"/>
              <a:gd name="connsiteX2" fmla="*/ 9565 w 9565"/>
              <a:gd name="connsiteY2" fmla="*/ 5178 h 10387"/>
              <a:gd name="connsiteX3" fmla="*/ 9542 w 9565"/>
              <a:gd name="connsiteY3" fmla="*/ 10346 h 10387"/>
              <a:gd name="connsiteX4" fmla="*/ 6129 w 9565"/>
              <a:gd name="connsiteY4" fmla="*/ 10387 h 10387"/>
              <a:gd name="connsiteX5" fmla="*/ 545 w 9565"/>
              <a:gd name="connsiteY5" fmla="*/ 5876 h 10387"/>
              <a:gd name="connsiteX6" fmla="*/ 4424 w 9565"/>
              <a:gd name="connsiteY6" fmla="*/ 400 h 10387"/>
              <a:gd name="connsiteX0" fmla="*/ 4915 w 9435"/>
              <a:gd name="connsiteY0" fmla="*/ 412 h 9928"/>
              <a:gd name="connsiteX1" fmla="*/ 9411 w 9435"/>
              <a:gd name="connsiteY1" fmla="*/ 333 h 9928"/>
              <a:gd name="connsiteX2" fmla="*/ 9435 w 9435"/>
              <a:gd name="connsiteY2" fmla="*/ 4913 h 9928"/>
              <a:gd name="connsiteX3" fmla="*/ 9411 w 9435"/>
              <a:gd name="connsiteY3" fmla="*/ 9889 h 9928"/>
              <a:gd name="connsiteX4" fmla="*/ 5843 w 9435"/>
              <a:gd name="connsiteY4" fmla="*/ 9928 h 9928"/>
              <a:gd name="connsiteX5" fmla="*/ 5 w 9435"/>
              <a:gd name="connsiteY5" fmla="*/ 5585 h 9928"/>
              <a:gd name="connsiteX6" fmla="*/ 4915 w 9435"/>
              <a:gd name="connsiteY6" fmla="*/ 412 h 9928"/>
              <a:gd name="connsiteX0" fmla="*/ 5214 w 10005"/>
              <a:gd name="connsiteY0" fmla="*/ 81 h 9666"/>
              <a:gd name="connsiteX1" fmla="*/ 9980 w 10005"/>
              <a:gd name="connsiteY1" fmla="*/ 1 h 9666"/>
              <a:gd name="connsiteX2" fmla="*/ 10005 w 10005"/>
              <a:gd name="connsiteY2" fmla="*/ 4615 h 9666"/>
              <a:gd name="connsiteX3" fmla="*/ 9980 w 10005"/>
              <a:gd name="connsiteY3" fmla="*/ 9627 h 9666"/>
              <a:gd name="connsiteX4" fmla="*/ 6198 w 10005"/>
              <a:gd name="connsiteY4" fmla="*/ 9666 h 9666"/>
              <a:gd name="connsiteX5" fmla="*/ 10 w 10005"/>
              <a:gd name="connsiteY5" fmla="*/ 5292 h 9666"/>
              <a:gd name="connsiteX6" fmla="*/ 5214 w 10005"/>
              <a:gd name="connsiteY6" fmla="*/ 81 h 9666"/>
              <a:gd name="connsiteX0" fmla="*/ 3513 w 10191"/>
              <a:gd name="connsiteY0" fmla="*/ 0 h 10019"/>
              <a:gd name="connsiteX1" fmla="*/ 10166 w 10191"/>
              <a:gd name="connsiteY1" fmla="*/ 20 h 10019"/>
              <a:gd name="connsiteX2" fmla="*/ 10191 w 10191"/>
              <a:gd name="connsiteY2" fmla="*/ 4793 h 10019"/>
              <a:gd name="connsiteX3" fmla="*/ 10166 w 10191"/>
              <a:gd name="connsiteY3" fmla="*/ 9979 h 10019"/>
              <a:gd name="connsiteX4" fmla="*/ 6386 w 10191"/>
              <a:gd name="connsiteY4" fmla="*/ 10019 h 10019"/>
              <a:gd name="connsiteX5" fmla="*/ 201 w 10191"/>
              <a:gd name="connsiteY5" fmla="*/ 5494 h 10019"/>
              <a:gd name="connsiteX6" fmla="*/ 3513 w 10191"/>
              <a:gd name="connsiteY6" fmla="*/ 0 h 10019"/>
              <a:gd name="connsiteX0" fmla="*/ 3507 w 10185"/>
              <a:gd name="connsiteY0" fmla="*/ 0 h 10019"/>
              <a:gd name="connsiteX1" fmla="*/ 10160 w 10185"/>
              <a:gd name="connsiteY1" fmla="*/ 20 h 10019"/>
              <a:gd name="connsiteX2" fmla="*/ 10185 w 10185"/>
              <a:gd name="connsiteY2" fmla="*/ 4793 h 10019"/>
              <a:gd name="connsiteX3" fmla="*/ 10160 w 10185"/>
              <a:gd name="connsiteY3" fmla="*/ 9979 h 10019"/>
              <a:gd name="connsiteX4" fmla="*/ 6380 w 10185"/>
              <a:gd name="connsiteY4" fmla="*/ 10019 h 10019"/>
              <a:gd name="connsiteX5" fmla="*/ 195 w 10185"/>
              <a:gd name="connsiteY5" fmla="*/ 5494 h 10019"/>
              <a:gd name="connsiteX6" fmla="*/ 3507 w 10185"/>
              <a:gd name="connsiteY6" fmla="*/ 0 h 10019"/>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1091"/>
              <a:gd name="connsiteX1" fmla="*/ 10236 w 10261"/>
              <a:gd name="connsiteY1" fmla="*/ 429 h 11091"/>
              <a:gd name="connsiteX2" fmla="*/ 10261 w 10261"/>
              <a:gd name="connsiteY2" fmla="*/ 5202 h 11091"/>
              <a:gd name="connsiteX3" fmla="*/ 10236 w 10261"/>
              <a:gd name="connsiteY3" fmla="*/ 10388 h 11091"/>
              <a:gd name="connsiteX4" fmla="*/ 6456 w 10261"/>
              <a:gd name="connsiteY4" fmla="*/ 10428 h 11091"/>
              <a:gd name="connsiteX5" fmla="*/ 64 w 10261"/>
              <a:gd name="connsiteY5" fmla="*/ 6006 h 11091"/>
              <a:gd name="connsiteX6" fmla="*/ 3583 w 10261"/>
              <a:gd name="connsiteY6" fmla="*/ 409 h 11091"/>
              <a:gd name="connsiteX0" fmla="*/ 3583 w 10261"/>
              <a:gd name="connsiteY0" fmla="*/ 409 h 10467"/>
              <a:gd name="connsiteX1" fmla="*/ 10236 w 10261"/>
              <a:gd name="connsiteY1" fmla="*/ 429 h 10467"/>
              <a:gd name="connsiteX2" fmla="*/ 10261 w 10261"/>
              <a:gd name="connsiteY2" fmla="*/ 5202 h 10467"/>
              <a:gd name="connsiteX3" fmla="*/ 10236 w 10261"/>
              <a:gd name="connsiteY3" fmla="*/ 10388 h 10467"/>
              <a:gd name="connsiteX4" fmla="*/ 6456 w 10261"/>
              <a:gd name="connsiteY4" fmla="*/ 10428 h 10467"/>
              <a:gd name="connsiteX5" fmla="*/ 64 w 10261"/>
              <a:gd name="connsiteY5" fmla="*/ 6006 h 10467"/>
              <a:gd name="connsiteX6" fmla="*/ 3583 w 10261"/>
              <a:gd name="connsiteY6" fmla="*/ 409 h 10467"/>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365 w 10224"/>
              <a:gd name="connsiteY0" fmla="*/ 523 h 10152"/>
              <a:gd name="connsiteX1" fmla="*/ 10199 w 10224"/>
              <a:gd name="connsiteY1" fmla="*/ 193 h 10152"/>
              <a:gd name="connsiteX2" fmla="*/ 10224 w 10224"/>
              <a:gd name="connsiteY2" fmla="*/ 4966 h 10152"/>
              <a:gd name="connsiteX3" fmla="*/ 10199 w 10224"/>
              <a:gd name="connsiteY3" fmla="*/ 10152 h 10152"/>
              <a:gd name="connsiteX4" fmla="*/ 5048 w 10224"/>
              <a:gd name="connsiteY4" fmla="*/ 7825 h 10152"/>
              <a:gd name="connsiteX5" fmla="*/ 27 w 10224"/>
              <a:gd name="connsiteY5" fmla="*/ 5770 h 10152"/>
              <a:gd name="connsiteX6" fmla="*/ 3365 w 10224"/>
              <a:gd name="connsiteY6" fmla="*/ 523 h 10152"/>
              <a:gd name="connsiteX0" fmla="*/ 3365 w 10224"/>
              <a:gd name="connsiteY0" fmla="*/ 331 h 9960"/>
              <a:gd name="connsiteX1" fmla="*/ 10199 w 10224"/>
              <a:gd name="connsiteY1" fmla="*/ 1 h 9960"/>
              <a:gd name="connsiteX2" fmla="*/ 10224 w 10224"/>
              <a:gd name="connsiteY2" fmla="*/ 4774 h 9960"/>
              <a:gd name="connsiteX3" fmla="*/ 10199 w 10224"/>
              <a:gd name="connsiteY3" fmla="*/ 9960 h 9960"/>
              <a:gd name="connsiteX4" fmla="*/ 5048 w 10224"/>
              <a:gd name="connsiteY4" fmla="*/ 7633 h 9960"/>
              <a:gd name="connsiteX5" fmla="*/ 27 w 10224"/>
              <a:gd name="connsiteY5" fmla="*/ 5578 h 9960"/>
              <a:gd name="connsiteX6" fmla="*/ 3365 w 10224"/>
              <a:gd name="connsiteY6" fmla="*/ 331 h 9960"/>
              <a:gd name="connsiteX0" fmla="*/ 3293 w 10002"/>
              <a:gd name="connsiteY0" fmla="*/ 332 h 10000"/>
              <a:gd name="connsiteX1" fmla="*/ 9978 w 10002"/>
              <a:gd name="connsiteY1" fmla="*/ 1 h 10000"/>
              <a:gd name="connsiteX2" fmla="*/ 10002 w 10002"/>
              <a:gd name="connsiteY2" fmla="*/ 4793 h 10000"/>
              <a:gd name="connsiteX3" fmla="*/ 9978 w 10002"/>
              <a:gd name="connsiteY3" fmla="*/ 10000 h 10000"/>
              <a:gd name="connsiteX4" fmla="*/ 4939 w 10002"/>
              <a:gd name="connsiteY4" fmla="*/ 7664 h 10000"/>
              <a:gd name="connsiteX5" fmla="*/ 28 w 10002"/>
              <a:gd name="connsiteY5" fmla="*/ 5600 h 10000"/>
              <a:gd name="connsiteX6" fmla="*/ 3293 w 10002"/>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316 w 10000"/>
              <a:gd name="connsiteY0" fmla="*/ 1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316 w 10000"/>
              <a:gd name="connsiteY6" fmla="*/ 1 h 10000"/>
              <a:gd name="connsiteX0" fmla="*/ 3319 w 10003"/>
              <a:gd name="connsiteY0" fmla="*/ 0 h 9999"/>
              <a:gd name="connsiteX1" fmla="*/ 9979 w 10003"/>
              <a:gd name="connsiteY1" fmla="*/ 0 h 9999"/>
              <a:gd name="connsiteX2" fmla="*/ 10003 w 10003"/>
              <a:gd name="connsiteY2" fmla="*/ 4792 h 9999"/>
              <a:gd name="connsiteX3" fmla="*/ 9979 w 10003"/>
              <a:gd name="connsiteY3" fmla="*/ 9999 h 9999"/>
              <a:gd name="connsiteX4" fmla="*/ 4940 w 10003"/>
              <a:gd name="connsiteY4" fmla="*/ 7663 h 9999"/>
              <a:gd name="connsiteX5" fmla="*/ 29 w 10003"/>
              <a:gd name="connsiteY5" fmla="*/ 5599 h 9999"/>
              <a:gd name="connsiteX6" fmla="*/ 3319 w 10003"/>
              <a:gd name="connsiteY6" fmla="*/ 0 h 9999"/>
              <a:gd name="connsiteX0" fmla="*/ 3316 w 9998"/>
              <a:gd name="connsiteY0" fmla="*/ 0 h 10063"/>
              <a:gd name="connsiteX1" fmla="*/ 9974 w 9998"/>
              <a:gd name="connsiteY1" fmla="*/ 0 h 10063"/>
              <a:gd name="connsiteX2" fmla="*/ 9998 w 9998"/>
              <a:gd name="connsiteY2" fmla="*/ 4792 h 10063"/>
              <a:gd name="connsiteX3" fmla="*/ 9974 w 9998"/>
              <a:gd name="connsiteY3" fmla="*/ 10000 h 10063"/>
              <a:gd name="connsiteX4" fmla="*/ 4836 w 9998"/>
              <a:gd name="connsiteY4" fmla="*/ 10020 h 10063"/>
              <a:gd name="connsiteX5" fmla="*/ 27 w 9998"/>
              <a:gd name="connsiteY5" fmla="*/ 5600 h 10063"/>
              <a:gd name="connsiteX6" fmla="*/ 3316 w 9998"/>
              <a:gd name="connsiteY6" fmla="*/ 0 h 10063"/>
              <a:gd name="connsiteX0" fmla="*/ 3317 w 10000"/>
              <a:gd name="connsiteY0" fmla="*/ 0 h 9964"/>
              <a:gd name="connsiteX1" fmla="*/ 9976 w 10000"/>
              <a:gd name="connsiteY1" fmla="*/ 0 h 9964"/>
              <a:gd name="connsiteX2" fmla="*/ 10000 w 10000"/>
              <a:gd name="connsiteY2" fmla="*/ 4762 h 9964"/>
              <a:gd name="connsiteX3" fmla="*/ 9976 w 10000"/>
              <a:gd name="connsiteY3" fmla="*/ 9937 h 9964"/>
              <a:gd name="connsiteX4" fmla="*/ 4837 w 10000"/>
              <a:gd name="connsiteY4" fmla="*/ 9957 h 9964"/>
              <a:gd name="connsiteX5" fmla="*/ 27 w 10000"/>
              <a:gd name="connsiteY5" fmla="*/ 5565 h 9964"/>
              <a:gd name="connsiteX6" fmla="*/ 3317 w 10000"/>
              <a:gd name="connsiteY6" fmla="*/ 0 h 9964"/>
              <a:gd name="connsiteX0" fmla="*/ 3317 w 10000"/>
              <a:gd name="connsiteY0" fmla="*/ 0 h 9993"/>
              <a:gd name="connsiteX1" fmla="*/ 9976 w 10000"/>
              <a:gd name="connsiteY1" fmla="*/ 0 h 9993"/>
              <a:gd name="connsiteX2" fmla="*/ 10000 w 10000"/>
              <a:gd name="connsiteY2" fmla="*/ 4779 h 9993"/>
              <a:gd name="connsiteX3" fmla="*/ 9976 w 10000"/>
              <a:gd name="connsiteY3" fmla="*/ 9973 h 9993"/>
              <a:gd name="connsiteX4" fmla="*/ 4837 w 10000"/>
              <a:gd name="connsiteY4" fmla="*/ 9993 h 9993"/>
              <a:gd name="connsiteX5" fmla="*/ 27 w 10000"/>
              <a:gd name="connsiteY5" fmla="*/ 5585 h 9993"/>
              <a:gd name="connsiteX6" fmla="*/ 3317 w 10000"/>
              <a:gd name="connsiteY6" fmla="*/ 0 h 9993"/>
              <a:gd name="connsiteX0" fmla="*/ 3317 w 10716"/>
              <a:gd name="connsiteY0" fmla="*/ 0 h 10000"/>
              <a:gd name="connsiteX1" fmla="*/ 9976 w 10716"/>
              <a:gd name="connsiteY1" fmla="*/ 0 h 10000"/>
              <a:gd name="connsiteX2" fmla="*/ 9976 w 10716"/>
              <a:gd name="connsiteY2" fmla="*/ 9980 h 10000"/>
              <a:gd name="connsiteX3" fmla="*/ 4837 w 10716"/>
              <a:gd name="connsiteY3" fmla="*/ 10000 h 10000"/>
              <a:gd name="connsiteX4" fmla="*/ 27 w 10716"/>
              <a:gd name="connsiteY4" fmla="*/ 5589 h 10000"/>
              <a:gd name="connsiteX5" fmla="*/ 3317 w 10716"/>
              <a:gd name="connsiteY5" fmla="*/ 0 h 10000"/>
              <a:gd name="connsiteX0" fmla="*/ 3317 w 10356"/>
              <a:gd name="connsiteY0" fmla="*/ 0 h 10000"/>
              <a:gd name="connsiteX1" fmla="*/ 9976 w 10356"/>
              <a:gd name="connsiteY1" fmla="*/ 0 h 10000"/>
              <a:gd name="connsiteX2" fmla="*/ 9976 w 10356"/>
              <a:gd name="connsiteY2" fmla="*/ 9980 h 10000"/>
              <a:gd name="connsiteX3" fmla="*/ 4837 w 10356"/>
              <a:gd name="connsiteY3" fmla="*/ 10000 h 10000"/>
              <a:gd name="connsiteX4" fmla="*/ 27 w 10356"/>
              <a:gd name="connsiteY4" fmla="*/ 5589 h 10000"/>
              <a:gd name="connsiteX5" fmla="*/ 3317 w 10356"/>
              <a:gd name="connsiteY5" fmla="*/ 0 h 10000"/>
              <a:gd name="connsiteX0" fmla="*/ 3317 w 9976"/>
              <a:gd name="connsiteY0" fmla="*/ 0 h 10000"/>
              <a:gd name="connsiteX1" fmla="*/ 9976 w 9976"/>
              <a:gd name="connsiteY1" fmla="*/ 0 h 10000"/>
              <a:gd name="connsiteX2" fmla="*/ 9976 w 9976"/>
              <a:gd name="connsiteY2" fmla="*/ 9980 h 10000"/>
              <a:gd name="connsiteX3" fmla="*/ 4837 w 9976"/>
              <a:gd name="connsiteY3" fmla="*/ 10000 h 10000"/>
              <a:gd name="connsiteX4" fmla="*/ 27 w 9976"/>
              <a:gd name="connsiteY4" fmla="*/ 5589 h 10000"/>
              <a:gd name="connsiteX5" fmla="*/ 3317 w 9976"/>
              <a:gd name="connsiteY5" fmla="*/ 0 h 10000"/>
              <a:gd name="connsiteX0" fmla="*/ 3325 w 10000"/>
              <a:gd name="connsiteY0" fmla="*/ 0 h 9980"/>
              <a:gd name="connsiteX1" fmla="*/ 10000 w 10000"/>
              <a:gd name="connsiteY1" fmla="*/ 0 h 9980"/>
              <a:gd name="connsiteX2" fmla="*/ 10000 w 10000"/>
              <a:gd name="connsiteY2" fmla="*/ 9980 h 9980"/>
              <a:gd name="connsiteX3" fmla="*/ 4849 w 10000"/>
              <a:gd name="connsiteY3" fmla="*/ 9979 h 9980"/>
              <a:gd name="connsiteX4" fmla="*/ 27 w 10000"/>
              <a:gd name="connsiteY4" fmla="*/ 5589 h 9980"/>
              <a:gd name="connsiteX5" fmla="*/ 3325 w 10000"/>
              <a:gd name="connsiteY5" fmla="*/ 0 h 9980"/>
              <a:gd name="connsiteX0" fmla="*/ 3348 w 10023"/>
              <a:gd name="connsiteY0" fmla="*/ 0 h 10000"/>
              <a:gd name="connsiteX1" fmla="*/ 10023 w 10023"/>
              <a:gd name="connsiteY1" fmla="*/ 0 h 10000"/>
              <a:gd name="connsiteX2" fmla="*/ 10023 w 10023"/>
              <a:gd name="connsiteY2" fmla="*/ 10000 h 10000"/>
              <a:gd name="connsiteX3" fmla="*/ 4872 w 10023"/>
              <a:gd name="connsiteY3" fmla="*/ 9999 h 10000"/>
              <a:gd name="connsiteX4" fmla="*/ 50 w 10023"/>
              <a:gd name="connsiteY4" fmla="*/ 5600 h 10000"/>
              <a:gd name="connsiteX5" fmla="*/ 3348 w 10023"/>
              <a:gd name="connsiteY5" fmla="*/ 0 h 10000"/>
              <a:gd name="connsiteX0" fmla="*/ 5113 w 9974"/>
              <a:gd name="connsiteY0" fmla="*/ 0 h 10000"/>
              <a:gd name="connsiteX1" fmla="*/ 9974 w 9974"/>
              <a:gd name="connsiteY1" fmla="*/ 0 h 10000"/>
              <a:gd name="connsiteX2" fmla="*/ 9974 w 9974"/>
              <a:gd name="connsiteY2" fmla="*/ 10000 h 10000"/>
              <a:gd name="connsiteX3" fmla="*/ 4823 w 9974"/>
              <a:gd name="connsiteY3" fmla="*/ 9999 h 10000"/>
              <a:gd name="connsiteX4" fmla="*/ 1 w 9974"/>
              <a:gd name="connsiteY4" fmla="*/ 5600 h 10000"/>
              <a:gd name="connsiteX5" fmla="*/ 5113 w 9974"/>
              <a:gd name="connsiteY5" fmla="*/ 0 h 10000"/>
              <a:gd name="connsiteX0" fmla="*/ 5155 w 10029"/>
              <a:gd name="connsiteY0" fmla="*/ 0 h 10000"/>
              <a:gd name="connsiteX1" fmla="*/ 10029 w 10029"/>
              <a:gd name="connsiteY1" fmla="*/ 0 h 10000"/>
              <a:gd name="connsiteX2" fmla="*/ 10029 w 10029"/>
              <a:gd name="connsiteY2" fmla="*/ 10000 h 10000"/>
              <a:gd name="connsiteX3" fmla="*/ 4865 w 10029"/>
              <a:gd name="connsiteY3" fmla="*/ 9999 h 10000"/>
              <a:gd name="connsiteX4" fmla="*/ 30 w 10029"/>
              <a:gd name="connsiteY4" fmla="*/ 5600 h 10000"/>
              <a:gd name="connsiteX5" fmla="*/ 5155 w 10029"/>
              <a:gd name="connsiteY5" fmla="*/ 0 h 10000"/>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11 h 10372"/>
              <a:gd name="connsiteX1" fmla="*/ 10050 w 10050"/>
              <a:gd name="connsiteY1" fmla="*/ 11 h 10372"/>
              <a:gd name="connsiteX2" fmla="*/ 10050 w 10050"/>
              <a:gd name="connsiteY2" fmla="*/ 10011 h 10372"/>
              <a:gd name="connsiteX3" fmla="*/ 4886 w 10050"/>
              <a:gd name="connsiteY3" fmla="*/ 10010 h 10372"/>
              <a:gd name="connsiteX4" fmla="*/ 28 w 10050"/>
              <a:gd name="connsiteY4" fmla="*/ 5115 h 10372"/>
              <a:gd name="connsiteX5" fmla="*/ 5176 w 10050"/>
              <a:gd name="connsiteY5" fmla="*/ 11 h 10372"/>
              <a:gd name="connsiteX0" fmla="*/ 5176 w 10050"/>
              <a:gd name="connsiteY0" fmla="*/ 11 h 10011"/>
              <a:gd name="connsiteX1" fmla="*/ 10050 w 10050"/>
              <a:gd name="connsiteY1" fmla="*/ 11 h 10011"/>
              <a:gd name="connsiteX2" fmla="*/ 10050 w 10050"/>
              <a:gd name="connsiteY2" fmla="*/ 10011 h 10011"/>
              <a:gd name="connsiteX3" fmla="*/ 4886 w 10050"/>
              <a:gd name="connsiteY3" fmla="*/ 10010 h 10011"/>
              <a:gd name="connsiteX4" fmla="*/ 28 w 10050"/>
              <a:gd name="connsiteY4" fmla="*/ 5115 h 10011"/>
              <a:gd name="connsiteX5" fmla="*/ 5176 w 10050"/>
              <a:gd name="connsiteY5" fmla="*/ 11 h 1001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4830 w 9704"/>
              <a:gd name="connsiteY0" fmla="*/ 1 h 10001"/>
              <a:gd name="connsiteX1" fmla="*/ 9704 w 9704"/>
              <a:gd name="connsiteY1" fmla="*/ 1 h 10001"/>
              <a:gd name="connsiteX2" fmla="*/ 9704 w 9704"/>
              <a:gd name="connsiteY2" fmla="*/ 10001 h 10001"/>
              <a:gd name="connsiteX3" fmla="*/ 4540 w 9704"/>
              <a:gd name="connsiteY3" fmla="*/ 10000 h 10001"/>
              <a:gd name="connsiteX4" fmla="*/ 32 w 9704"/>
              <a:gd name="connsiteY4" fmla="*/ 4340 h 10001"/>
              <a:gd name="connsiteX5" fmla="*/ 4830 w 9704"/>
              <a:gd name="connsiteY5" fmla="*/ 1 h 10001"/>
              <a:gd name="connsiteX0" fmla="*/ 5111 w 10134"/>
              <a:gd name="connsiteY0" fmla="*/ 2 h 10001"/>
              <a:gd name="connsiteX1" fmla="*/ 10134 w 10134"/>
              <a:gd name="connsiteY1" fmla="*/ 2 h 10001"/>
              <a:gd name="connsiteX2" fmla="*/ 10134 w 10134"/>
              <a:gd name="connsiteY2" fmla="*/ 10001 h 10001"/>
              <a:gd name="connsiteX3" fmla="*/ 4812 w 10134"/>
              <a:gd name="connsiteY3" fmla="*/ 10000 h 10001"/>
              <a:gd name="connsiteX4" fmla="*/ 167 w 10134"/>
              <a:gd name="connsiteY4" fmla="*/ 4341 h 10001"/>
              <a:gd name="connsiteX5" fmla="*/ 5111 w 10134"/>
              <a:gd name="connsiteY5" fmla="*/ 2 h 10001"/>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2"/>
              <a:gd name="connsiteX1" fmla="*/ 10181 w 10181"/>
              <a:gd name="connsiteY1" fmla="*/ 1 h 10002"/>
              <a:gd name="connsiteX2" fmla="*/ 10181 w 10181"/>
              <a:gd name="connsiteY2" fmla="*/ 10000 h 10002"/>
              <a:gd name="connsiteX3" fmla="*/ 4859 w 10181"/>
              <a:gd name="connsiteY3" fmla="*/ 9999 h 10002"/>
              <a:gd name="connsiteX4" fmla="*/ 166 w 10181"/>
              <a:gd name="connsiteY4" fmla="*/ 5559 h 10002"/>
              <a:gd name="connsiteX5" fmla="*/ 5158 w 10181"/>
              <a:gd name="connsiteY5" fmla="*/ 1 h 10002"/>
              <a:gd name="connsiteX0" fmla="*/ 4834 w 9857"/>
              <a:gd name="connsiteY0" fmla="*/ 1 h 10014"/>
              <a:gd name="connsiteX1" fmla="*/ 9857 w 9857"/>
              <a:gd name="connsiteY1" fmla="*/ 1 h 10014"/>
              <a:gd name="connsiteX2" fmla="*/ 9857 w 9857"/>
              <a:gd name="connsiteY2" fmla="*/ 10000 h 10014"/>
              <a:gd name="connsiteX3" fmla="*/ 4535 w 9857"/>
              <a:gd name="connsiteY3" fmla="*/ 9999 h 10014"/>
              <a:gd name="connsiteX4" fmla="*/ 178 w 9857"/>
              <a:gd name="connsiteY4" fmla="*/ 5910 h 10014"/>
              <a:gd name="connsiteX5" fmla="*/ 4834 w 9857"/>
              <a:gd name="connsiteY5" fmla="*/ 1 h 10014"/>
              <a:gd name="connsiteX0" fmla="*/ 5252 w 10348"/>
              <a:gd name="connsiteY0" fmla="*/ 1 h 9990"/>
              <a:gd name="connsiteX1" fmla="*/ 10348 w 10348"/>
              <a:gd name="connsiteY1" fmla="*/ 1 h 9990"/>
              <a:gd name="connsiteX2" fmla="*/ 10348 w 10348"/>
              <a:gd name="connsiteY2" fmla="*/ 9986 h 9990"/>
              <a:gd name="connsiteX3" fmla="*/ 4949 w 10348"/>
              <a:gd name="connsiteY3" fmla="*/ 9985 h 9990"/>
              <a:gd name="connsiteX4" fmla="*/ 529 w 10348"/>
              <a:gd name="connsiteY4" fmla="*/ 5902 h 9990"/>
              <a:gd name="connsiteX5" fmla="*/ 5252 w 10348"/>
              <a:gd name="connsiteY5" fmla="*/ 1 h 9990"/>
              <a:gd name="connsiteX0" fmla="*/ 5075 w 10000"/>
              <a:gd name="connsiteY0" fmla="*/ 1 h 9996"/>
              <a:gd name="connsiteX1" fmla="*/ 10000 w 10000"/>
              <a:gd name="connsiteY1" fmla="*/ 1 h 9996"/>
              <a:gd name="connsiteX2" fmla="*/ 10000 w 10000"/>
              <a:gd name="connsiteY2" fmla="*/ 9996 h 9996"/>
              <a:gd name="connsiteX3" fmla="*/ 4783 w 10000"/>
              <a:gd name="connsiteY3" fmla="*/ 9995 h 9996"/>
              <a:gd name="connsiteX4" fmla="*/ 511 w 10000"/>
              <a:gd name="connsiteY4" fmla="*/ 5908 h 9996"/>
              <a:gd name="connsiteX5" fmla="*/ 5075 w 10000"/>
              <a:gd name="connsiteY5" fmla="*/ 1 h 9996"/>
              <a:gd name="connsiteX0" fmla="*/ 5041 w 9966"/>
              <a:gd name="connsiteY0" fmla="*/ 1 h 10000"/>
              <a:gd name="connsiteX1" fmla="*/ 9966 w 9966"/>
              <a:gd name="connsiteY1" fmla="*/ 1 h 10000"/>
              <a:gd name="connsiteX2" fmla="*/ 9966 w 9966"/>
              <a:gd name="connsiteY2" fmla="*/ 10000 h 10000"/>
              <a:gd name="connsiteX3" fmla="*/ 4749 w 9966"/>
              <a:gd name="connsiteY3" fmla="*/ 9999 h 10000"/>
              <a:gd name="connsiteX4" fmla="*/ 477 w 9966"/>
              <a:gd name="connsiteY4" fmla="*/ 5910 h 10000"/>
              <a:gd name="connsiteX5" fmla="*/ 5041 w 9966"/>
              <a:gd name="connsiteY5" fmla="*/ 1 h 10000"/>
              <a:gd name="connsiteX0" fmla="*/ 4882 w 9824"/>
              <a:gd name="connsiteY0" fmla="*/ 1 h 10358"/>
              <a:gd name="connsiteX1" fmla="*/ 9824 w 9824"/>
              <a:gd name="connsiteY1" fmla="*/ 1 h 10358"/>
              <a:gd name="connsiteX2" fmla="*/ 9824 w 9824"/>
              <a:gd name="connsiteY2" fmla="*/ 10000 h 10358"/>
              <a:gd name="connsiteX3" fmla="*/ 4589 w 9824"/>
              <a:gd name="connsiteY3" fmla="*/ 9999 h 10358"/>
              <a:gd name="connsiteX4" fmla="*/ 492 w 9824"/>
              <a:gd name="connsiteY4" fmla="*/ 5145 h 10358"/>
              <a:gd name="connsiteX5" fmla="*/ 4882 w 9824"/>
              <a:gd name="connsiteY5" fmla="*/ 1 h 10358"/>
              <a:gd name="connsiteX0" fmla="*/ 4736 w 9767"/>
              <a:gd name="connsiteY0" fmla="*/ 1 h 10000"/>
              <a:gd name="connsiteX1" fmla="*/ 9767 w 9767"/>
              <a:gd name="connsiteY1" fmla="*/ 1 h 10000"/>
              <a:gd name="connsiteX2" fmla="*/ 9767 w 9767"/>
              <a:gd name="connsiteY2" fmla="*/ 9654 h 10000"/>
              <a:gd name="connsiteX3" fmla="*/ 4438 w 9767"/>
              <a:gd name="connsiteY3" fmla="*/ 9653 h 10000"/>
              <a:gd name="connsiteX4" fmla="*/ 268 w 9767"/>
              <a:gd name="connsiteY4" fmla="*/ 4967 h 10000"/>
              <a:gd name="connsiteX5" fmla="*/ 4736 w 9767"/>
              <a:gd name="connsiteY5" fmla="*/ 1 h 10000"/>
              <a:gd name="connsiteX0" fmla="*/ 2291 w 9782"/>
              <a:gd name="connsiteY0" fmla="*/ 1 h 10000"/>
              <a:gd name="connsiteX1" fmla="*/ 9782 w 9782"/>
              <a:gd name="connsiteY1" fmla="*/ 1 h 10000"/>
              <a:gd name="connsiteX2" fmla="*/ 9782 w 9782"/>
              <a:gd name="connsiteY2" fmla="*/ 9654 h 10000"/>
              <a:gd name="connsiteX3" fmla="*/ 4326 w 9782"/>
              <a:gd name="connsiteY3" fmla="*/ 9653 h 10000"/>
              <a:gd name="connsiteX4" fmla="*/ 56 w 9782"/>
              <a:gd name="connsiteY4" fmla="*/ 4967 h 10000"/>
              <a:gd name="connsiteX5" fmla="*/ 2291 w 9782"/>
              <a:gd name="connsiteY5" fmla="*/ 1 h 10000"/>
              <a:gd name="connsiteX0" fmla="*/ 2317 w 9975"/>
              <a:gd name="connsiteY0" fmla="*/ 0 h 9999"/>
              <a:gd name="connsiteX1" fmla="*/ 9975 w 9975"/>
              <a:gd name="connsiteY1" fmla="*/ 0 h 9999"/>
              <a:gd name="connsiteX2" fmla="*/ 9975 w 9975"/>
              <a:gd name="connsiteY2" fmla="*/ 9653 h 9999"/>
              <a:gd name="connsiteX3" fmla="*/ 4397 w 9975"/>
              <a:gd name="connsiteY3" fmla="*/ 9652 h 9999"/>
              <a:gd name="connsiteX4" fmla="*/ 32 w 9975"/>
              <a:gd name="connsiteY4" fmla="*/ 4966 h 9999"/>
              <a:gd name="connsiteX5" fmla="*/ 2317 w 9975"/>
              <a:gd name="connsiteY5" fmla="*/ 0 h 9999"/>
              <a:gd name="connsiteX0" fmla="*/ 2717 w 10394"/>
              <a:gd name="connsiteY0" fmla="*/ 0 h 10000"/>
              <a:gd name="connsiteX1" fmla="*/ 10394 w 10394"/>
              <a:gd name="connsiteY1" fmla="*/ 0 h 10000"/>
              <a:gd name="connsiteX2" fmla="*/ 10394 w 10394"/>
              <a:gd name="connsiteY2" fmla="*/ 9654 h 10000"/>
              <a:gd name="connsiteX3" fmla="*/ 4802 w 10394"/>
              <a:gd name="connsiteY3" fmla="*/ 9653 h 10000"/>
              <a:gd name="connsiteX4" fmla="*/ 426 w 10394"/>
              <a:gd name="connsiteY4" fmla="*/ 4966 h 10000"/>
              <a:gd name="connsiteX5" fmla="*/ 2717 w 10394"/>
              <a:gd name="connsiteY5" fmla="*/ 0 h 10000"/>
              <a:gd name="connsiteX0" fmla="*/ 1398 w 10060"/>
              <a:gd name="connsiteY0" fmla="*/ 20 h 10000"/>
              <a:gd name="connsiteX1" fmla="*/ 10060 w 10060"/>
              <a:gd name="connsiteY1" fmla="*/ 0 h 10000"/>
              <a:gd name="connsiteX2" fmla="*/ 10060 w 10060"/>
              <a:gd name="connsiteY2" fmla="*/ 9654 h 10000"/>
              <a:gd name="connsiteX3" fmla="*/ 4468 w 10060"/>
              <a:gd name="connsiteY3" fmla="*/ 9653 h 10000"/>
              <a:gd name="connsiteX4" fmla="*/ 92 w 10060"/>
              <a:gd name="connsiteY4" fmla="*/ 4966 h 10000"/>
              <a:gd name="connsiteX5" fmla="*/ 1398 w 10060"/>
              <a:gd name="connsiteY5" fmla="*/ 20 h 10000"/>
              <a:gd name="connsiteX0" fmla="*/ 1229 w 9891"/>
              <a:gd name="connsiteY0" fmla="*/ 20 h 10003"/>
              <a:gd name="connsiteX1" fmla="*/ 9891 w 9891"/>
              <a:gd name="connsiteY1" fmla="*/ 0 h 10003"/>
              <a:gd name="connsiteX2" fmla="*/ 9891 w 9891"/>
              <a:gd name="connsiteY2" fmla="*/ 9654 h 10003"/>
              <a:gd name="connsiteX3" fmla="*/ 4299 w 9891"/>
              <a:gd name="connsiteY3" fmla="*/ 9653 h 10003"/>
              <a:gd name="connsiteX4" fmla="*/ 100 w 9891"/>
              <a:gd name="connsiteY4" fmla="*/ 4926 h 10003"/>
              <a:gd name="connsiteX5" fmla="*/ 1229 w 9891"/>
              <a:gd name="connsiteY5" fmla="*/ 20 h 10003"/>
              <a:gd name="connsiteX0" fmla="*/ 1243 w 10000"/>
              <a:gd name="connsiteY0" fmla="*/ 20 h 9651"/>
              <a:gd name="connsiteX1" fmla="*/ 10000 w 10000"/>
              <a:gd name="connsiteY1" fmla="*/ 0 h 9651"/>
              <a:gd name="connsiteX2" fmla="*/ 10000 w 10000"/>
              <a:gd name="connsiteY2" fmla="*/ 9651 h 9651"/>
              <a:gd name="connsiteX3" fmla="*/ 4346 w 10000"/>
              <a:gd name="connsiteY3" fmla="*/ 9650 h 9651"/>
              <a:gd name="connsiteX4" fmla="*/ 101 w 10000"/>
              <a:gd name="connsiteY4" fmla="*/ 4925 h 9651"/>
              <a:gd name="connsiteX5" fmla="*/ 1243 w 10000"/>
              <a:gd name="connsiteY5" fmla="*/ 20 h 9651"/>
              <a:gd name="connsiteX0" fmla="*/ 1538 w 10295"/>
              <a:gd name="connsiteY0" fmla="*/ 21 h 10000"/>
              <a:gd name="connsiteX1" fmla="*/ 10295 w 10295"/>
              <a:gd name="connsiteY1" fmla="*/ 0 h 10000"/>
              <a:gd name="connsiteX2" fmla="*/ 10295 w 10295"/>
              <a:gd name="connsiteY2" fmla="*/ 10000 h 10000"/>
              <a:gd name="connsiteX3" fmla="*/ 4641 w 10295"/>
              <a:gd name="connsiteY3" fmla="*/ 9999 h 10000"/>
              <a:gd name="connsiteX4" fmla="*/ 396 w 10295"/>
              <a:gd name="connsiteY4" fmla="*/ 5103 h 10000"/>
              <a:gd name="connsiteX5" fmla="*/ 1538 w 10295"/>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1891 w 10648"/>
              <a:gd name="connsiteY0" fmla="*/ 21 h 10000"/>
              <a:gd name="connsiteX1" fmla="*/ 10648 w 10648"/>
              <a:gd name="connsiteY1" fmla="*/ 0 h 10000"/>
              <a:gd name="connsiteX2" fmla="*/ 10648 w 10648"/>
              <a:gd name="connsiteY2" fmla="*/ 10000 h 10000"/>
              <a:gd name="connsiteX3" fmla="*/ 3845 w 10648"/>
              <a:gd name="connsiteY3" fmla="*/ 9937 h 10000"/>
              <a:gd name="connsiteX4" fmla="*/ 34 w 10648"/>
              <a:gd name="connsiteY4" fmla="*/ 5372 h 10000"/>
              <a:gd name="connsiteX5" fmla="*/ 1891 w 10648"/>
              <a:gd name="connsiteY5" fmla="*/ 21 h 10000"/>
              <a:gd name="connsiteX0" fmla="*/ 2075 w 10832"/>
              <a:gd name="connsiteY0" fmla="*/ 21 h 10000"/>
              <a:gd name="connsiteX1" fmla="*/ 10832 w 10832"/>
              <a:gd name="connsiteY1" fmla="*/ 0 h 10000"/>
              <a:gd name="connsiteX2" fmla="*/ 10832 w 10832"/>
              <a:gd name="connsiteY2" fmla="*/ 10000 h 10000"/>
              <a:gd name="connsiteX3" fmla="*/ 4029 w 10832"/>
              <a:gd name="connsiteY3" fmla="*/ 9937 h 10000"/>
              <a:gd name="connsiteX4" fmla="*/ 218 w 10832"/>
              <a:gd name="connsiteY4" fmla="*/ 5372 h 10000"/>
              <a:gd name="connsiteX5" fmla="*/ 2075 w 10832"/>
              <a:gd name="connsiteY5" fmla="*/ 21 h 1000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66 w 10649"/>
              <a:gd name="connsiteY0" fmla="*/ 0 h 10061"/>
              <a:gd name="connsiteX1" fmla="*/ 10649 w 10649"/>
              <a:gd name="connsiteY1" fmla="*/ 41 h 10061"/>
              <a:gd name="connsiteX2" fmla="*/ 10649 w 10649"/>
              <a:gd name="connsiteY2" fmla="*/ 10041 h 10061"/>
              <a:gd name="connsiteX3" fmla="*/ 3872 w 10649"/>
              <a:gd name="connsiteY3" fmla="*/ 10061 h 10061"/>
              <a:gd name="connsiteX4" fmla="*/ 35 w 10649"/>
              <a:gd name="connsiteY4" fmla="*/ 5413 h 10061"/>
              <a:gd name="connsiteX5" fmla="*/ 1866 w 10649"/>
              <a:gd name="connsiteY5" fmla="*/ 0 h 10061"/>
              <a:gd name="connsiteX0" fmla="*/ 2012 w 10795"/>
              <a:gd name="connsiteY0" fmla="*/ 0 h 10061"/>
              <a:gd name="connsiteX1" fmla="*/ 10795 w 10795"/>
              <a:gd name="connsiteY1" fmla="*/ 41 h 10061"/>
              <a:gd name="connsiteX2" fmla="*/ 10795 w 10795"/>
              <a:gd name="connsiteY2" fmla="*/ 10041 h 10061"/>
              <a:gd name="connsiteX3" fmla="*/ 4018 w 10795"/>
              <a:gd name="connsiteY3" fmla="*/ 10061 h 10061"/>
              <a:gd name="connsiteX4" fmla="*/ 181 w 10795"/>
              <a:gd name="connsiteY4" fmla="*/ 5413 h 10061"/>
              <a:gd name="connsiteX5" fmla="*/ 2012 w 10795"/>
              <a:gd name="connsiteY5" fmla="*/ 0 h 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 h="10061">
                <a:moveTo>
                  <a:pt x="2012" y="0"/>
                </a:moveTo>
                <a:lnTo>
                  <a:pt x="10795" y="41"/>
                </a:lnTo>
                <a:lnTo>
                  <a:pt x="10795" y="10041"/>
                </a:lnTo>
                <a:lnTo>
                  <a:pt x="4018" y="10061"/>
                </a:lnTo>
                <a:cubicBezTo>
                  <a:pt x="3848" y="10071"/>
                  <a:pt x="1077" y="9116"/>
                  <a:pt x="181" y="5413"/>
                </a:cubicBezTo>
                <a:cubicBezTo>
                  <a:pt x="-715" y="1710"/>
                  <a:pt x="1996" y="4"/>
                  <a:pt x="2012" y="0"/>
                </a:cubicBezTo>
                <a:close/>
              </a:path>
            </a:pathLst>
          </a:custGeom>
          <a:noFill/>
          <a:ln>
            <a:noFill/>
          </a:ln>
        </p:spPr>
        <p:txBody>
          <a:bodyPr/>
          <a:lstStyle/>
          <a:p>
            <a:endParaRPr lang="fr-FR" dirty="0"/>
          </a:p>
        </p:txBody>
      </p:sp>
      <p:sp>
        <p:nvSpPr>
          <p:cNvPr id="20" name="Google Shape;20;p4"/>
          <p:cNvSpPr txBox="1">
            <a:spLocks noGrp="1"/>
          </p:cNvSpPr>
          <p:nvPr>
            <p:ph type="ctrTitle"/>
          </p:nvPr>
        </p:nvSpPr>
        <p:spPr>
          <a:xfrm>
            <a:off x="502325" y="1090025"/>
            <a:ext cx="3837600" cy="2377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fr-FR" dirty="0"/>
              <a:t>Modifiez le style du titre</a:t>
            </a:r>
            <a:endParaRPr dirty="0"/>
          </a:p>
        </p:txBody>
      </p:sp>
      <p:sp>
        <p:nvSpPr>
          <p:cNvPr id="21" name="Google Shape;21;p4"/>
          <p:cNvSpPr txBox="1">
            <a:spLocks noGrp="1"/>
          </p:cNvSpPr>
          <p:nvPr>
            <p:ph type="subTitle" idx="1"/>
          </p:nvPr>
        </p:nvSpPr>
        <p:spPr>
          <a:xfrm>
            <a:off x="502322" y="3376138"/>
            <a:ext cx="3257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fr-FR"/>
              <a:t>Modifiez le style des sous-titres du masque</a:t>
            </a:r>
            <a:endParaRPr dirty="0"/>
          </a:p>
        </p:txBody>
      </p:sp>
    </p:spTree>
    <p:extLst>
      <p:ext uri="{BB962C8B-B14F-4D97-AF65-F5344CB8AC3E}">
        <p14:creationId xmlns:p14="http://schemas.microsoft.com/office/powerpoint/2010/main" val="346558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tête de section 3">
  <p:cSld name="SECTION_HEADER_3">
    <p:bg>
      <p:bgPr>
        <a:solidFill>
          <a:srgbClr val="12415B"/>
        </a:solidFill>
        <a:effectLst/>
      </p:bgPr>
    </p:bg>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mt="20000"/>
          </a:blip>
          <a:srcRect r="7123" b="79669"/>
          <a:stretch/>
        </p:blipFill>
        <p:spPr>
          <a:xfrm>
            <a:off x="1164575" y="3593000"/>
            <a:ext cx="7979423" cy="1550499"/>
          </a:xfrm>
          <a:prstGeom prst="rect">
            <a:avLst/>
          </a:prstGeom>
          <a:noFill/>
          <a:ln>
            <a:noFill/>
          </a:ln>
        </p:spPr>
      </p:pic>
      <p:pic>
        <p:nvPicPr>
          <p:cNvPr id="29" name="Google Shape;29;p6"/>
          <p:cNvPicPr preferRelativeResize="0"/>
          <p:nvPr/>
        </p:nvPicPr>
        <p:blipFill rotWithShape="1">
          <a:blip r:embed="rId2">
            <a:alphaModFix amt="20000"/>
          </a:blip>
          <a:srcRect t="39871" r="36896"/>
          <a:stretch/>
        </p:blipFill>
        <p:spPr>
          <a:xfrm>
            <a:off x="6762125" y="1"/>
            <a:ext cx="2381875" cy="2014749"/>
          </a:xfrm>
          <a:prstGeom prst="rect">
            <a:avLst/>
          </a:prstGeom>
          <a:noFill/>
          <a:ln>
            <a:noFill/>
          </a:ln>
        </p:spPr>
      </p:pic>
      <p:sp>
        <p:nvSpPr>
          <p:cNvPr id="30" name="Google Shape;30;p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fr-FR"/>
              <a:t>Modifiez le style du titre</a:t>
            </a:r>
            <a:endParaRPr/>
          </a:p>
        </p:txBody>
      </p:sp>
      <p:pic>
        <p:nvPicPr>
          <p:cNvPr id="2" name="Google Shape;46;p9">
            <a:extLst>
              <a:ext uri="{FF2B5EF4-FFF2-40B4-BE49-F238E27FC236}">
                <a16:creationId xmlns:a16="http://schemas.microsoft.com/office/drawing/2014/main" id="{FB5F4DEE-BC2D-8FEE-33D4-FDFD40BFABEA}"/>
              </a:ext>
            </a:extLst>
          </p:cNvPr>
          <p:cNvPicPr preferRelativeResize="0"/>
          <p:nvPr userDrawn="1"/>
        </p:nvPicPr>
        <p:blipFill>
          <a:blip r:embed="rId3">
            <a:alphaModFix amt="50000"/>
          </a:blip>
          <a:srcRect/>
          <a:stretch/>
        </p:blipFill>
        <p:spPr>
          <a:xfrm rot="10800000" flipH="1">
            <a:off x="8625430" y="4793949"/>
            <a:ext cx="614639" cy="545850"/>
          </a:xfrm>
          <a:prstGeom prst="rect">
            <a:avLst/>
          </a:prstGeom>
          <a:noFill/>
          <a:ln>
            <a:noFill/>
          </a:ln>
        </p:spPr>
      </p:pic>
      <p:sp>
        <p:nvSpPr>
          <p:cNvPr id="3" name="Google Shape;47;p9">
            <a:extLst>
              <a:ext uri="{FF2B5EF4-FFF2-40B4-BE49-F238E27FC236}">
                <a16:creationId xmlns:a16="http://schemas.microsoft.com/office/drawing/2014/main" id="{693D0B22-4306-4207-0130-63153E17DD05}"/>
              </a:ext>
            </a:extLst>
          </p:cNvPr>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texte sur deux colonnes 2">
  <p:cSld name="TITLE_AND_TWO_COLUMNS_2">
    <p:spTree>
      <p:nvGrpSpPr>
        <p:cNvPr id="1" name="Shape 43"/>
        <p:cNvGrpSpPr/>
        <p:nvPr/>
      </p:nvGrpSpPr>
      <p:grpSpPr>
        <a:xfrm>
          <a:off x="0" y="0"/>
          <a:ext cx="0" cy="0"/>
          <a:chOff x="0" y="0"/>
          <a:chExt cx="0" cy="0"/>
        </a:xfrm>
      </p:grpSpPr>
      <p:pic>
        <p:nvPicPr>
          <p:cNvPr id="44" name="Google Shape;44;p9"/>
          <p:cNvPicPr preferRelativeResize="0"/>
          <p:nvPr/>
        </p:nvPicPr>
        <p:blipFill rotWithShape="1">
          <a:blip r:embed="rId2">
            <a:alphaModFix/>
          </a:blip>
          <a:srcRect t="13758" b="13751"/>
          <a:stretch/>
        </p:blipFill>
        <p:spPr>
          <a:xfrm>
            <a:off x="642600" y="-22025"/>
            <a:ext cx="8066248" cy="5187549"/>
          </a:xfrm>
          <a:prstGeom prst="rect">
            <a:avLst/>
          </a:prstGeom>
          <a:noFill/>
          <a:ln>
            <a:noFill/>
          </a:ln>
        </p:spPr>
      </p:pic>
      <p:sp>
        <p:nvSpPr>
          <p:cNvPr id="45" name="Google Shape;45;p9"/>
          <p:cNvSpPr txBox="1">
            <a:spLocks noGrp="1"/>
          </p:cNvSpPr>
          <p:nvPr>
            <p:ph type="title"/>
          </p:nvPr>
        </p:nvSpPr>
        <p:spPr>
          <a:xfrm>
            <a:off x="1574475" y="410000"/>
            <a:ext cx="5995200" cy="887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fr-FR"/>
              <a:t>Modifiez le style du titre</a:t>
            </a:r>
            <a:endParaRPr/>
          </a:p>
        </p:txBody>
      </p:sp>
      <p:pic>
        <p:nvPicPr>
          <p:cNvPr id="46" name="Google Shape;46;p9"/>
          <p:cNvPicPr preferRelativeResize="0"/>
          <p:nvPr/>
        </p:nvPicPr>
        <p:blipFill rotWithShape="1">
          <a:blip r:embed="rId3">
            <a:alphaModFix amt="40000"/>
          </a:blip>
          <a:srcRect/>
          <a:stretch/>
        </p:blipFill>
        <p:spPr>
          <a:xfrm rot="10800000" flipH="1">
            <a:off x="8625125" y="4793949"/>
            <a:ext cx="615250" cy="545850"/>
          </a:xfrm>
          <a:prstGeom prst="rect">
            <a:avLst/>
          </a:prstGeom>
          <a:noFill/>
          <a:ln>
            <a:noFill/>
          </a:ln>
        </p:spPr>
      </p:pic>
      <p:sp>
        <p:nvSpPr>
          <p:cNvPr id="47" name="Google Shape;47;p9"/>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48" name="Google Shape;48;p9"/>
          <p:cNvSpPr txBox="1">
            <a:spLocks noGrp="1"/>
          </p:cNvSpPr>
          <p:nvPr>
            <p:ph type="body" idx="1"/>
          </p:nvPr>
        </p:nvSpPr>
        <p:spPr>
          <a:xfrm>
            <a:off x="1574475" y="1297700"/>
            <a:ext cx="5995200" cy="3271200"/>
          </a:xfrm>
          <a:prstGeom prst="rect">
            <a:avLst/>
          </a:prstGeom>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lt1"/>
              </a:buClr>
              <a:buSzPts val="1600"/>
              <a:buFont typeface="IBM Plex Sans"/>
              <a:buChar char="●"/>
              <a:defRPr sz="1600">
                <a:solidFill>
                  <a:schemeClr val="lt1"/>
                </a:solidFill>
                <a:latin typeface="IBM Plex Sans"/>
                <a:ea typeface="IBM Plex Sans"/>
                <a:cs typeface="IBM Plex Sans"/>
                <a:sym typeface="IBM Plex Sans"/>
              </a:defRPr>
            </a:lvl1pPr>
            <a:lvl2pPr marL="914400" lvl="1" indent="-311150" rtl="0">
              <a:lnSpc>
                <a:spcPct val="115000"/>
              </a:lnSpc>
              <a:spcBef>
                <a:spcPts val="0"/>
              </a:spcBef>
              <a:spcAft>
                <a:spcPts val="0"/>
              </a:spcAft>
              <a:buClr>
                <a:schemeClr val="lt1"/>
              </a:buClr>
              <a:buSzPts val="1300"/>
              <a:buFont typeface="IBM Plex Sans"/>
              <a:buChar char="●"/>
              <a:defRPr sz="1300">
                <a:solidFill>
                  <a:schemeClr val="lt1"/>
                </a:solidFill>
                <a:latin typeface="IBM Plex Sans"/>
                <a:ea typeface="IBM Plex Sans"/>
                <a:cs typeface="IBM Plex Sans"/>
                <a:sym typeface="IBM Plex Sans"/>
              </a:defRPr>
            </a:lvl2pPr>
            <a:lvl3pPr marL="1371600" lvl="2" indent="-304800" rtl="0">
              <a:lnSpc>
                <a:spcPct val="115000"/>
              </a:lnSpc>
              <a:spcBef>
                <a:spcPts val="0"/>
              </a:spcBef>
              <a:spcAft>
                <a:spcPts val="0"/>
              </a:spcAft>
              <a:buClr>
                <a:schemeClr val="lt1"/>
              </a:buClr>
              <a:buSzPts val="1200"/>
              <a:buFont typeface="IBM Plex Sans"/>
              <a:buChar char="○"/>
              <a:defRPr sz="1200">
                <a:solidFill>
                  <a:schemeClr val="lt1"/>
                </a:solidFill>
                <a:latin typeface="IBM Plex Sans"/>
                <a:ea typeface="IBM Plex Sans"/>
                <a:cs typeface="IBM Plex Sans"/>
                <a:sym typeface="IBM Plex Sans"/>
              </a:defRPr>
            </a:lvl3pPr>
            <a:lvl4pPr marL="1828800" lvl="3"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4pPr>
            <a:lvl5pPr marL="2286000" lvl="4"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5pPr>
            <a:lvl6pPr marL="2743200" lvl="5"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6pPr>
            <a:lvl7pPr marL="3200400" lvl="6"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7pPr>
            <a:lvl8pPr marL="3657600" lvl="7"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8pPr>
            <a:lvl9pPr marL="4114800" lvl="8"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9pPr>
          </a:lstStyle>
          <a:p>
            <a:pPr lvl="0"/>
            <a:r>
              <a:rPr lang="fr-FR" dirty="0"/>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et texte sur deux colonnes 2 1">
  <p:cSld name="TITLE_AND_TWO_COLUMNS_2_1">
    <p:spTree>
      <p:nvGrpSpPr>
        <p:cNvPr id="1" name="Shape 49"/>
        <p:cNvGrpSpPr/>
        <p:nvPr/>
      </p:nvGrpSpPr>
      <p:grpSpPr>
        <a:xfrm>
          <a:off x="0" y="0"/>
          <a:ext cx="0" cy="0"/>
          <a:chOff x="0" y="0"/>
          <a:chExt cx="0" cy="0"/>
        </a:xfrm>
      </p:grpSpPr>
      <p:pic>
        <p:nvPicPr>
          <p:cNvPr id="50" name="Google Shape;50;p10"/>
          <p:cNvPicPr preferRelativeResize="0"/>
          <p:nvPr/>
        </p:nvPicPr>
        <p:blipFill rotWithShape="1">
          <a:blip r:embed="rId2">
            <a:alphaModFix/>
          </a:blip>
          <a:srcRect t="14062" b="13453"/>
          <a:stretch/>
        </p:blipFill>
        <p:spPr>
          <a:xfrm>
            <a:off x="642600" y="-22025"/>
            <a:ext cx="8066248" cy="5187549"/>
          </a:xfrm>
          <a:prstGeom prst="rect">
            <a:avLst/>
          </a:prstGeom>
          <a:noFill/>
          <a:ln>
            <a:noFill/>
          </a:ln>
        </p:spPr>
      </p:pic>
      <p:sp>
        <p:nvSpPr>
          <p:cNvPr id="51" name="Google Shape;51;p10"/>
          <p:cNvSpPr txBox="1">
            <a:spLocks noGrp="1"/>
          </p:cNvSpPr>
          <p:nvPr>
            <p:ph type="title"/>
          </p:nvPr>
        </p:nvSpPr>
        <p:spPr>
          <a:xfrm>
            <a:off x="1574475" y="410000"/>
            <a:ext cx="5995200" cy="887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fr-FR"/>
              <a:t>Modifiez le style du titre</a:t>
            </a:r>
            <a:endParaRPr/>
          </a:p>
        </p:txBody>
      </p:sp>
      <p:pic>
        <p:nvPicPr>
          <p:cNvPr id="52" name="Google Shape;52;p10"/>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53" name="Google Shape;53;p10"/>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54" name="Google Shape;54;p10"/>
          <p:cNvSpPr txBox="1">
            <a:spLocks noGrp="1"/>
          </p:cNvSpPr>
          <p:nvPr>
            <p:ph type="body" idx="1"/>
          </p:nvPr>
        </p:nvSpPr>
        <p:spPr>
          <a:xfrm>
            <a:off x="1574475" y="1297700"/>
            <a:ext cx="5995200" cy="3271200"/>
          </a:xfrm>
          <a:prstGeom prst="rect">
            <a:avLst/>
          </a:prstGeom>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lt1"/>
              </a:buClr>
              <a:buSzPts val="1600"/>
              <a:buFont typeface="IBM Plex Sans"/>
              <a:buChar char="●"/>
              <a:defRPr sz="1600">
                <a:solidFill>
                  <a:schemeClr val="lt1"/>
                </a:solidFill>
                <a:latin typeface="IBM Plex Sans"/>
                <a:ea typeface="IBM Plex Sans"/>
                <a:cs typeface="IBM Plex Sans"/>
                <a:sym typeface="IBM Plex Sans"/>
              </a:defRPr>
            </a:lvl1pPr>
            <a:lvl2pPr marL="914400" lvl="1" indent="-311150" rtl="0">
              <a:lnSpc>
                <a:spcPct val="115000"/>
              </a:lnSpc>
              <a:spcBef>
                <a:spcPts val="0"/>
              </a:spcBef>
              <a:spcAft>
                <a:spcPts val="0"/>
              </a:spcAft>
              <a:buClr>
                <a:schemeClr val="lt1"/>
              </a:buClr>
              <a:buSzPts val="1300"/>
              <a:buFont typeface="IBM Plex Sans"/>
              <a:buChar char="●"/>
              <a:defRPr sz="1300">
                <a:solidFill>
                  <a:schemeClr val="lt1"/>
                </a:solidFill>
                <a:latin typeface="IBM Plex Sans"/>
                <a:ea typeface="IBM Plex Sans"/>
                <a:cs typeface="IBM Plex Sans"/>
                <a:sym typeface="IBM Plex Sans"/>
              </a:defRPr>
            </a:lvl2pPr>
            <a:lvl3pPr marL="1371600" lvl="2" indent="-304800" rtl="0">
              <a:lnSpc>
                <a:spcPct val="115000"/>
              </a:lnSpc>
              <a:spcBef>
                <a:spcPts val="0"/>
              </a:spcBef>
              <a:spcAft>
                <a:spcPts val="0"/>
              </a:spcAft>
              <a:buClr>
                <a:schemeClr val="lt1"/>
              </a:buClr>
              <a:buSzPts val="1200"/>
              <a:buFont typeface="IBM Plex Sans"/>
              <a:buChar char="○"/>
              <a:defRPr sz="1200">
                <a:solidFill>
                  <a:schemeClr val="lt1"/>
                </a:solidFill>
                <a:latin typeface="IBM Plex Sans"/>
                <a:ea typeface="IBM Plex Sans"/>
                <a:cs typeface="IBM Plex Sans"/>
                <a:sym typeface="IBM Plex Sans"/>
              </a:defRPr>
            </a:lvl3pPr>
            <a:lvl4pPr marL="1828800" lvl="3"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4pPr>
            <a:lvl5pPr marL="2286000" lvl="4"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5pPr>
            <a:lvl6pPr marL="2743200" lvl="5"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6pPr>
            <a:lvl7pPr marL="3200400" lvl="6"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7pPr>
            <a:lvl8pPr marL="3657600" lvl="7"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8pPr>
            <a:lvl9pPr marL="4114800" lvl="8"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9pPr>
          </a:lstStyle>
          <a:p>
            <a:pPr lvl="0"/>
            <a:r>
              <a:rPr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pic>
        <p:nvPicPr>
          <p:cNvPr id="60" name="Google Shape;60;p11"/>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2" name="Google Shape;7;p1">
            <a:extLst>
              <a:ext uri="{FF2B5EF4-FFF2-40B4-BE49-F238E27FC236}">
                <a16:creationId xmlns:a16="http://schemas.microsoft.com/office/drawing/2014/main" id="{A7B74512-F23E-3E8B-F204-85804BB67C44}"/>
              </a:ext>
            </a:extLst>
          </p:cNvPr>
          <p:cNvSpPr txBox="1">
            <a:spLocks noGrp="1"/>
          </p:cNvSpPr>
          <p:nvPr>
            <p:ph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D21F2E"/>
              </a:buClr>
              <a:buSzPts val="1600"/>
              <a:buFont typeface="IBM Plex Sans"/>
              <a:buChar char="●"/>
              <a:defRPr sz="1600">
                <a:solidFill>
                  <a:srgbClr val="666666"/>
                </a:solidFill>
                <a:latin typeface="IBM Plex Sans"/>
                <a:ea typeface="IBM Plex Sans"/>
                <a:cs typeface="IBM Plex Sans"/>
                <a:sym typeface="IBM Plex Sans"/>
              </a:defRPr>
            </a:lvl1pPr>
            <a:lvl2pPr marL="914400" lvl="1" indent="-311150">
              <a:lnSpc>
                <a:spcPct val="115000"/>
              </a:lnSpc>
              <a:spcBef>
                <a:spcPts val="0"/>
              </a:spcBef>
              <a:spcAft>
                <a:spcPts val="0"/>
              </a:spcAft>
              <a:buClr>
                <a:srgbClr val="12415B"/>
              </a:buClr>
              <a:buSzPts val="1300"/>
              <a:buFont typeface="IBM Plex Sans"/>
              <a:buChar char="●"/>
              <a:defRPr sz="1300">
                <a:solidFill>
                  <a:srgbClr val="666666"/>
                </a:solidFill>
                <a:latin typeface="IBM Plex Sans"/>
                <a:ea typeface="IBM Plex Sans"/>
                <a:cs typeface="IBM Plex Sans"/>
                <a:sym typeface="IBM Plex Sans"/>
              </a:defRPr>
            </a:lvl2pPr>
            <a:lvl3pPr marL="1371600" lvl="2" indent="-304800">
              <a:lnSpc>
                <a:spcPct val="115000"/>
              </a:lnSpc>
              <a:spcBef>
                <a:spcPts val="0"/>
              </a:spcBef>
              <a:spcAft>
                <a:spcPts val="0"/>
              </a:spcAft>
              <a:buClr>
                <a:srgbClr val="12415B"/>
              </a:buClr>
              <a:buSzPts val="1200"/>
              <a:buFont typeface="IBM Plex Sans"/>
              <a:buChar char="○"/>
              <a:defRPr sz="1200">
                <a:solidFill>
                  <a:srgbClr val="666666"/>
                </a:solidFill>
                <a:latin typeface="IBM Plex Sans"/>
                <a:ea typeface="IBM Plex Sans"/>
                <a:cs typeface="IBM Plex Sans"/>
                <a:sym typeface="IBM Plex Sans"/>
              </a:defRPr>
            </a:lvl3pPr>
            <a:lvl4pPr marL="1828800" lvl="3" indent="-292100">
              <a:lnSpc>
                <a:spcPct val="115000"/>
              </a:lnSpc>
              <a:spcBef>
                <a:spcPts val="0"/>
              </a:spcBef>
              <a:spcAft>
                <a:spcPts val="0"/>
              </a:spcAft>
              <a:buClr>
                <a:srgbClr val="12415B"/>
              </a:buClr>
              <a:buSzPts val="1000"/>
              <a:buFont typeface="IBM Plex Sans"/>
              <a:buChar char="●"/>
              <a:defRPr sz="1000">
                <a:solidFill>
                  <a:srgbClr val="666666"/>
                </a:solidFill>
                <a:latin typeface="IBM Plex Sans"/>
                <a:ea typeface="IBM Plex Sans"/>
                <a:cs typeface="IBM Plex Sans"/>
                <a:sym typeface="IBM Plex Sans"/>
              </a:defRPr>
            </a:lvl4pPr>
            <a:lvl5pPr marL="2286000" lvl="4"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5pPr>
            <a:lvl6pPr marL="2743200" lvl="5"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6pPr>
            <a:lvl7pPr marL="3200400" lvl="6"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7pPr>
            <a:lvl8pPr marL="3657600" lvl="7"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8pPr>
            <a:lvl9pPr marL="4114800" lvl="8"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9pPr>
          </a:lstStyle>
          <a:p>
            <a:endParaRPr dirty="0"/>
          </a:p>
        </p:txBody>
      </p:sp>
      <p:pic>
        <p:nvPicPr>
          <p:cNvPr id="3" name="Google Shape;59;p11">
            <a:extLst>
              <a:ext uri="{FF2B5EF4-FFF2-40B4-BE49-F238E27FC236}">
                <a16:creationId xmlns:a16="http://schemas.microsoft.com/office/drawing/2014/main" id="{DD157450-A7BB-496B-AFAF-D09DF52FB39C}"/>
              </a:ext>
            </a:extLst>
          </p:cNvPr>
          <p:cNvPicPr preferRelativeResize="0"/>
          <p:nvPr userDrawn="1"/>
        </p:nvPicPr>
        <p:blipFill rotWithShape="1">
          <a:blip r:embed="rId3">
            <a:alphaModFix/>
          </a:blip>
          <a:srcRect l="69923"/>
          <a:stretch/>
        </p:blipFill>
        <p:spPr>
          <a:xfrm>
            <a:off x="0" y="194048"/>
            <a:ext cx="300923" cy="887659"/>
          </a:xfrm>
          <a:prstGeom prst="rect">
            <a:avLst/>
          </a:prstGeom>
          <a:noFill/>
          <a:ln>
            <a:noFill/>
          </a:ln>
        </p:spPr>
      </p:pic>
    </p:spTree>
    <p:extLst>
      <p:ext uri="{BB962C8B-B14F-4D97-AF65-F5344CB8AC3E}">
        <p14:creationId xmlns:p14="http://schemas.microsoft.com/office/powerpoint/2010/main" val="234324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85206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60" name="Google Shape;60;p11"/>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699" y="953675"/>
            <a:ext cx="8531378"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pic>
        <p:nvPicPr>
          <p:cNvPr id="2" name="Google Shape;59;p11">
            <a:extLst>
              <a:ext uri="{FF2B5EF4-FFF2-40B4-BE49-F238E27FC236}">
                <a16:creationId xmlns:a16="http://schemas.microsoft.com/office/drawing/2014/main" id="{709F21F7-3518-52DF-D389-C5A7D70B385E}"/>
              </a:ext>
            </a:extLst>
          </p:cNvPr>
          <p:cNvPicPr preferRelativeResize="0"/>
          <p:nvPr userDrawn="1"/>
        </p:nvPicPr>
        <p:blipFill rotWithShape="1">
          <a:blip r:embed="rId3">
            <a:alphaModFix/>
          </a:blip>
          <a:srcRect l="69923"/>
          <a:stretch/>
        </p:blipFill>
        <p:spPr>
          <a:xfrm>
            <a:off x="0" y="194048"/>
            <a:ext cx="300923" cy="887659"/>
          </a:xfrm>
          <a:prstGeom prst="rect">
            <a:avLst/>
          </a:prstGeom>
          <a:noFill/>
          <a:ln>
            <a:noFill/>
          </a:ln>
        </p:spPr>
      </p:pic>
    </p:spTree>
    <p:extLst>
      <p:ext uri="{BB962C8B-B14F-4D97-AF65-F5344CB8AC3E}">
        <p14:creationId xmlns:p14="http://schemas.microsoft.com/office/powerpoint/2010/main" val="146180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sur deux colonnes 1">
  <p:cSld name="TITLE_AND_TWO_COLUMNS_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39999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sp>
        <p:nvSpPr>
          <p:cNvPr id="58" name="Google Shape;58;p11"/>
          <p:cNvSpPr txBox="1">
            <a:spLocks noGrp="1"/>
          </p:cNvSpPr>
          <p:nvPr>
            <p:ph type="body" idx="2"/>
          </p:nvPr>
        </p:nvSpPr>
        <p:spPr>
          <a:xfrm>
            <a:off x="4832400" y="1705775"/>
            <a:ext cx="39999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60" name="Google Shape;60;p11"/>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700" y="953675"/>
            <a:ext cx="3999900"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sp>
        <p:nvSpPr>
          <p:cNvPr id="63" name="Google Shape;63;p11"/>
          <p:cNvSpPr txBox="1">
            <a:spLocks noGrp="1"/>
          </p:cNvSpPr>
          <p:nvPr>
            <p:ph type="title" idx="4"/>
          </p:nvPr>
        </p:nvSpPr>
        <p:spPr>
          <a:xfrm>
            <a:off x="4832400" y="953675"/>
            <a:ext cx="3999900"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pic>
        <p:nvPicPr>
          <p:cNvPr id="2" name="Google Shape;59;p11">
            <a:extLst>
              <a:ext uri="{FF2B5EF4-FFF2-40B4-BE49-F238E27FC236}">
                <a16:creationId xmlns:a16="http://schemas.microsoft.com/office/drawing/2014/main" id="{548A8D12-D60C-A008-716A-63A3792E0EBB}"/>
              </a:ext>
            </a:extLst>
          </p:cNvPr>
          <p:cNvPicPr preferRelativeResize="0"/>
          <p:nvPr userDrawn="1"/>
        </p:nvPicPr>
        <p:blipFill rotWithShape="1">
          <a:blip r:embed="rId3">
            <a:alphaModFix/>
          </a:blip>
          <a:srcRect l="69923"/>
          <a:stretch/>
        </p:blipFill>
        <p:spPr>
          <a:xfrm>
            <a:off x="0" y="194048"/>
            <a:ext cx="300923" cy="8876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39999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59" name="Google Shape;59;p11"/>
          <p:cNvPicPr preferRelativeResize="0"/>
          <p:nvPr/>
        </p:nvPicPr>
        <p:blipFill rotWithShape="1">
          <a:blip r:embed="rId2">
            <a:alphaModFix/>
          </a:blip>
          <a:srcRect l="69923"/>
          <a:stretch/>
        </p:blipFill>
        <p:spPr>
          <a:xfrm>
            <a:off x="0" y="194048"/>
            <a:ext cx="300923" cy="887659"/>
          </a:xfrm>
          <a:prstGeom prst="rect">
            <a:avLst/>
          </a:prstGeom>
          <a:noFill/>
          <a:ln>
            <a:noFill/>
          </a:ln>
        </p:spPr>
      </p:pic>
      <p:pic>
        <p:nvPicPr>
          <p:cNvPr id="60" name="Google Shape;60;p11"/>
          <p:cNvPicPr preferRelativeResize="0"/>
          <p:nvPr/>
        </p:nvPicPr>
        <p:blipFill rotWithShape="1">
          <a:blip r:embed="rId3">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700" y="953675"/>
            <a:ext cx="3999900"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sp>
        <p:nvSpPr>
          <p:cNvPr id="2" name="Espace réservé pour une image  7">
            <a:extLst>
              <a:ext uri="{FF2B5EF4-FFF2-40B4-BE49-F238E27FC236}">
                <a16:creationId xmlns:a16="http://schemas.microsoft.com/office/drawing/2014/main" id="{89681124-A76B-127A-8CED-F9CD2280692B}"/>
              </a:ext>
            </a:extLst>
          </p:cNvPr>
          <p:cNvSpPr>
            <a:spLocks noGrp="1"/>
          </p:cNvSpPr>
          <p:nvPr>
            <p:ph type="pic" sz="quarter" idx="13"/>
          </p:nvPr>
        </p:nvSpPr>
        <p:spPr>
          <a:xfrm>
            <a:off x="4647227" y="-21399"/>
            <a:ext cx="4496938" cy="517517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5132 w 10155"/>
              <a:gd name="connsiteY0" fmla="*/ 0 h 10021"/>
              <a:gd name="connsiteX1" fmla="*/ 10133 w 10155"/>
              <a:gd name="connsiteY1" fmla="*/ 21 h 10021"/>
              <a:gd name="connsiteX2" fmla="*/ 10155 w 10155"/>
              <a:gd name="connsiteY2" fmla="*/ 4814 h 10021"/>
              <a:gd name="connsiteX3" fmla="*/ 10133 w 10155"/>
              <a:gd name="connsiteY3" fmla="*/ 10021 h 10021"/>
              <a:gd name="connsiteX4" fmla="*/ 1800 w 10155"/>
              <a:gd name="connsiteY4" fmla="*/ 10021 h 10021"/>
              <a:gd name="connsiteX5" fmla="*/ 133 w 10155"/>
              <a:gd name="connsiteY5" fmla="*/ 5021 h 10021"/>
              <a:gd name="connsiteX6" fmla="*/ 5132 w 10155"/>
              <a:gd name="connsiteY6" fmla="*/ 0 h 10021"/>
              <a:gd name="connsiteX0" fmla="*/ 5012 w 10035"/>
              <a:gd name="connsiteY0" fmla="*/ 0 h 10062"/>
              <a:gd name="connsiteX1" fmla="*/ 10013 w 10035"/>
              <a:gd name="connsiteY1" fmla="*/ 21 h 10062"/>
              <a:gd name="connsiteX2" fmla="*/ 10035 w 10035"/>
              <a:gd name="connsiteY2" fmla="*/ 4814 h 10062"/>
              <a:gd name="connsiteX3" fmla="*/ 10013 w 10035"/>
              <a:gd name="connsiteY3" fmla="*/ 10021 h 10062"/>
              <a:gd name="connsiteX4" fmla="*/ 6678 w 10035"/>
              <a:gd name="connsiteY4" fmla="*/ 10062 h 10062"/>
              <a:gd name="connsiteX5" fmla="*/ 13 w 10035"/>
              <a:gd name="connsiteY5" fmla="*/ 5021 h 10062"/>
              <a:gd name="connsiteX6" fmla="*/ 5012 w 10035"/>
              <a:gd name="connsiteY6" fmla="*/ 0 h 10062"/>
              <a:gd name="connsiteX0" fmla="*/ 5411 w 10434"/>
              <a:gd name="connsiteY0" fmla="*/ 0 h 10062"/>
              <a:gd name="connsiteX1" fmla="*/ 10412 w 10434"/>
              <a:gd name="connsiteY1" fmla="*/ 21 h 10062"/>
              <a:gd name="connsiteX2" fmla="*/ 10434 w 10434"/>
              <a:gd name="connsiteY2" fmla="*/ 4814 h 10062"/>
              <a:gd name="connsiteX3" fmla="*/ 10412 w 10434"/>
              <a:gd name="connsiteY3" fmla="*/ 10021 h 10062"/>
              <a:gd name="connsiteX4" fmla="*/ 7077 w 10434"/>
              <a:gd name="connsiteY4" fmla="*/ 10062 h 10062"/>
              <a:gd name="connsiteX5" fmla="*/ 412 w 10434"/>
              <a:gd name="connsiteY5" fmla="*/ 5021 h 10062"/>
              <a:gd name="connsiteX6" fmla="*/ 5411 w 10434"/>
              <a:gd name="connsiteY6" fmla="*/ 0 h 10062"/>
              <a:gd name="connsiteX0" fmla="*/ 4747 w 9770"/>
              <a:gd name="connsiteY0" fmla="*/ 0 h 10075"/>
              <a:gd name="connsiteX1" fmla="*/ 9748 w 9770"/>
              <a:gd name="connsiteY1" fmla="*/ 21 h 10075"/>
              <a:gd name="connsiteX2" fmla="*/ 9770 w 9770"/>
              <a:gd name="connsiteY2" fmla="*/ 4814 h 10075"/>
              <a:gd name="connsiteX3" fmla="*/ 9748 w 9770"/>
              <a:gd name="connsiteY3" fmla="*/ 10021 h 10075"/>
              <a:gd name="connsiteX4" fmla="*/ 6413 w 9770"/>
              <a:gd name="connsiteY4" fmla="*/ 10062 h 10075"/>
              <a:gd name="connsiteX5" fmla="*/ 455 w 9770"/>
              <a:gd name="connsiteY5" fmla="*/ 6344 h 10075"/>
              <a:gd name="connsiteX6" fmla="*/ 4747 w 9770"/>
              <a:gd name="connsiteY6" fmla="*/ 0 h 10075"/>
              <a:gd name="connsiteX0" fmla="*/ 5101 w 10242"/>
              <a:gd name="connsiteY0" fmla="*/ 0 h 10000"/>
              <a:gd name="connsiteX1" fmla="*/ 10219 w 10242"/>
              <a:gd name="connsiteY1" fmla="*/ 21 h 10000"/>
              <a:gd name="connsiteX2" fmla="*/ 10242 w 10242"/>
              <a:gd name="connsiteY2" fmla="*/ 4778 h 10000"/>
              <a:gd name="connsiteX3" fmla="*/ 10219 w 10242"/>
              <a:gd name="connsiteY3" fmla="*/ 9946 h 10000"/>
              <a:gd name="connsiteX4" fmla="*/ 6806 w 10242"/>
              <a:gd name="connsiteY4" fmla="*/ 9987 h 10000"/>
              <a:gd name="connsiteX5" fmla="*/ 708 w 10242"/>
              <a:gd name="connsiteY5" fmla="*/ 6297 h 10000"/>
              <a:gd name="connsiteX6" fmla="*/ 5101 w 10242"/>
              <a:gd name="connsiteY6" fmla="*/ 0 h 10000"/>
              <a:gd name="connsiteX0" fmla="*/ 4424 w 9565"/>
              <a:gd name="connsiteY0" fmla="*/ 400 h 10387"/>
              <a:gd name="connsiteX1" fmla="*/ 9542 w 9565"/>
              <a:gd name="connsiteY1" fmla="*/ 421 h 10387"/>
              <a:gd name="connsiteX2" fmla="*/ 9565 w 9565"/>
              <a:gd name="connsiteY2" fmla="*/ 5178 h 10387"/>
              <a:gd name="connsiteX3" fmla="*/ 9542 w 9565"/>
              <a:gd name="connsiteY3" fmla="*/ 10346 h 10387"/>
              <a:gd name="connsiteX4" fmla="*/ 6129 w 9565"/>
              <a:gd name="connsiteY4" fmla="*/ 10387 h 10387"/>
              <a:gd name="connsiteX5" fmla="*/ 545 w 9565"/>
              <a:gd name="connsiteY5" fmla="*/ 5876 h 10387"/>
              <a:gd name="connsiteX6" fmla="*/ 4424 w 9565"/>
              <a:gd name="connsiteY6" fmla="*/ 400 h 10387"/>
              <a:gd name="connsiteX0" fmla="*/ 4915 w 9435"/>
              <a:gd name="connsiteY0" fmla="*/ 412 h 9928"/>
              <a:gd name="connsiteX1" fmla="*/ 9411 w 9435"/>
              <a:gd name="connsiteY1" fmla="*/ 333 h 9928"/>
              <a:gd name="connsiteX2" fmla="*/ 9435 w 9435"/>
              <a:gd name="connsiteY2" fmla="*/ 4913 h 9928"/>
              <a:gd name="connsiteX3" fmla="*/ 9411 w 9435"/>
              <a:gd name="connsiteY3" fmla="*/ 9889 h 9928"/>
              <a:gd name="connsiteX4" fmla="*/ 5843 w 9435"/>
              <a:gd name="connsiteY4" fmla="*/ 9928 h 9928"/>
              <a:gd name="connsiteX5" fmla="*/ 5 w 9435"/>
              <a:gd name="connsiteY5" fmla="*/ 5585 h 9928"/>
              <a:gd name="connsiteX6" fmla="*/ 4915 w 9435"/>
              <a:gd name="connsiteY6" fmla="*/ 412 h 9928"/>
              <a:gd name="connsiteX0" fmla="*/ 5214 w 10005"/>
              <a:gd name="connsiteY0" fmla="*/ 81 h 9666"/>
              <a:gd name="connsiteX1" fmla="*/ 9980 w 10005"/>
              <a:gd name="connsiteY1" fmla="*/ 1 h 9666"/>
              <a:gd name="connsiteX2" fmla="*/ 10005 w 10005"/>
              <a:gd name="connsiteY2" fmla="*/ 4615 h 9666"/>
              <a:gd name="connsiteX3" fmla="*/ 9980 w 10005"/>
              <a:gd name="connsiteY3" fmla="*/ 9627 h 9666"/>
              <a:gd name="connsiteX4" fmla="*/ 6198 w 10005"/>
              <a:gd name="connsiteY4" fmla="*/ 9666 h 9666"/>
              <a:gd name="connsiteX5" fmla="*/ 10 w 10005"/>
              <a:gd name="connsiteY5" fmla="*/ 5292 h 9666"/>
              <a:gd name="connsiteX6" fmla="*/ 5214 w 10005"/>
              <a:gd name="connsiteY6" fmla="*/ 81 h 9666"/>
              <a:gd name="connsiteX0" fmla="*/ 3513 w 10191"/>
              <a:gd name="connsiteY0" fmla="*/ 0 h 10019"/>
              <a:gd name="connsiteX1" fmla="*/ 10166 w 10191"/>
              <a:gd name="connsiteY1" fmla="*/ 20 h 10019"/>
              <a:gd name="connsiteX2" fmla="*/ 10191 w 10191"/>
              <a:gd name="connsiteY2" fmla="*/ 4793 h 10019"/>
              <a:gd name="connsiteX3" fmla="*/ 10166 w 10191"/>
              <a:gd name="connsiteY3" fmla="*/ 9979 h 10019"/>
              <a:gd name="connsiteX4" fmla="*/ 6386 w 10191"/>
              <a:gd name="connsiteY4" fmla="*/ 10019 h 10019"/>
              <a:gd name="connsiteX5" fmla="*/ 201 w 10191"/>
              <a:gd name="connsiteY5" fmla="*/ 5494 h 10019"/>
              <a:gd name="connsiteX6" fmla="*/ 3513 w 10191"/>
              <a:gd name="connsiteY6" fmla="*/ 0 h 10019"/>
              <a:gd name="connsiteX0" fmla="*/ 3507 w 10185"/>
              <a:gd name="connsiteY0" fmla="*/ 0 h 10019"/>
              <a:gd name="connsiteX1" fmla="*/ 10160 w 10185"/>
              <a:gd name="connsiteY1" fmla="*/ 20 h 10019"/>
              <a:gd name="connsiteX2" fmla="*/ 10185 w 10185"/>
              <a:gd name="connsiteY2" fmla="*/ 4793 h 10019"/>
              <a:gd name="connsiteX3" fmla="*/ 10160 w 10185"/>
              <a:gd name="connsiteY3" fmla="*/ 9979 h 10019"/>
              <a:gd name="connsiteX4" fmla="*/ 6380 w 10185"/>
              <a:gd name="connsiteY4" fmla="*/ 10019 h 10019"/>
              <a:gd name="connsiteX5" fmla="*/ 195 w 10185"/>
              <a:gd name="connsiteY5" fmla="*/ 5494 h 10019"/>
              <a:gd name="connsiteX6" fmla="*/ 3507 w 10185"/>
              <a:gd name="connsiteY6" fmla="*/ 0 h 10019"/>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1091"/>
              <a:gd name="connsiteX1" fmla="*/ 10236 w 10261"/>
              <a:gd name="connsiteY1" fmla="*/ 429 h 11091"/>
              <a:gd name="connsiteX2" fmla="*/ 10261 w 10261"/>
              <a:gd name="connsiteY2" fmla="*/ 5202 h 11091"/>
              <a:gd name="connsiteX3" fmla="*/ 10236 w 10261"/>
              <a:gd name="connsiteY3" fmla="*/ 10388 h 11091"/>
              <a:gd name="connsiteX4" fmla="*/ 6456 w 10261"/>
              <a:gd name="connsiteY4" fmla="*/ 10428 h 11091"/>
              <a:gd name="connsiteX5" fmla="*/ 64 w 10261"/>
              <a:gd name="connsiteY5" fmla="*/ 6006 h 11091"/>
              <a:gd name="connsiteX6" fmla="*/ 3583 w 10261"/>
              <a:gd name="connsiteY6" fmla="*/ 409 h 11091"/>
              <a:gd name="connsiteX0" fmla="*/ 3583 w 10261"/>
              <a:gd name="connsiteY0" fmla="*/ 409 h 10467"/>
              <a:gd name="connsiteX1" fmla="*/ 10236 w 10261"/>
              <a:gd name="connsiteY1" fmla="*/ 429 h 10467"/>
              <a:gd name="connsiteX2" fmla="*/ 10261 w 10261"/>
              <a:gd name="connsiteY2" fmla="*/ 5202 h 10467"/>
              <a:gd name="connsiteX3" fmla="*/ 10236 w 10261"/>
              <a:gd name="connsiteY3" fmla="*/ 10388 h 10467"/>
              <a:gd name="connsiteX4" fmla="*/ 6456 w 10261"/>
              <a:gd name="connsiteY4" fmla="*/ 10428 h 10467"/>
              <a:gd name="connsiteX5" fmla="*/ 64 w 10261"/>
              <a:gd name="connsiteY5" fmla="*/ 6006 h 10467"/>
              <a:gd name="connsiteX6" fmla="*/ 3583 w 10261"/>
              <a:gd name="connsiteY6" fmla="*/ 409 h 10467"/>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365 w 10224"/>
              <a:gd name="connsiteY0" fmla="*/ 523 h 10152"/>
              <a:gd name="connsiteX1" fmla="*/ 10199 w 10224"/>
              <a:gd name="connsiteY1" fmla="*/ 193 h 10152"/>
              <a:gd name="connsiteX2" fmla="*/ 10224 w 10224"/>
              <a:gd name="connsiteY2" fmla="*/ 4966 h 10152"/>
              <a:gd name="connsiteX3" fmla="*/ 10199 w 10224"/>
              <a:gd name="connsiteY3" fmla="*/ 10152 h 10152"/>
              <a:gd name="connsiteX4" fmla="*/ 5048 w 10224"/>
              <a:gd name="connsiteY4" fmla="*/ 7825 h 10152"/>
              <a:gd name="connsiteX5" fmla="*/ 27 w 10224"/>
              <a:gd name="connsiteY5" fmla="*/ 5770 h 10152"/>
              <a:gd name="connsiteX6" fmla="*/ 3365 w 10224"/>
              <a:gd name="connsiteY6" fmla="*/ 523 h 10152"/>
              <a:gd name="connsiteX0" fmla="*/ 3365 w 10224"/>
              <a:gd name="connsiteY0" fmla="*/ 331 h 9960"/>
              <a:gd name="connsiteX1" fmla="*/ 10199 w 10224"/>
              <a:gd name="connsiteY1" fmla="*/ 1 h 9960"/>
              <a:gd name="connsiteX2" fmla="*/ 10224 w 10224"/>
              <a:gd name="connsiteY2" fmla="*/ 4774 h 9960"/>
              <a:gd name="connsiteX3" fmla="*/ 10199 w 10224"/>
              <a:gd name="connsiteY3" fmla="*/ 9960 h 9960"/>
              <a:gd name="connsiteX4" fmla="*/ 5048 w 10224"/>
              <a:gd name="connsiteY4" fmla="*/ 7633 h 9960"/>
              <a:gd name="connsiteX5" fmla="*/ 27 w 10224"/>
              <a:gd name="connsiteY5" fmla="*/ 5578 h 9960"/>
              <a:gd name="connsiteX6" fmla="*/ 3365 w 10224"/>
              <a:gd name="connsiteY6" fmla="*/ 331 h 9960"/>
              <a:gd name="connsiteX0" fmla="*/ 3293 w 10002"/>
              <a:gd name="connsiteY0" fmla="*/ 332 h 10000"/>
              <a:gd name="connsiteX1" fmla="*/ 9978 w 10002"/>
              <a:gd name="connsiteY1" fmla="*/ 1 h 10000"/>
              <a:gd name="connsiteX2" fmla="*/ 10002 w 10002"/>
              <a:gd name="connsiteY2" fmla="*/ 4793 h 10000"/>
              <a:gd name="connsiteX3" fmla="*/ 9978 w 10002"/>
              <a:gd name="connsiteY3" fmla="*/ 10000 h 10000"/>
              <a:gd name="connsiteX4" fmla="*/ 4939 w 10002"/>
              <a:gd name="connsiteY4" fmla="*/ 7664 h 10000"/>
              <a:gd name="connsiteX5" fmla="*/ 28 w 10002"/>
              <a:gd name="connsiteY5" fmla="*/ 5600 h 10000"/>
              <a:gd name="connsiteX6" fmla="*/ 3293 w 10002"/>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316 w 10000"/>
              <a:gd name="connsiteY0" fmla="*/ 1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316 w 10000"/>
              <a:gd name="connsiteY6" fmla="*/ 1 h 10000"/>
              <a:gd name="connsiteX0" fmla="*/ 3319 w 10003"/>
              <a:gd name="connsiteY0" fmla="*/ 0 h 9999"/>
              <a:gd name="connsiteX1" fmla="*/ 9979 w 10003"/>
              <a:gd name="connsiteY1" fmla="*/ 0 h 9999"/>
              <a:gd name="connsiteX2" fmla="*/ 10003 w 10003"/>
              <a:gd name="connsiteY2" fmla="*/ 4792 h 9999"/>
              <a:gd name="connsiteX3" fmla="*/ 9979 w 10003"/>
              <a:gd name="connsiteY3" fmla="*/ 9999 h 9999"/>
              <a:gd name="connsiteX4" fmla="*/ 4940 w 10003"/>
              <a:gd name="connsiteY4" fmla="*/ 7663 h 9999"/>
              <a:gd name="connsiteX5" fmla="*/ 29 w 10003"/>
              <a:gd name="connsiteY5" fmla="*/ 5599 h 9999"/>
              <a:gd name="connsiteX6" fmla="*/ 3319 w 10003"/>
              <a:gd name="connsiteY6" fmla="*/ 0 h 9999"/>
              <a:gd name="connsiteX0" fmla="*/ 3316 w 9998"/>
              <a:gd name="connsiteY0" fmla="*/ 0 h 10063"/>
              <a:gd name="connsiteX1" fmla="*/ 9974 w 9998"/>
              <a:gd name="connsiteY1" fmla="*/ 0 h 10063"/>
              <a:gd name="connsiteX2" fmla="*/ 9998 w 9998"/>
              <a:gd name="connsiteY2" fmla="*/ 4792 h 10063"/>
              <a:gd name="connsiteX3" fmla="*/ 9974 w 9998"/>
              <a:gd name="connsiteY3" fmla="*/ 10000 h 10063"/>
              <a:gd name="connsiteX4" fmla="*/ 4836 w 9998"/>
              <a:gd name="connsiteY4" fmla="*/ 10020 h 10063"/>
              <a:gd name="connsiteX5" fmla="*/ 27 w 9998"/>
              <a:gd name="connsiteY5" fmla="*/ 5600 h 10063"/>
              <a:gd name="connsiteX6" fmla="*/ 3316 w 9998"/>
              <a:gd name="connsiteY6" fmla="*/ 0 h 10063"/>
              <a:gd name="connsiteX0" fmla="*/ 3317 w 10000"/>
              <a:gd name="connsiteY0" fmla="*/ 0 h 9964"/>
              <a:gd name="connsiteX1" fmla="*/ 9976 w 10000"/>
              <a:gd name="connsiteY1" fmla="*/ 0 h 9964"/>
              <a:gd name="connsiteX2" fmla="*/ 10000 w 10000"/>
              <a:gd name="connsiteY2" fmla="*/ 4762 h 9964"/>
              <a:gd name="connsiteX3" fmla="*/ 9976 w 10000"/>
              <a:gd name="connsiteY3" fmla="*/ 9937 h 9964"/>
              <a:gd name="connsiteX4" fmla="*/ 4837 w 10000"/>
              <a:gd name="connsiteY4" fmla="*/ 9957 h 9964"/>
              <a:gd name="connsiteX5" fmla="*/ 27 w 10000"/>
              <a:gd name="connsiteY5" fmla="*/ 5565 h 9964"/>
              <a:gd name="connsiteX6" fmla="*/ 3317 w 10000"/>
              <a:gd name="connsiteY6" fmla="*/ 0 h 9964"/>
              <a:gd name="connsiteX0" fmla="*/ 3317 w 10000"/>
              <a:gd name="connsiteY0" fmla="*/ 0 h 9993"/>
              <a:gd name="connsiteX1" fmla="*/ 9976 w 10000"/>
              <a:gd name="connsiteY1" fmla="*/ 0 h 9993"/>
              <a:gd name="connsiteX2" fmla="*/ 10000 w 10000"/>
              <a:gd name="connsiteY2" fmla="*/ 4779 h 9993"/>
              <a:gd name="connsiteX3" fmla="*/ 9976 w 10000"/>
              <a:gd name="connsiteY3" fmla="*/ 9973 h 9993"/>
              <a:gd name="connsiteX4" fmla="*/ 4837 w 10000"/>
              <a:gd name="connsiteY4" fmla="*/ 9993 h 9993"/>
              <a:gd name="connsiteX5" fmla="*/ 27 w 10000"/>
              <a:gd name="connsiteY5" fmla="*/ 5585 h 9993"/>
              <a:gd name="connsiteX6" fmla="*/ 3317 w 10000"/>
              <a:gd name="connsiteY6" fmla="*/ 0 h 9993"/>
              <a:gd name="connsiteX0" fmla="*/ 3317 w 10716"/>
              <a:gd name="connsiteY0" fmla="*/ 0 h 10000"/>
              <a:gd name="connsiteX1" fmla="*/ 9976 w 10716"/>
              <a:gd name="connsiteY1" fmla="*/ 0 h 10000"/>
              <a:gd name="connsiteX2" fmla="*/ 9976 w 10716"/>
              <a:gd name="connsiteY2" fmla="*/ 9980 h 10000"/>
              <a:gd name="connsiteX3" fmla="*/ 4837 w 10716"/>
              <a:gd name="connsiteY3" fmla="*/ 10000 h 10000"/>
              <a:gd name="connsiteX4" fmla="*/ 27 w 10716"/>
              <a:gd name="connsiteY4" fmla="*/ 5589 h 10000"/>
              <a:gd name="connsiteX5" fmla="*/ 3317 w 10716"/>
              <a:gd name="connsiteY5" fmla="*/ 0 h 10000"/>
              <a:gd name="connsiteX0" fmla="*/ 3317 w 10356"/>
              <a:gd name="connsiteY0" fmla="*/ 0 h 10000"/>
              <a:gd name="connsiteX1" fmla="*/ 9976 w 10356"/>
              <a:gd name="connsiteY1" fmla="*/ 0 h 10000"/>
              <a:gd name="connsiteX2" fmla="*/ 9976 w 10356"/>
              <a:gd name="connsiteY2" fmla="*/ 9980 h 10000"/>
              <a:gd name="connsiteX3" fmla="*/ 4837 w 10356"/>
              <a:gd name="connsiteY3" fmla="*/ 10000 h 10000"/>
              <a:gd name="connsiteX4" fmla="*/ 27 w 10356"/>
              <a:gd name="connsiteY4" fmla="*/ 5589 h 10000"/>
              <a:gd name="connsiteX5" fmla="*/ 3317 w 10356"/>
              <a:gd name="connsiteY5" fmla="*/ 0 h 10000"/>
              <a:gd name="connsiteX0" fmla="*/ 3317 w 9976"/>
              <a:gd name="connsiteY0" fmla="*/ 0 h 10000"/>
              <a:gd name="connsiteX1" fmla="*/ 9976 w 9976"/>
              <a:gd name="connsiteY1" fmla="*/ 0 h 10000"/>
              <a:gd name="connsiteX2" fmla="*/ 9976 w 9976"/>
              <a:gd name="connsiteY2" fmla="*/ 9980 h 10000"/>
              <a:gd name="connsiteX3" fmla="*/ 4837 w 9976"/>
              <a:gd name="connsiteY3" fmla="*/ 10000 h 10000"/>
              <a:gd name="connsiteX4" fmla="*/ 27 w 9976"/>
              <a:gd name="connsiteY4" fmla="*/ 5589 h 10000"/>
              <a:gd name="connsiteX5" fmla="*/ 3317 w 9976"/>
              <a:gd name="connsiteY5" fmla="*/ 0 h 10000"/>
              <a:gd name="connsiteX0" fmla="*/ 3325 w 10000"/>
              <a:gd name="connsiteY0" fmla="*/ 0 h 9980"/>
              <a:gd name="connsiteX1" fmla="*/ 10000 w 10000"/>
              <a:gd name="connsiteY1" fmla="*/ 0 h 9980"/>
              <a:gd name="connsiteX2" fmla="*/ 10000 w 10000"/>
              <a:gd name="connsiteY2" fmla="*/ 9980 h 9980"/>
              <a:gd name="connsiteX3" fmla="*/ 4849 w 10000"/>
              <a:gd name="connsiteY3" fmla="*/ 9979 h 9980"/>
              <a:gd name="connsiteX4" fmla="*/ 27 w 10000"/>
              <a:gd name="connsiteY4" fmla="*/ 5589 h 9980"/>
              <a:gd name="connsiteX5" fmla="*/ 3325 w 10000"/>
              <a:gd name="connsiteY5" fmla="*/ 0 h 9980"/>
              <a:gd name="connsiteX0" fmla="*/ 3348 w 10023"/>
              <a:gd name="connsiteY0" fmla="*/ 0 h 10000"/>
              <a:gd name="connsiteX1" fmla="*/ 10023 w 10023"/>
              <a:gd name="connsiteY1" fmla="*/ 0 h 10000"/>
              <a:gd name="connsiteX2" fmla="*/ 10023 w 10023"/>
              <a:gd name="connsiteY2" fmla="*/ 10000 h 10000"/>
              <a:gd name="connsiteX3" fmla="*/ 4872 w 10023"/>
              <a:gd name="connsiteY3" fmla="*/ 9999 h 10000"/>
              <a:gd name="connsiteX4" fmla="*/ 50 w 10023"/>
              <a:gd name="connsiteY4" fmla="*/ 5600 h 10000"/>
              <a:gd name="connsiteX5" fmla="*/ 3348 w 10023"/>
              <a:gd name="connsiteY5" fmla="*/ 0 h 10000"/>
              <a:gd name="connsiteX0" fmla="*/ 5113 w 9974"/>
              <a:gd name="connsiteY0" fmla="*/ 0 h 10000"/>
              <a:gd name="connsiteX1" fmla="*/ 9974 w 9974"/>
              <a:gd name="connsiteY1" fmla="*/ 0 h 10000"/>
              <a:gd name="connsiteX2" fmla="*/ 9974 w 9974"/>
              <a:gd name="connsiteY2" fmla="*/ 10000 h 10000"/>
              <a:gd name="connsiteX3" fmla="*/ 4823 w 9974"/>
              <a:gd name="connsiteY3" fmla="*/ 9999 h 10000"/>
              <a:gd name="connsiteX4" fmla="*/ 1 w 9974"/>
              <a:gd name="connsiteY4" fmla="*/ 5600 h 10000"/>
              <a:gd name="connsiteX5" fmla="*/ 5113 w 9974"/>
              <a:gd name="connsiteY5" fmla="*/ 0 h 10000"/>
              <a:gd name="connsiteX0" fmla="*/ 5155 w 10029"/>
              <a:gd name="connsiteY0" fmla="*/ 0 h 10000"/>
              <a:gd name="connsiteX1" fmla="*/ 10029 w 10029"/>
              <a:gd name="connsiteY1" fmla="*/ 0 h 10000"/>
              <a:gd name="connsiteX2" fmla="*/ 10029 w 10029"/>
              <a:gd name="connsiteY2" fmla="*/ 10000 h 10000"/>
              <a:gd name="connsiteX3" fmla="*/ 4865 w 10029"/>
              <a:gd name="connsiteY3" fmla="*/ 9999 h 10000"/>
              <a:gd name="connsiteX4" fmla="*/ 30 w 10029"/>
              <a:gd name="connsiteY4" fmla="*/ 5600 h 10000"/>
              <a:gd name="connsiteX5" fmla="*/ 5155 w 10029"/>
              <a:gd name="connsiteY5" fmla="*/ 0 h 10000"/>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11 h 10372"/>
              <a:gd name="connsiteX1" fmla="*/ 10050 w 10050"/>
              <a:gd name="connsiteY1" fmla="*/ 11 h 10372"/>
              <a:gd name="connsiteX2" fmla="*/ 10050 w 10050"/>
              <a:gd name="connsiteY2" fmla="*/ 10011 h 10372"/>
              <a:gd name="connsiteX3" fmla="*/ 4886 w 10050"/>
              <a:gd name="connsiteY3" fmla="*/ 10010 h 10372"/>
              <a:gd name="connsiteX4" fmla="*/ 28 w 10050"/>
              <a:gd name="connsiteY4" fmla="*/ 5115 h 10372"/>
              <a:gd name="connsiteX5" fmla="*/ 5176 w 10050"/>
              <a:gd name="connsiteY5" fmla="*/ 11 h 10372"/>
              <a:gd name="connsiteX0" fmla="*/ 5176 w 10050"/>
              <a:gd name="connsiteY0" fmla="*/ 11 h 10011"/>
              <a:gd name="connsiteX1" fmla="*/ 10050 w 10050"/>
              <a:gd name="connsiteY1" fmla="*/ 11 h 10011"/>
              <a:gd name="connsiteX2" fmla="*/ 10050 w 10050"/>
              <a:gd name="connsiteY2" fmla="*/ 10011 h 10011"/>
              <a:gd name="connsiteX3" fmla="*/ 4886 w 10050"/>
              <a:gd name="connsiteY3" fmla="*/ 10010 h 10011"/>
              <a:gd name="connsiteX4" fmla="*/ 28 w 10050"/>
              <a:gd name="connsiteY4" fmla="*/ 5115 h 10011"/>
              <a:gd name="connsiteX5" fmla="*/ 5176 w 10050"/>
              <a:gd name="connsiteY5" fmla="*/ 11 h 1001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4830 w 9704"/>
              <a:gd name="connsiteY0" fmla="*/ 1 h 10001"/>
              <a:gd name="connsiteX1" fmla="*/ 9704 w 9704"/>
              <a:gd name="connsiteY1" fmla="*/ 1 h 10001"/>
              <a:gd name="connsiteX2" fmla="*/ 9704 w 9704"/>
              <a:gd name="connsiteY2" fmla="*/ 10001 h 10001"/>
              <a:gd name="connsiteX3" fmla="*/ 4540 w 9704"/>
              <a:gd name="connsiteY3" fmla="*/ 10000 h 10001"/>
              <a:gd name="connsiteX4" fmla="*/ 32 w 9704"/>
              <a:gd name="connsiteY4" fmla="*/ 4340 h 10001"/>
              <a:gd name="connsiteX5" fmla="*/ 4830 w 9704"/>
              <a:gd name="connsiteY5" fmla="*/ 1 h 10001"/>
              <a:gd name="connsiteX0" fmla="*/ 5111 w 10134"/>
              <a:gd name="connsiteY0" fmla="*/ 2 h 10001"/>
              <a:gd name="connsiteX1" fmla="*/ 10134 w 10134"/>
              <a:gd name="connsiteY1" fmla="*/ 2 h 10001"/>
              <a:gd name="connsiteX2" fmla="*/ 10134 w 10134"/>
              <a:gd name="connsiteY2" fmla="*/ 10001 h 10001"/>
              <a:gd name="connsiteX3" fmla="*/ 4812 w 10134"/>
              <a:gd name="connsiteY3" fmla="*/ 10000 h 10001"/>
              <a:gd name="connsiteX4" fmla="*/ 167 w 10134"/>
              <a:gd name="connsiteY4" fmla="*/ 4341 h 10001"/>
              <a:gd name="connsiteX5" fmla="*/ 5111 w 10134"/>
              <a:gd name="connsiteY5" fmla="*/ 2 h 10001"/>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2"/>
              <a:gd name="connsiteX1" fmla="*/ 10181 w 10181"/>
              <a:gd name="connsiteY1" fmla="*/ 1 h 10002"/>
              <a:gd name="connsiteX2" fmla="*/ 10181 w 10181"/>
              <a:gd name="connsiteY2" fmla="*/ 10000 h 10002"/>
              <a:gd name="connsiteX3" fmla="*/ 4859 w 10181"/>
              <a:gd name="connsiteY3" fmla="*/ 9999 h 10002"/>
              <a:gd name="connsiteX4" fmla="*/ 166 w 10181"/>
              <a:gd name="connsiteY4" fmla="*/ 5559 h 10002"/>
              <a:gd name="connsiteX5" fmla="*/ 5158 w 10181"/>
              <a:gd name="connsiteY5" fmla="*/ 1 h 10002"/>
              <a:gd name="connsiteX0" fmla="*/ 4834 w 9857"/>
              <a:gd name="connsiteY0" fmla="*/ 1 h 10014"/>
              <a:gd name="connsiteX1" fmla="*/ 9857 w 9857"/>
              <a:gd name="connsiteY1" fmla="*/ 1 h 10014"/>
              <a:gd name="connsiteX2" fmla="*/ 9857 w 9857"/>
              <a:gd name="connsiteY2" fmla="*/ 10000 h 10014"/>
              <a:gd name="connsiteX3" fmla="*/ 4535 w 9857"/>
              <a:gd name="connsiteY3" fmla="*/ 9999 h 10014"/>
              <a:gd name="connsiteX4" fmla="*/ 178 w 9857"/>
              <a:gd name="connsiteY4" fmla="*/ 5910 h 10014"/>
              <a:gd name="connsiteX5" fmla="*/ 4834 w 9857"/>
              <a:gd name="connsiteY5" fmla="*/ 1 h 10014"/>
              <a:gd name="connsiteX0" fmla="*/ 5252 w 10348"/>
              <a:gd name="connsiteY0" fmla="*/ 1 h 9990"/>
              <a:gd name="connsiteX1" fmla="*/ 10348 w 10348"/>
              <a:gd name="connsiteY1" fmla="*/ 1 h 9990"/>
              <a:gd name="connsiteX2" fmla="*/ 10348 w 10348"/>
              <a:gd name="connsiteY2" fmla="*/ 9986 h 9990"/>
              <a:gd name="connsiteX3" fmla="*/ 4949 w 10348"/>
              <a:gd name="connsiteY3" fmla="*/ 9985 h 9990"/>
              <a:gd name="connsiteX4" fmla="*/ 529 w 10348"/>
              <a:gd name="connsiteY4" fmla="*/ 5902 h 9990"/>
              <a:gd name="connsiteX5" fmla="*/ 5252 w 10348"/>
              <a:gd name="connsiteY5" fmla="*/ 1 h 9990"/>
              <a:gd name="connsiteX0" fmla="*/ 5075 w 10000"/>
              <a:gd name="connsiteY0" fmla="*/ 1 h 9996"/>
              <a:gd name="connsiteX1" fmla="*/ 10000 w 10000"/>
              <a:gd name="connsiteY1" fmla="*/ 1 h 9996"/>
              <a:gd name="connsiteX2" fmla="*/ 10000 w 10000"/>
              <a:gd name="connsiteY2" fmla="*/ 9996 h 9996"/>
              <a:gd name="connsiteX3" fmla="*/ 4783 w 10000"/>
              <a:gd name="connsiteY3" fmla="*/ 9995 h 9996"/>
              <a:gd name="connsiteX4" fmla="*/ 511 w 10000"/>
              <a:gd name="connsiteY4" fmla="*/ 5908 h 9996"/>
              <a:gd name="connsiteX5" fmla="*/ 5075 w 10000"/>
              <a:gd name="connsiteY5" fmla="*/ 1 h 9996"/>
              <a:gd name="connsiteX0" fmla="*/ 5041 w 9966"/>
              <a:gd name="connsiteY0" fmla="*/ 1 h 10000"/>
              <a:gd name="connsiteX1" fmla="*/ 9966 w 9966"/>
              <a:gd name="connsiteY1" fmla="*/ 1 h 10000"/>
              <a:gd name="connsiteX2" fmla="*/ 9966 w 9966"/>
              <a:gd name="connsiteY2" fmla="*/ 10000 h 10000"/>
              <a:gd name="connsiteX3" fmla="*/ 4749 w 9966"/>
              <a:gd name="connsiteY3" fmla="*/ 9999 h 10000"/>
              <a:gd name="connsiteX4" fmla="*/ 477 w 9966"/>
              <a:gd name="connsiteY4" fmla="*/ 5910 h 10000"/>
              <a:gd name="connsiteX5" fmla="*/ 5041 w 9966"/>
              <a:gd name="connsiteY5" fmla="*/ 1 h 10000"/>
              <a:gd name="connsiteX0" fmla="*/ 4882 w 9824"/>
              <a:gd name="connsiteY0" fmla="*/ 1 h 10358"/>
              <a:gd name="connsiteX1" fmla="*/ 9824 w 9824"/>
              <a:gd name="connsiteY1" fmla="*/ 1 h 10358"/>
              <a:gd name="connsiteX2" fmla="*/ 9824 w 9824"/>
              <a:gd name="connsiteY2" fmla="*/ 10000 h 10358"/>
              <a:gd name="connsiteX3" fmla="*/ 4589 w 9824"/>
              <a:gd name="connsiteY3" fmla="*/ 9999 h 10358"/>
              <a:gd name="connsiteX4" fmla="*/ 492 w 9824"/>
              <a:gd name="connsiteY4" fmla="*/ 5145 h 10358"/>
              <a:gd name="connsiteX5" fmla="*/ 4882 w 9824"/>
              <a:gd name="connsiteY5" fmla="*/ 1 h 10358"/>
              <a:gd name="connsiteX0" fmla="*/ 4736 w 9767"/>
              <a:gd name="connsiteY0" fmla="*/ 1 h 10000"/>
              <a:gd name="connsiteX1" fmla="*/ 9767 w 9767"/>
              <a:gd name="connsiteY1" fmla="*/ 1 h 10000"/>
              <a:gd name="connsiteX2" fmla="*/ 9767 w 9767"/>
              <a:gd name="connsiteY2" fmla="*/ 9654 h 10000"/>
              <a:gd name="connsiteX3" fmla="*/ 4438 w 9767"/>
              <a:gd name="connsiteY3" fmla="*/ 9653 h 10000"/>
              <a:gd name="connsiteX4" fmla="*/ 268 w 9767"/>
              <a:gd name="connsiteY4" fmla="*/ 4967 h 10000"/>
              <a:gd name="connsiteX5" fmla="*/ 4736 w 9767"/>
              <a:gd name="connsiteY5" fmla="*/ 1 h 10000"/>
              <a:gd name="connsiteX0" fmla="*/ 2291 w 9782"/>
              <a:gd name="connsiteY0" fmla="*/ 1 h 10000"/>
              <a:gd name="connsiteX1" fmla="*/ 9782 w 9782"/>
              <a:gd name="connsiteY1" fmla="*/ 1 h 10000"/>
              <a:gd name="connsiteX2" fmla="*/ 9782 w 9782"/>
              <a:gd name="connsiteY2" fmla="*/ 9654 h 10000"/>
              <a:gd name="connsiteX3" fmla="*/ 4326 w 9782"/>
              <a:gd name="connsiteY3" fmla="*/ 9653 h 10000"/>
              <a:gd name="connsiteX4" fmla="*/ 56 w 9782"/>
              <a:gd name="connsiteY4" fmla="*/ 4967 h 10000"/>
              <a:gd name="connsiteX5" fmla="*/ 2291 w 9782"/>
              <a:gd name="connsiteY5" fmla="*/ 1 h 10000"/>
              <a:gd name="connsiteX0" fmla="*/ 2317 w 9975"/>
              <a:gd name="connsiteY0" fmla="*/ 0 h 9999"/>
              <a:gd name="connsiteX1" fmla="*/ 9975 w 9975"/>
              <a:gd name="connsiteY1" fmla="*/ 0 h 9999"/>
              <a:gd name="connsiteX2" fmla="*/ 9975 w 9975"/>
              <a:gd name="connsiteY2" fmla="*/ 9653 h 9999"/>
              <a:gd name="connsiteX3" fmla="*/ 4397 w 9975"/>
              <a:gd name="connsiteY3" fmla="*/ 9652 h 9999"/>
              <a:gd name="connsiteX4" fmla="*/ 32 w 9975"/>
              <a:gd name="connsiteY4" fmla="*/ 4966 h 9999"/>
              <a:gd name="connsiteX5" fmla="*/ 2317 w 9975"/>
              <a:gd name="connsiteY5" fmla="*/ 0 h 9999"/>
              <a:gd name="connsiteX0" fmla="*/ 2717 w 10394"/>
              <a:gd name="connsiteY0" fmla="*/ 0 h 10000"/>
              <a:gd name="connsiteX1" fmla="*/ 10394 w 10394"/>
              <a:gd name="connsiteY1" fmla="*/ 0 h 10000"/>
              <a:gd name="connsiteX2" fmla="*/ 10394 w 10394"/>
              <a:gd name="connsiteY2" fmla="*/ 9654 h 10000"/>
              <a:gd name="connsiteX3" fmla="*/ 4802 w 10394"/>
              <a:gd name="connsiteY3" fmla="*/ 9653 h 10000"/>
              <a:gd name="connsiteX4" fmla="*/ 426 w 10394"/>
              <a:gd name="connsiteY4" fmla="*/ 4966 h 10000"/>
              <a:gd name="connsiteX5" fmla="*/ 2717 w 10394"/>
              <a:gd name="connsiteY5" fmla="*/ 0 h 10000"/>
              <a:gd name="connsiteX0" fmla="*/ 1398 w 10060"/>
              <a:gd name="connsiteY0" fmla="*/ 20 h 10000"/>
              <a:gd name="connsiteX1" fmla="*/ 10060 w 10060"/>
              <a:gd name="connsiteY1" fmla="*/ 0 h 10000"/>
              <a:gd name="connsiteX2" fmla="*/ 10060 w 10060"/>
              <a:gd name="connsiteY2" fmla="*/ 9654 h 10000"/>
              <a:gd name="connsiteX3" fmla="*/ 4468 w 10060"/>
              <a:gd name="connsiteY3" fmla="*/ 9653 h 10000"/>
              <a:gd name="connsiteX4" fmla="*/ 92 w 10060"/>
              <a:gd name="connsiteY4" fmla="*/ 4966 h 10000"/>
              <a:gd name="connsiteX5" fmla="*/ 1398 w 10060"/>
              <a:gd name="connsiteY5" fmla="*/ 20 h 10000"/>
              <a:gd name="connsiteX0" fmla="*/ 1229 w 9891"/>
              <a:gd name="connsiteY0" fmla="*/ 20 h 10003"/>
              <a:gd name="connsiteX1" fmla="*/ 9891 w 9891"/>
              <a:gd name="connsiteY1" fmla="*/ 0 h 10003"/>
              <a:gd name="connsiteX2" fmla="*/ 9891 w 9891"/>
              <a:gd name="connsiteY2" fmla="*/ 9654 h 10003"/>
              <a:gd name="connsiteX3" fmla="*/ 4299 w 9891"/>
              <a:gd name="connsiteY3" fmla="*/ 9653 h 10003"/>
              <a:gd name="connsiteX4" fmla="*/ 100 w 9891"/>
              <a:gd name="connsiteY4" fmla="*/ 4926 h 10003"/>
              <a:gd name="connsiteX5" fmla="*/ 1229 w 9891"/>
              <a:gd name="connsiteY5" fmla="*/ 20 h 10003"/>
              <a:gd name="connsiteX0" fmla="*/ 1243 w 10000"/>
              <a:gd name="connsiteY0" fmla="*/ 20 h 9651"/>
              <a:gd name="connsiteX1" fmla="*/ 10000 w 10000"/>
              <a:gd name="connsiteY1" fmla="*/ 0 h 9651"/>
              <a:gd name="connsiteX2" fmla="*/ 10000 w 10000"/>
              <a:gd name="connsiteY2" fmla="*/ 9651 h 9651"/>
              <a:gd name="connsiteX3" fmla="*/ 4346 w 10000"/>
              <a:gd name="connsiteY3" fmla="*/ 9650 h 9651"/>
              <a:gd name="connsiteX4" fmla="*/ 101 w 10000"/>
              <a:gd name="connsiteY4" fmla="*/ 4925 h 9651"/>
              <a:gd name="connsiteX5" fmla="*/ 1243 w 10000"/>
              <a:gd name="connsiteY5" fmla="*/ 20 h 9651"/>
              <a:gd name="connsiteX0" fmla="*/ 1538 w 10295"/>
              <a:gd name="connsiteY0" fmla="*/ 21 h 10000"/>
              <a:gd name="connsiteX1" fmla="*/ 10295 w 10295"/>
              <a:gd name="connsiteY1" fmla="*/ 0 h 10000"/>
              <a:gd name="connsiteX2" fmla="*/ 10295 w 10295"/>
              <a:gd name="connsiteY2" fmla="*/ 10000 h 10000"/>
              <a:gd name="connsiteX3" fmla="*/ 4641 w 10295"/>
              <a:gd name="connsiteY3" fmla="*/ 9999 h 10000"/>
              <a:gd name="connsiteX4" fmla="*/ 396 w 10295"/>
              <a:gd name="connsiteY4" fmla="*/ 5103 h 10000"/>
              <a:gd name="connsiteX5" fmla="*/ 1538 w 10295"/>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1891 w 10648"/>
              <a:gd name="connsiteY0" fmla="*/ 21 h 10000"/>
              <a:gd name="connsiteX1" fmla="*/ 10648 w 10648"/>
              <a:gd name="connsiteY1" fmla="*/ 0 h 10000"/>
              <a:gd name="connsiteX2" fmla="*/ 10648 w 10648"/>
              <a:gd name="connsiteY2" fmla="*/ 10000 h 10000"/>
              <a:gd name="connsiteX3" fmla="*/ 3845 w 10648"/>
              <a:gd name="connsiteY3" fmla="*/ 9937 h 10000"/>
              <a:gd name="connsiteX4" fmla="*/ 34 w 10648"/>
              <a:gd name="connsiteY4" fmla="*/ 5372 h 10000"/>
              <a:gd name="connsiteX5" fmla="*/ 1891 w 10648"/>
              <a:gd name="connsiteY5" fmla="*/ 21 h 10000"/>
              <a:gd name="connsiteX0" fmla="*/ 2075 w 10832"/>
              <a:gd name="connsiteY0" fmla="*/ 21 h 10000"/>
              <a:gd name="connsiteX1" fmla="*/ 10832 w 10832"/>
              <a:gd name="connsiteY1" fmla="*/ 0 h 10000"/>
              <a:gd name="connsiteX2" fmla="*/ 10832 w 10832"/>
              <a:gd name="connsiteY2" fmla="*/ 10000 h 10000"/>
              <a:gd name="connsiteX3" fmla="*/ 4029 w 10832"/>
              <a:gd name="connsiteY3" fmla="*/ 9937 h 10000"/>
              <a:gd name="connsiteX4" fmla="*/ 218 w 10832"/>
              <a:gd name="connsiteY4" fmla="*/ 5372 h 10000"/>
              <a:gd name="connsiteX5" fmla="*/ 2075 w 10832"/>
              <a:gd name="connsiteY5" fmla="*/ 21 h 1000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66 w 10649"/>
              <a:gd name="connsiteY0" fmla="*/ 0 h 10061"/>
              <a:gd name="connsiteX1" fmla="*/ 10649 w 10649"/>
              <a:gd name="connsiteY1" fmla="*/ 41 h 10061"/>
              <a:gd name="connsiteX2" fmla="*/ 10649 w 10649"/>
              <a:gd name="connsiteY2" fmla="*/ 10041 h 10061"/>
              <a:gd name="connsiteX3" fmla="*/ 3872 w 10649"/>
              <a:gd name="connsiteY3" fmla="*/ 10061 h 10061"/>
              <a:gd name="connsiteX4" fmla="*/ 35 w 10649"/>
              <a:gd name="connsiteY4" fmla="*/ 5413 h 10061"/>
              <a:gd name="connsiteX5" fmla="*/ 1866 w 10649"/>
              <a:gd name="connsiteY5" fmla="*/ 0 h 10061"/>
              <a:gd name="connsiteX0" fmla="*/ 2012 w 10795"/>
              <a:gd name="connsiteY0" fmla="*/ 0 h 10061"/>
              <a:gd name="connsiteX1" fmla="*/ 10795 w 10795"/>
              <a:gd name="connsiteY1" fmla="*/ 41 h 10061"/>
              <a:gd name="connsiteX2" fmla="*/ 10795 w 10795"/>
              <a:gd name="connsiteY2" fmla="*/ 10041 h 10061"/>
              <a:gd name="connsiteX3" fmla="*/ 4018 w 10795"/>
              <a:gd name="connsiteY3" fmla="*/ 10061 h 10061"/>
              <a:gd name="connsiteX4" fmla="*/ 181 w 10795"/>
              <a:gd name="connsiteY4" fmla="*/ 5413 h 10061"/>
              <a:gd name="connsiteX5" fmla="*/ 2012 w 10795"/>
              <a:gd name="connsiteY5" fmla="*/ 0 h 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 h="10061">
                <a:moveTo>
                  <a:pt x="2012" y="0"/>
                </a:moveTo>
                <a:lnTo>
                  <a:pt x="10795" y="41"/>
                </a:lnTo>
                <a:lnTo>
                  <a:pt x="10795" y="10041"/>
                </a:lnTo>
                <a:lnTo>
                  <a:pt x="4018" y="10061"/>
                </a:lnTo>
                <a:cubicBezTo>
                  <a:pt x="3848" y="10071"/>
                  <a:pt x="1077" y="9116"/>
                  <a:pt x="181" y="5413"/>
                </a:cubicBezTo>
                <a:cubicBezTo>
                  <a:pt x="-715" y="1710"/>
                  <a:pt x="1996" y="4"/>
                  <a:pt x="2012" y="0"/>
                </a:cubicBezTo>
                <a:close/>
              </a:path>
            </a:pathLst>
          </a:custGeom>
          <a:noFill/>
          <a:ln>
            <a:noFill/>
          </a:ln>
        </p:spPr>
        <p:txBody>
          <a:bodyPr/>
          <a:lstStyle/>
          <a:p>
            <a:endParaRPr lang="fr-FR" dirty="0"/>
          </a:p>
        </p:txBody>
      </p:sp>
    </p:spTree>
    <p:extLst>
      <p:ext uri="{BB962C8B-B14F-4D97-AF65-F5344CB8AC3E}">
        <p14:creationId xmlns:p14="http://schemas.microsoft.com/office/powerpoint/2010/main" val="20253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D21F2E"/>
              </a:buClr>
              <a:buSzPts val="2400"/>
              <a:buFont typeface="IBM Plex Sans"/>
              <a:buNone/>
              <a:defRPr sz="2400" b="1">
                <a:solidFill>
                  <a:srgbClr val="D21F2E"/>
                </a:solidFill>
                <a:latin typeface="IBM Plex Sans"/>
                <a:ea typeface="IBM Plex Sans"/>
                <a:cs typeface="IBM Plex Sans"/>
                <a:sym typeface="IBM Plex Sans"/>
              </a:defRPr>
            </a:lvl1pPr>
            <a:lvl2pPr lvl="1">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2pPr>
            <a:lvl3pPr lvl="2">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3pPr>
            <a:lvl4pPr lvl="3">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4pPr>
            <a:lvl5pPr lvl="4">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5pPr>
            <a:lvl6pPr lvl="5">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6pPr>
            <a:lvl7pPr lvl="6">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7pPr>
            <a:lvl8pPr lvl="7">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8pPr>
            <a:lvl9pPr lvl="8">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D21F2E"/>
              </a:buClr>
              <a:buSzPts val="1600"/>
              <a:buFont typeface="IBM Plex Sans"/>
              <a:buChar char="●"/>
              <a:defRPr sz="1600">
                <a:solidFill>
                  <a:srgbClr val="666666"/>
                </a:solidFill>
                <a:latin typeface="IBM Plex Sans"/>
                <a:ea typeface="IBM Plex Sans"/>
                <a:cs typeface="IBM Plex Sans"/>
                <a:sym typeface="IBM Plex Sans"/>
              </a:defRPr>
            </a:lvl1pPr>
            <a:lvl2pPr marL="914400" lvl="1" indent="-311150">
              <a:lnSpc>
                <a:spcPct val="115000"/>
              </a:lnSpc>
              <a:spcBef>
                <a:spcPts val="0"/>
              </a:spcBef>
              <a:spcAft>
                <a:spcPts val="0"/>
              </a:spcAft>
              <a:buClr>
                <a:srgbClr val="12415B"/>
              </a:buClr>
              <a:buSzPts val="1300"/>
              <a:buFont typeface="IBM Plex Sans"/>
              <a:buChar char="●"/>
              <a:defRPr sz="1300">
                <a:solidFill>
                  <a:srgbClr val="666666"/>
                </a:solidFill>
                <a:latin typeface="IBM Plex Sans"/>
                <a:ea typeface="IBM Plex Sans"/>
                <a:cs typeface="IBM Plex Sans"/>
                <a:sym typeface="IBM Plex Sans"/>
              </a:defRPr>
            </a:lvl2pPr>
            <a:lvl3pPr marL="1371600" lvl="2" indent="-304800">
              <a:lnSpc>
                <a:spcPct val="115000"/>
              </a:lnSpc>
              <a:spcBef>
                <a:spcPts val="0"/>
              </a:spcBef>
              <a:spcAft>
                <a:spcPts val="0"/>
              </a:spcAft>
              <a:buClr>
                <a:srgbClr val="12415B"/>
              </a:buClr>
              <a:buSzPts val="1200"/>
              <a:buFont typeface="IBM Plex Sans"/>
              <a:buChar char="○"/>
              <a:defRPr sz="1200">
                <a:solidFill>
                  <a:srgbClr val="666666"/>
                </a:solidFill>
                <a:latin typeface="IBM Plex Sans"/>
                <a:ea typeface="IBM Plex Sans"/>
                <a:cs typeface="IBM Plex Sans"/>
                <a:sym typeface="IBM Plex Sans"/>
              </a:defRPr>
            </a:lvl3pPr>
            <a:lvl4pPr marL="1828800" lvl="3" indent="-292100">
              <a:lnSpc>
                <a:spcPct val="115000"/>
              </a:lnSpc>
              <a:spcBef>
                <a:spcPts val="0"/>
              </a:spcBef>
              <a:spcAft>
                <a:spcPts val="0"/>
              </a:spcAft>
              <a:buClr>
                <a:srgbClr val="12415B"/>
              </a:buClr>
              <a:buSzPts val="1000"/>
              <a:buFont typeface="IBM Plex Sans"/>
              <a:buChar char="●"/>
              <a:defRPr sz="1000">
                <a:solidFill>
                  <a:srgbClr val="666666"/>
                </a:solidFill>
                <a:latin typeface="IBM Plex Sans"/>
                <a:ea typeface="IBM Plex Sans"/>
                <a:cs typeface="IBM Plex Sans"/>
                <a:sym typeface="IBM Plex Sans"/>
              </a:defRPr>
            </a:lvl4pPr>
            <a:lvl5pPr marL="2286000" lvl="4"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5pPr>
            <a:lvl6pPr marL="2743200" lvl="5"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6pPr>
            <a:lvl7pPr marL="3200400" lvl="6"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7pPr>
            <a:lvl8pPr marL="3657600" lvl="7"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8pPr>
            <a:lvl9pPr marL="4114800" lvl="8"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9pPr>
          </a:lstStyle>
          <a:p>
            <a:endParaRPr dirty="0"/>
          </a:p>
        </p:txBody>
      </p:sp>
      <p:pic>
        <p:nvPicPr>
          <p:cNvPr id="8" name="Google Shape;8;p1"/>
          <p:cNvPicPr preferRelativeResize="0"/>
          <p:nvPr/>
        </p:nvPicPr>
        <p:blipFill>
          <a:blip r:embed="rId18">
            <a:alphaModFix/>
          </a:blip>
          <a:stretch>
            <a:fillRect/>
          </a:stretch>
        </p:blipFill>
        <p:spPr>
          <a:xfrm>
            <a:off x="0" y="4420000"/>
            <a:ext cx="1000499" cy="72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75" r:id="rId2"/>
    <p:sldLayoutId id="2147483652" r:id="rId3"/>
    <p:sldLayoutId id="2147483655" r:id="rId4"/>
    <p:sldLayoutId id="2147483656" r:id="rId5"/>
    <p:sldLayoutId id="2147483674" r:id="rId6"/>
    <p:sldLayoutId id="2147483673" r:id="rId7"/>
    <p:sldLayoutId id="2147483657" r:id="rId8"/>
    <p:sldLayoutId id="2147483669" r:id="rId9"/>
    <p:sldLayoutId id="2147483676" r:id="rId10"/>
    <p:sldLayoutId id="2147483668" r:id="rId11"/>
    <p:sldLayoutId id="2147483665" r:id="rId12"/>
    <p:sldLayoutId id="2147483671" r:id="rId13"/>
    <p:sldLayoutId id="2147483672" r:id="rId14"/>
    <p:sldLayoutId id="2147483677" r:id="rId15"/>
    <p:sldLayoutId id="2147483678" r:id="rId16"/>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27000" marR="0" lvl="0"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3" name="Ellipse 2"/>
          <p:cNvSpPr/>
          <p:nvPr/>
        </p:nvSpPr>
        <p:spPr>
          <a:xfrm>
            <a:off x="5748729" y="0"/>
            <a:ext cx="2746618" cy="2720715"/>
          </a:xfrm>
          <a:prstGeom prst="ellipse">
            <a:avLst/>
          </a:prstGeom>
          <a:blipFill dpi="0" rotWithShape="1">
            <a:blip r:embed="rId3">
              <a:alphaModFix amt="45000"/>
              <a:extLst>
                <a:ext uri="{28A0092B-C50C-407E-A947-70E740481C1C}">
                  <a14:useLocalDpi xmlns:a14="http://schemas.microsoft.com/office/drawing/2010/main" val="0"/>
                </a:ext>
              </a:extLst>
            </a:blip>
            <a:srcRect/>
            <a:stretch>
              <a:fillRect/>
            </a:stretch>
          </a:blipFill>
          <a:ln>
            <a:noFill/>
          </a:ln>
          <a:effectLst>
            <a:glow>
              <a:schemeClr val="accent1"/>
            </a:glo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Google Shape;106;p21"/>
          <p:cNvSpPr txBox="1">
            <a:spLocks noGrp="1"/>
          </p:cNvSpPr>
          <p:nvPr>
            <p:ph type="ctrTitle"/>
          </p:nvPr>
        </p:nvSpPr>
        <p:spPr>
          <a:xfrm>
            <a:off x="424282" y="737475"/>
            <a:ext cx="8558784" cy="2319511"/>
          </a:xfrm>
          <a:prstGeom prst="rect">
            <a:avLst/>
          </a:prstGeom>
        </p:spPr>
        <p:txBody>
          <a:bodyPr spcFirstLastPara="1" wrap="square" lIns="91425" tIns="91425" rIns="91425" bIns="91425" anchor="b" anchorCtr="0">
            <a:normAutofit/>
          </a:bodyPr>
          <a:lstStyle/>
          <a:p>
            <a:r>
              <a:rPr lang="fr-FR" sz="3200" dirty="0" err="1" smtClean="0"/>
              <a:t>PsyDrep</a:t>
            </a:r>
            <a:r>
              <a:rPr lang="fr-FR" sz="3200" b="0" dirty="0" smtClean="0"/>
              <a:t/>
            </a:r>
            <a:br>
              <a:rPr lang="fr-FR" sz="3200" b="0" dirty="0" smtClean="0"/>
            </a:br>
            <a:r>
              <a:rPr lang="fr-FR" sz="3200" b="0" dirty="0" smtClean="0"/>
              <a:t/>
            </a:r>
            <a:br>
              <a:rPr lang="fr-FR" sz="3200" b="0" dirty="0" smtClean="0"/>
            </a:br>
            <a:r>
              <a:rPr lang="fr-FR" sz="3200" b="0" dirty="0" smtClean="0"/>
              <a:t>7e </a:t>
            </a:r>
            <a:r>
              <a:rPr lang="fr-FR" sz="3200" b="0" dirty="0"/>
              <a:t>journée d'étude pour les </a:t>
            </a:r>
            <a:r>
              <a:rPr lang="fr-FR" sz="3200" b="0" dirty="0" smtClean="0"/>
              <a:t>soignants</a:t>
            </a:r>
            <a:br>
              <a:rPr lang="fr-FR" sz="3200" b="0" dirty="0" smtClean="0"/>
            </a:br>
            <a:r>
              <a:rPr lang="fr-FR" sz="3200" dirty="0"/>
              <a:t>Guérir…</a:t>
            </a:r>
          </a:p>
        </p:txBody>
      </p:sp>
      <p:sp>
        <p:nvSpPr>
          <p:cNvPr id="107" name="Google Shape;107;p21"/>
          <p:cNvSpPr txBox="1">
            <a:spLocks noGrp="1"/>
          </p:cNvSpPr>
          <p:nvPr>
            <p:ph type="subTitle" idx="1"/>
          </p:nvPr>
        </p:nvSpPr>
        <p:spPr>
          <a:xfrm>
            <a:off x="2202100" y="2991150"/>
            <a:ext cx="5014200" cy="1742692"/>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endParaRPr lang="fr-FR" dirty="0" smtClean="0"/>
          </a:p>
          <a:p>
            <a:pPr marL="0" lvl="0" indent="0" algn="ctr" rtl="0">
              <a:spcBef>
                <a:spcPts val="0"/>
              </a:spcBef>
              <a:spcAft>
                <a:spcPts val="0"/>
              </a:spcAft>
              <a:buNone/>
            </a:pPr>
            <a:r>
              <a:rPr lang="fr-FR" dirty="0" smtClean="0"/>
              <a:t>27 juin 2024</a:t>
            </a:r>
          </a:p>
          <a:p>
            <a:pPr marL="0" lvl="0" indent="0" algn="ctr" rtl="0">
              <a:spcBef>
                <a:spcPts val="0"/>
              </a:spcBef>
              <a:spcAft>
                <a:spcPts val="0"/>
              </a:spcAft>
              <a:buNone/>
            </a:pPr>
            <a:endParaRPr lang="fr-FR" dirty="0"/>
          </a:p>
          <a:p>
            <a:r>
              <a:rPr lang="fr-FR" b="1" dirty="0"/>
              <a:t>Faculté de Médecine – Sorbonne Université</a:t>
            </a:r>
            <a:endParaRPr lang="fr-FR" dirty="0"/>
          </a:p>
          <a:p>
            <a:r>
              <a:rPr lang="fr-FR" b="1" dirty="0"/>
              <a:t>105 Boulevard de l’Hôpital</a:t>
            </a:r>
            <a:endParaRPr lang="fr-FR" dirty="0"/>
          </a:p>
          <a:p>
            <a:r>
              <a:rPr lang="fr-FR" b="1" dirty="0"/>
              <a:t>-Amphithéâtre F </a:t>
            </a:r>
            <a:r>
              <a:rPr lang="fr-FR" b="1" dirty="0" smtClean="0"/>
              <a:t>– </a:t>
            </a:r>
          </a:p>
          <a:p>
            <a:endParaRPr lang="fr-FR" b="1" dirty="0"/>
          </a:p>
          <a:p>
            <a:pPr marL="0" lvl="0" indent="0" algn="ctr"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 moi et papa dans la bulle »</a:t>
            </a:r>
            <a:r>
              <a:rPr lang="fr-FR" smtClean="0"/>
              <a:t/>
            </a:r>
            <a:br>
              <a:rPr lang="fr-FR" smtClean="0"/>
            </a:br>
            <a:r>
              <a:rPr lang="fr-FR" sz="825"/>
              <a:t>Sidy, 5 ans</a:t>
            </a:r>
            <a:endParaRPr lang="fr-FR" dirty="0"/>
          </a:p>
        </p:txBody>
      </p:sp>
      <p:pic>
        <p:nvPicPr>
          <p:cNvPr id="12" name="Espace réservé du contenu 8" descr="IMG-20130121-01059.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687" y="1273448"/>
            <a:ext cx="5493276" cy="3562800"/>
          </a:xfrm>
        </p:spPr>
      </p:pic>
    </p:spTree>
    <p:extLst>
      <p:ext uri="{BB962C8B-B14F-4D97-AF65-F5344CB8AC3E}">
        <p14:creationId xmlns:p14="http://schemas.microsoft.com/office/powerpoint/2010/main" val="74747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2400" dirty="0"/>
              <a:t>Les souffrances physiques et psychiques liées à cette expérience médicale peuvent devenir traumatiques d’autant plus si les patients n’y ont pas été préparés et n’ont pas été avertis des modifications corporelles visibles liées au traitement (perte de cheveux, modification de la couleur des ongles, de la peau, GVH au pire) </a:t>
            </a:r>
          </a:p>
          <a:p>
            <a:endParaRPr lang="fr-FR" dirty="0"/>
          </a:p>
        </p:txBody>
      </p:sp>
    </p:spTree>
    <p:extLst>
      <p:ext uri="{BB962C8B-B14F-4D97-AF65-F5344CB8AC3E}">
        <p14:creationId xmlns:p14="http://schemas.microsoft.com/office/powerpoint/2010/main" val="313314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J’ai été déformée, euh je voulais dire enfermée, dans la chambre »</a:t>
            </a:r>
            <a:br>
              <a:rPr lang="fr-FR" dirty="0" smtClean="0"/>
            </a:br>
            <a:r>
              <a:rPr lang="fr-FR" sz="825" dirty="0"/>
              <a:t>Eva 4 ans</a:t>
            </a:r>
            <a:endParaRPr lang="fr-FR" dirty="0"/>
          </a:p>
        </p:txBody>
      </p:sp>
      <p:pic>
        <p:nvPicPr>
          <p:cNvPr id="4" name="Espace réservé pour une image  7"/>
          <p:cNvPicPr>
            <a:picLocks noGrp="1" noChangeAspect="1"/>
          </p:cNvPicPr>
          <p:nvPr>
            <p:ph idx="1"/>
          </p:nvPr>
        </p:nvPicPr>
        <p:blipFill>
          <a:blip r:embed="rId2" cstate="print">
            <a:extLst/>
          </a:blip>
          <a:srcRect l="12500" r="12500"/>
          <a:stretch>
            <a:fillRect/>
          </a:stretch>
        </p:blipFill>
        <p:spPr>
          <a:xfrm>
            <a:off x="1009106" y="1645444"/>
            <a:ext cx="6475911" cy="3184548"/>
          </a:xfrm>
        </p:spPr>
      </p:pic>
    </p:spTree>
    <p:extLst>
      <p:ext uri="{BB962C8B-B14F-4D97-AF65-F5344CB8AC3E}">
        <p14:creationId xmlns:p14="http://schemas.microsoft.com/office/powerpoint/2010/main" val="328029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2400" dirty="0"/>
              <a:t>Les enjeux autour de la vie et de la mort liés à la maladie sont réactivés avec le projet de greffe de moelle osseuse. Ils sont rarement abordés verbalement par les enfants (car irreprésentables, innommables, rangés du côté du réel), mais les questions sont bien présentes comme en témoignent certains dessins.</a:t>
            </a:r>
          </a:p>
        </p:txBody>
      </p:sp>
    </p:spTree>
    <p:extLst>
      <p:ext uri="{BB962C8B-B14F-4D97-AF65-F5344CB8AC3E}">
        <p14:creationId xmlns:p14="http://schemas.microsoft.com/office/powerpoint/2010/main" val="351021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1701" y="313508"/>
            <a:ext cx="6283235" cy="401684"/>
          </a:xfrm>
        </p:spPr>
        <p:txBody>
          <a:bodyPr>
            <a:noAutofit/>
          </a:bodyPr>
          <a:lstStyle/>
          <a:p>
            <a:r>
              <a:rPr lang="fr-FR" sz="2100" dirty="0"/>
              <a:t>« c’est quand on est vieux qu’on meurt et les fleurs aussi ça meurt et ca repousse. C’est triste quand même » </a:t>
            </a:r>
            <a:r>
              <a:rPr lang="fr-FR" sz="1200" dirty="0" err="1"/>
              <a:t>lisa</a:t>
            </a:r>
            <a:r>
              <a:rPr lang="fr-FR" sz="1200" dirty="0"/>
              <a:t>, 6ans</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9231" t="17276" r="1086" b="4496"/>
          <a:stretch/>
        </p:blipFill>
        <p:spPr>
          <a:xfrm rot="16200000">
            <a:off x="2566854" y="773974"/>
            <a:ext cx="3575957" cy="4869179"/>
          </a:xfrm>
        </p:spPr>
      </p:pic>
    </p:spTree>
    <p:extLst>
      <p:ext uri="{BB962C8B-B14F-4D97-AF65-F5344CB8AC3E}">
        <p14:creationId xmlns:p14="http://schemas.microsoft.com/office/powerpoint/2010/main" val="300510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68626" y="410818"/>
            <a:ext cx="7861024" cy="1132234"/>
          </a:xfrm>
        </p:spPr>
        <p:txBody>
          <a:bodyPr>
            <a:normAutofit fontScale="90000"/>
          </a:bodyPr>
          <a:lstStyle/>
          <a:p>
            <a:pPr algn="l"/>
            <a:r>
              <a:rPr lang="fr-FR" sz="2325" dirty="0">
                <a:latin typeface="Century Gothic" panose="020B0502020202020204" pitchFamily="34" charset="0"/>
              </a:rPr>
              <a:t>Dire et « se dire » à travers le dessin peut permettre une mise à distance des affects qui submergent, oser penser l’impensable et l’élaborer.</a:t>
            </a:r>
            <a:r>
              <a:rPr lang="fr-FR" dirty="0">
                <a:latin typeface="Century Gothic" panose="020B0502020202020204" pitchFamily="34" charset="0"/>
              </a:rPr>
              <a:t/>
            </a:r>
            <a:br>
              <a:rPr lang="fr-FR" dirty="0">
                <a:latin typeface="Century Gothic" panose="020B0502020202020204" pitchFamily="34" charset="0"/>
              </a:rPr>
            </a:br>
            <a:endParaRPr lang="fr-FR" dirty="0"/>
          </a:p>
        </p:txBody>
      </p:sp>
      <p:pic>
        <p:nvPicPr>
          <p:cNvPr id="7" name="Espace réservé du conten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5483" y="1645444"/>
            <a:ext cx="3018235" cy="3018235"/>
          </a:xfrm>
        </p:spPr>
      </p:pic>
      <p:pic>
        <p:nvPicPr>
          <p:cNvPr id="8" name="Espace réservé du contenu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0283" y="1645444"/>
            <a:ext cx="3018235" cy="3018235"/>
          </a:xfrm>
        </p:spPr>
      </p:pic>
    </p:spTree>
    <p:extLst>
      <p:ext uri="{BB962C8B-B14F-4D97-AF65-F5344CB8AC3E}">
        <p14:creationId xmlns:p14="http://schemas.microsoft.com/office/powerpoint/2010/main" val="7855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l’escargot c’est là son destin » </a:t>
            </a:r>
            <a:r>
              <a:rPr lang="fr-FR" sz="750" dirty="0" smtClean="0"/>
              <a:t>Leila 6 </a:t>
            </a:r>
            <a:r>
              <a:rPr lang="fr-FR" sz="750" dirty="0"/>
              <a:t>ANS </a:t>
            </a:r>
            <a:endParaRPr lang="fr-FR" dirty="0"/>
          </a:p>
        </p:txBody>
      </p:sp>
      <p:pic>
        <p:nvPicPr>
          <p:cNvPr id="4" name="Espace réservé pour une image  6" descr="dessin haya.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4350" y="1730436"/>
            <a:ext cx="4000500" cy="2848252"/>
          </a:xfrm>
        </p:spPr>
      </p:pic>
      <p:sp>
        <p:nvSpPr>
          <p:cNvPr id="3" name="Espace réservé du contenu 2"/>
          <p:cNvSpPr>
            <a:spLocks noGrp="1"/>
          </p:cNvSpPr>
          <p:nvPr>
            <p:ph sz="half" idx="2"/>
          </p:nvPr>
        </p:nvSpPr>
        <p:spPr/>
        <p:txBody>
          <a:bodyPr>
            <a:normAutofit fontScale="92500" lnSpcReduction="10000"/>
          </a:bodyPr>
          <a:lstStyle/>
          <a:p>
            <a:r>
              <a:rPr lang="fr-FR" sz="1800" dirty="0"/>
              <a:t>« L’escargot c’est là son destin, il doit manger la pomme. Le destin ça veut dire il va bientôt mourir parce qu’il va la manger ou alors il va vivre parce qu’il va la manger »… Un long silence s’installe avant qu’elle ajoute : « ou alors il y a un troisième destin, c’est l’escargot qui veut pas qu’on mange la pomme »… </a:t>
            </a:r>
          </a:p>
          <a:p>
            <a:endParaRPr lang="fr-FR" dirty="0"/>
          </a:p>
        </p:txBody>
      </p:sp>
    </p:spTree>
    <p:extLst>
      <p:ext uri="{BB962C8B-B14F-4D97-AF65-F5344CB8AC3E}">
        <p14:creationId xmlns:p14="http://schemas.microsoft.com/office/powerpoint/2010/main" val="3601774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C’EST PLUS D’ACCORD QUE PAS D’ACCORD MAINTENANT » </a:t>
            </a:r>
            <a:endParaRPr lang="fr-FR" dirty="0"/>
          </a:p>
        </p:txBody>
      </p:sp>
      <p:pic>
        <p:nvPicPr>
          <p:cNvPr id="4" name="Espace réservé du contenu 9" descr="IMG-20140222-0234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95954" y="1697236"/>
            <a:ext cx="3521320" cy="3261626"/>
          </a:xfrm>
        </p:spPr>
      </p:pic>
    </p:spTree>
    <p:extLst>
      <p:ext uri="{BB962C8B-B14F-4D97-AF65-F5344CB8AC3E}">
        <p14:creationId xmlns:p14="http://schemas.microsoft.com/office/powerpoint/2010/main" val="702302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Guérir après la greffe</a:t>
            </a:r>
            <a:endParaRPr lang="fr-FR" dirty="0"/>
          </a:p>
        </p:txBody>
      </p:sp>
      <p:sp>
        <p:nvSpPr>
          <p:cNvPr id="6" name="Espace réservé du contenu 5"/>
          <p:cNvSpPr>
            <a:spLocks noGrp="1"/>
          </p:cNvSpPr>
          <p:nvPr>
            <p:ph idx="1"/>
          </p:nvPr>
        </p:nvSpPr>
        <p:spPr/>
        <p:txBody>
          <a:bodyPr>
            <a:normAutofit fontScale="92500"/>
          </a:bodyPr>
          <a:lstStyle/>
          <a:p>
            <a:endParaRPr lang="fr-FR" dirty="0" smtClean="0">
              <a:solidFill>
                <a:srgbClr val="0B2134"/>
              </a:solidFill>
              <a:latin typeface="Roboto-Regular"/>
            </a:endParaRPr>
          </a:p>
          <a:p>
            <a:r>
              <a:rPr lang="fr-FR" dirty="0" smtClean="0">
                <a:solidFill>
                  <a:srgbClr val="0B2134"/>
                </a:solidFill>
                <a:latin typeface="Roboto-Regular"/>
              </a:rPr>
              <a:t>Si la greffe de moelle osseuse permet dans le meilleur des cas une guérison, elle oblige aussi les patients à penser une nouvelle identité après-greffe.</a:t>
            </a:r>
          </a:p>
          <a:p>
            <a:r>
              <a:rPr lang="fr-FR" dirty="0" smtClean="0">
                <a:solidFill>
                  <a:srgbClr val="0B2134"/>
                </a:solidFill>
                <a:latin typeface="Roboto-Regular"/>
              </a:rPr>
              <a:t>Il ne s’agit pas de retrouver un état antérieur de bonne santé comme pour d’autres maladies traitées par des greffes, mais bien de se projeter, s’imaginer, « comme une nouvelle personne ».</a:t>
            </a:r>
          </a:p>
          <a:p>
            <a:r>
              <a:rPr lang="fr-FR" dirty="0" smtClean="0">
                <a:solidFill>
                  <a:srgbClr val="0B2134"/>
                </a:solidFill>
                <a:latin typeface="Roboto-Regular"/>
              </a:rPr>
              <a:t>Guérir c’est accéder à un état inédit et inconnu.</a:t>
            </a:r>
            <a:endParaRPr lang="fr-FR" dirty="0">
              <a:solidFill>
                <a:srgbClr val="0B2134"/>
              </a:solidFill>
              <a:latin typeface="Roboto-Regular"/>
            </a:endParaRPr>
          </a:p>
          <a:p>
            <a:r>
              <a:rPr lang="fr-FR" dirty="0" smtClean="0">
                <a:solidFill>
                  <a:srgbClr val="0B2134"/>
                </a:solidFill>
                <a:latin typeface="Roboto-Regular"/>
              </a:rPr>
              <a:t>Pour reprendre les propos de la thèse de Marie-Pierre </a:t>
            </a:r>
            <a:r>
              <a:rPr lang="fr-FR" dirty="0" err="1" smtClean="0">
                <a:solidFill>
                  <a:srgbClr val="0B2134"/>
                </a:solidFill>
                <a:latin typeface="Roboto-Regular"/>
              </a:rPr>
              <a:t>Lehougre</a:t>
            </a:r>
            <a:r>
              <a:rPr lang="fr-FR" dirty="0" smtClean="0">
                <a:solidFill>
                  <a:srgbClr val="0B2134"/>
                </a:solidFill>
                <a:latin typeface="Roboto-Regular"/>
              </a:rPr>
              <a:t> : « elle </a:t>
            </a:r>
            <a:r>
              <a:rPr lang="fr-FR" dirty="0">
                <a:solidFill>
                  <a:srgbClr val="0B2134"/>
                </a:solidFill>
                <a:latin typeface="Roboto-Regular"/>
              </a:rPr>
              <a:t>conduit donc le sujet à opérer d’importants remaniements, notamment </a:t>
            </a:r>
            <a:r>
              <a:rPr lang="fr-FR" dirty="0" smtClean="0">
                <a:solidFill>
                  <a:srgbClr val="0B2134"/>
                </a:solidFill>
                <a:latin typeface="Roboto-Regular"/>
              </a:rPr>
              <a:t>identitaires »</a:t>
            </a:r>
          </a:p>
          <a:p>
            <a:r>
              <a:rPr lang="fr-FR" dirty="0"/>
              <a:t>« La drépanocytose c’est comme un monstre qui attend un moment où je suis faible pour arriver, pour me faire du mal. C’est quelque chose en moi que j’ai accepté, elle fait partie de moi et maintenant il faut que je m’en </a:t>
            </a:r>
            <a:r>
              <a:rPr lang="fr-FR" dirty="0" smtClean="0"/>
              <a:t>sépare, alors que c’est moi</a:t>
            </a:r>
            <a:r>
              <a:rPr lang="fr-FR" dirty="0"/>
              <a:t> » Idrissa 11 ans</a:t>
            </a:r>
          </a:p>
          <a:p>
            <a:endParaRPr lang="fr-FR" dirty="0" smtClean="0">
              <a:solidFill>
                <a:srgbClr val="0B2134"/>
              </a:solidFill>
              <a:latin typeface="Roboto-Regular"/>
            </a:endParaRPr>
          </a:p>
        </p:txBody>
      </p:sp>
    </p:spTree>
    <p:extLst>
      <p:ext uri="{BB962C8B-B14F-4D97-AF65-F5344CB8AC3E}">
        <p14:creationId xmlns:p14="http://schemas.microsoft.com/office/powerpoint/2010/main" val="42339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sz="14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Leila, 6ans, </a:t>
            </a:r>
            <a:r>
              <a:rPr lang="fr-F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incorpore des détails des dessins de sa sœur pour les inclure les séances suivantes dans ses propres dessins, comme si elle questionnait là encore le processus qui va se jouer dans son corps au moment de la greffe : comment accueillir en elle quelque chose qui vient de sa sœur ?</a:t>
            </a:r>
            <a:endParaRPr lang="fr-FR" sz="1400" dirty="0">
              <a:solidFill>
                <a:schemeClr val="accent1"/>
              </a:solidFill>
            </a:endParaRP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19</a:t>
            </a:fld>
            <a:endParaRPr lang="en-US" dirty="0"/>
          </a:p>
        </p:txBody>
      </p:sp>
      <p:pic>
        <p:nvPicPr>
          <p:cNvPr id="9" name="Espace réservé du contenu 8" descr="IMG-20140222-02349.jpg"/>
          <p:cNvPicPr>
            <a:picLocks noGrp="1"/>
          </p:cNvPicPr>
          <p:nvPr>
            <p:ph sz="half" idx="1"/>
          </p:nvPr>
        </p:nvPicPr>
        <p:blipFill>
          <a:blip r:embed="rId2" cstate="print"/>
          <a:stretch>
            <a:fillRect/>
          </a:stretch>
        </p:blipFill>
        <p:spPr>
          <a:xfrm>
            <a:off x="1136765" y="2122300"/>
            <a:ext cx="2755669" cy="2065713"/>
          </a:xfrm>
          <a:prstGeom prst="rect">
            <a:avLst/>
          </a:prstGeom>
        </p:spPr>
      </p:pic>
      <p:pic>
        <p:nvPicPr>
          <p:cNvPr id="10" name="Espace réservé du contenu 9" descr="IMG-20140210-02297.jpg"/>
          <p:cNvPicPr>
            <a:picLocks noGrp="1"/>
          </p:cNvPicPr>
          <p:nvPr>
            <p:ph sz="half" idx="2"/>
          </p:nvPr>
        </p:nvPicPr>
        <p:blipFill>
          <a:blip r:embed="rId3" cstate="print"/>
          <a:stretch>
            <a:fillRect/>
          </a:stretch>
        </p:blipFill>
        <p:spPr>
          <a:xfrm>
            <a:off x="5658889" y="1862527"/>
            <a:ext cx="1941022" cy="2585258"/>
          </a:xfrm>
          <a:prstGeom prst="rect">
            <a:avLst/>
          </a:prstGeom>
        </p:spPr>
      </p:pic>
    </p:spTree>
    <p:extLst>
      <p:ext uri="{BB962C8B-B14F-4D97-AF65-F5344CB8AC3E}">
        <p14:creationId xmlns:p14="http://schemas.microsoft.com/office/powerpoint/2010/main" val="297982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302" r="17302"/>
          <a:stretch>
            <a:fillRect/>
          </a:stretch>
        </p:blipFill>
        <p:spPr>
          <a:xfrm>
            <a:off x="4646613" y="-31750"/>
            <a:ext cx="4497387" cy="5175250"/>
          </a:xfrm>
        </p:spPr>
      </p:pic>
      <p:sp>
        <p:nvSpPr>
          <p:cNvPr id="3" name="Titre 2"/>
          <p:cNvSpPr>
            <a:spLocks noGrp="1"/>
          </p:cNvSpPr>
          <p:nvPr>
            <p:ph type="ctrTitle"/>
          </p:nvPr>
        </p:nvSpPr>
        <p:spPr/>
        <p:txBody>
          <a:bodyPr/>
          <a:lstStyle/>
          <a:p>
            <a:r>
              <a:rPr lang="fr-FR" dirty="0">
                <a:solidFill>
                  <a:srgbClr val="FFFFFF"/>
                </a:solidFill>
              </a:rPr>
              <a:t>Paroles d’enfants</a:t>
            </a:r>
            <a:endParaRPr lang="fr-FR" dirty="0"/>
          </a:p>
        </p:txBody>
      </p:sp>
      <p:sp>
        <p:nvSpPr>
          <p:cNvPr id="4" name="Sous-titre 3"/>
          <p:cNvSpPr>
            <a:spLocks noGrp="1"/>
          </p:cNvSpPr>
          <p:nvPr>
            <p:ph type="subTitle" idx="1"/>
          </p:nvPr>
        </p:nvSpPr>
        <p:spPr>
          <a:xfrm>
            <a:off x="0" y="3091216"/>
            <a:ext cx="4711148" cy="432900"/>
          </a:xfrm>
        </p:spPr>
        <p:txBody>
          <a:bodyPr>
            <a:normAutofit fontScale="92500"/>
          </a:bodyPr>
          <a:lstStyle/>
          <a:p>
            <a:pPr lvl="0" algn="ctr">
              <a:buClr>
                <a:srgbClr val="FFFFFF"/>
              </a:buClr>
              <a:buSzPts val="2000"/>
            </a:pPr>
            <a:r>
              <a:rPr lang="fr-FR" sz="1100" dirty="0">
                <a:solidFill>
                  <a:srgbClr val="FFFFFF"/>
                </a:solidFill>
              </a:rPr>
              <a:t>soutenir la rêverie, la créativité et le jeu (le je), dans le processus de greffe</a:t>
            </a:r>
          </a:p>
          <a:p>
            <a:endParaRPr lang="fr-FR" dirty="0"/>
          </a:p>
        </p:txBody>
      </p:sp>
      <p:sp>
        <p:nvSpPr>
          <p:cNvPr id="2" name="Rectangle 1"/>
          <p:cNvSpPr/>
          <p:nvPr/>
        </p:nvSpPr>
        <p:spPr>
          <a:xfrm>
            <a:off x="1607440" y="1090025"/>
            <a:ext cx="1627369" cy="307777"/>
          </a:xfrm>
          <a:prstGeom prst="rect">
            <a:avLst/>
          </a:prstGeom>
        </p:spPr>
        <p:txBody>
          <a:bodyPr wrap="none">
            <a:spAutoFit/>
          </a:bodyPr>
          <a:lstStyle/>
          <a:p>
            <a:r>
              <a:rPr lang="fr-FR" b="1" dirty="0">
                <a:solidFill>
                  <a:schemeClr val="bg1"/>
                </a:solidFill>
              </a:rPr>
              <a:t>Manuela </a:t>
            </a:r>
            <a:r>
              <a:rPr lang="fr-FR" b="1" dirty="0" err="1">
                <a:solidFill>
                  <a:schemeClr val="bg1"/>
                </a:solidFill>
              </a:rPr>
              <a:t>Roméro</a:t>
            </a:r>
            <a:endParaRPr lang="fr-FR" dirty="0">
              <a:solidFill>
                <a:schemeClr val="bg1"/>
              </a:solidFill>
            </a:endParaRPr>
          </a:p>
        </p:txBody>
      </p:sp>
    </p:spTree>
    <p:extLst>
      <p:ext uri="{BB962C8B-B14F-4D97-AF65-F5344CB8AC3E}">
        <p14:creationId xmlns:p14="http://schemas.microsoft.com/office/powerpoint/2010/main" val="861653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Autofit/>
          </a:bodyPr>
          <a:lstStyle/>
          <a:p>
            <a:r>
              <a:rPr lang="fr-FR" sz="1200" dirty="0">
                <a:latin typeface="Calibri" panose="020F0502020204030204" pitchFamily="34" charset="0"/>
                <a:ea typeface="Calibri" panose="020F0502020204030204" pitchFamily="34" charset="0"/>
                <a:cs typeface="Times New Roman" panose="02020603050405020304" pitchFamily="18" charset="0"/>
              </a:rPr>
              <a:t>Le projet de la greffe se </a:t>
            </a:r>
            <a:r>
              <a:rPr lang="fr-FR" sz="1200" dirty="0" smtClean="0">
                <a:latin typeface="Calibri" panose="020F0502020204030204" pitchFamily="34" charset="0"/>
                <a:ea typeface="Calibri" panose="020F0502020204030204" pitchFamily="34" charset="0"/>
                <a:cs typeface="Times New Roman" panose="02020603050405020304" pitchFamily="18" charset="0"/>
              </a:rPr>
              <a:t>rapproche : «</a:t>
            </a:r>
            <a:r>
              <a:rPr lang="fr-FR" sz="1200" dirty="0">
                <a:latin typeface="Calibri" panose="020F0502020204030204" pitchFamily="34" charset="0"/>
                <a:ea typeface="Calibri" panose="020F0502020204030204" pitchFamily="34" charset="0"/>
                <a:cs typeface="Times New Roman" panose="02020603050405020304" pitchFamily="18" charset="0"/>
              </a:rPr>
              <a:t> Je sais pas, j’ai tout oublié »… Et pourtant, même si les mots manquent, le dessin reste pour elle un moyen d’élaboration : « La fleur se retrouve sous une bulle arc en ciel » dit-elle, mélange de soleil et de pluie, exprimant les sentiments contradictoires qui la traversent et toute la complexité d’une telle démarche.</a:t>
            </a:r>
            <a:endParaRPr lang="fr-FR" sz="1200"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20</a:t>
            </a:fld>
            <a:endParaRPr lang="en-US" dirty="0"/>
          </a:p>
        </p:txBody>
      </p:sp>
      <p:pic>
        <p:nvPicPr>
          <p:cNvPr id="9" name="Espace réservé du contenu 8" descr="IMG-20140222-02351.jpg"/>
          <p:cNvPicPr>
            <a:picLocks noGrp="1"/>
          </p:cNvPicPr>
          <p:nvPr>
            <p:ph idx="1"/>
          </p:nvPr>
        </p:nvPicPr>
        <p:blipFill>
          <a:blip r:embed="rId2" cstate="print"/>
          <a:stretch>
            <a:fillRect/>
          </a:stretch>
        </p:blipFill>
        <p:spPr>
          <a:xfrm>
            <a:off x="1358348" y="1212574"/>
            <a:ext cx="6374295" cy="3849756"/>
          </a:xfrm>
          <a:prstGeom prst="rect">
            <a:avLst/>
          </a:prstGeom>
        </p:spPr>
      </p:pic>
    </p:spTree>
    <p:extLst>
      <p:ext uri="{BB962C8B-B14F-4D97-AF65-F5344CB8AC3E}">
        <p14:creationId xmlns:p14="http://schemas.microsoft.com/office/powerpoint/2010/main" val="3271783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Moi dans la chambre », </a:t>
            </a:r>
            <a:r>
              <a:rPr lang="fr-FR" sz="1200" dirty="0" smtClean="0"/>
              <a:t>Leila après la greffe</a:t>
            </a:r>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21</a:t>
            </a:fld>
            <a:endParaRPr lang="en-US" dirty="0"/>
          </a:p>
        </p:txBody>
      </p:sp>
      <p:pic>
        <p:nvPicPr>
          <p:cNvPr id="6" name="Espace réservé du contenu 5" descr="IMG-20140210-02296.jpg"/>
          <p:cNvPicPr>
            <a:picLocks noGrp="1"/>
          </p:cNvPicPr>
          <p:nvPr>
            <p:ph idx="1"/>
          </p:nvPr>
        </p:nvPicPr>
        <p:blipFill>
          <a:blip r:embed="rId2" cstate="print"/>
          <a:stretch>
            <a:fillRect/>
          </a:stretch>
        </p:blipFill>
        <p:spPr>
          <a:xfrm>
            <a:off x="1311965" y="1364974"/>
            <a:ext cx="6182139" cy="3034748"/>
          </a:xfrm>
          <a:prstGeom prst="rect">
            <a:avLst/>
          </a:prstGeom>
        </p:spPr>
      </p:pic>
    </p:spTree>
    <p:extLst>
      <p:ext uri="{BB962C8B-B14F-4D97-AF65-F5344CB8AC3E}">
        <p14:creationId xmlns:p14="http://schemas.microsoft.com/office/powerpoint/2010/main" val="2363702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 je sais pas où je serai quand je vais revenir à l’école » </a:t>
            </a:r>
            <a:r>
              <a:rPr lang="fr-FR" sz="825" dirty="0"/>
              <a:t>Maya, </a:t>
            </a:r>
            <a:r>
              <a:rPr lang="fr-FR" sz="825" dirty="0" smtClean="0"/>
              <a:t>7 </a:t>
            </a:r>
            <a:r>
              <a:rPr lang="fr-FR" sz="825" dirty="0"/>
              <a:t>ans</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86883" y="1738912"/>
            <a:ext cx="5339697" cy="3003218"/>
          </a:xfrm>
          <a:noFill/>
        </p:spPr>
      </p:pic>
    </p:spTree>
    <p:extLst>
      <p:ext uri="{BB962C8B-B14F-4D97-AF65-F5344CB8AC3E}">
        <p14:creationId xmlns:p14="http://schemas.microsoft.com/office/powerpoint/2010/main" val="672691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y’a combien de globules rouges si ça fait mon frère plus moi ? » </a:t>
            </a:r>
            <a:r>
              <a:rPr lang="fr-FR" sz="1000" dirty="0" err="1" smtClean="0"/>
              <a:t>Younoussa</a:t>
            </a:r>
            <a:r>
              <a:rPr lang="fr-FR" sz="1000" dirty="0" smtClean="0"/>
              <a:t>, 11 ans</a:t>
            </a:r>
            <a:endParaRPr lang="fr-FR" sz="10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293" y="1645444"/>
            <a:ext cx="5363414" cy="3018235"/>
          </a:xfrm>
        </p:spPr>
      </p:pic>
    </p:spTree>
    <p:extLst>
      <p:ext uri="{BB962C8B-B14F-4D97-AF65-F5344CB8AC3E}">
        <p14:creationId xmlns:p14="http://schemas.microsoft.com/office/powerpoint/2010/main" val="1238901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l"/>
            <a:endParaRPr lang="fr-FR" dirty="0"/>
          </a:p>
        </p:txBody>
      </p:sp>
      <p:sp>
        <p:nvSpPr>
          <p:cNvPr id="6" name="Espace réservé du contenu 5"/>
          <p:cNvSpPr>
            <a:spLocks noGrp="1"/>
          </p:cNvSpPr>
          <p:nvPr>
            <p:ph idx="1"/>
          </p:nvPr>
        </p:nvSpPr>
        <p:spPr/>
        <p:txBody>
          <a:bodyPr>
            <a:normAutofit fontScale="85000" lnSpcReduction="20000"/>
          </a:bodyPr>
          <a:lstStyle/>
          <a:p>
            <a:pPr lvl="0"/>
            <a:r>
              <a:rPr lang="fr-FR" sz="3000" dirty="0"/>
              <a:t>Dessiner, c’est ouvrir la voie à la symbolisation, la mentalisation de ce qui, jusque là, ne pouvait être pensé : c'est donner parfois forme à l'informe, à l'infigurable, à l'indicible en soi…</a:t>
            </a:r>
          </a:p>
          <a:p>
            <a:pPr lvl="0" algn="just"/>
            <a:endParaRPr lang="fr-FR" sz="3000" dirty="0"/>
          </a:p>
          <a:p>
            <a:pPr algn="just"/>
            <a:r>
              <a:rPr lang="fr-FR" sz="3000" dirty="0"/>
              <a:t>L</a:t>
            </a:r>
            <a:r>
              <a:rPr lang="fr-FR" sz="3000" dirty="0" smtClean="0"/>
              <a:t>es </a:t>
            </a:r>
            <a:r>
              <a:rPr lang="fr-FR" sz="3000" dirty="0"/>
              <a:t>enfants questionnent les effets de la greffe sur leur identité </a:t>
            </a:r>
            <a:r>
              <a:rPr lang="fr-FR" sz="3000" dirty="0" smtClean="0"/>
              <a:t>sexuelle lorsque la moelle vient de « l’autre sexe »</a:t>
            </a:r>
            <a:endParaRPr lang="fr-FR" sz="3000" dirty="0"/>
          </a:p>
          <a:p>
            <a:pPr lvl="0"/>
            <a:endParaRPr lang="fr-FR" sz="3000" dirty="0">
              <a:solidFill>
                <a:prstClr val="black"/>
              </a:solidFill>
              <a:latin typeface="Century Gothic" panose="020B0502020202020204" pitchFamily="34" charset="0"/>
            </a:endParaRPr>
          </a:p>
          <a:p>
            <a:endParaRPr lang="fr-FR" dirty="0"/>
          </a:p>
        </p:txBody>
      </p:sp>
    </p:spTree>
    <p:extLst>
      <p:ext uri="{BB962C8B-B14F-4D97-AF65-F5344CB8AC3E}">
        <p14:creationId xmlns:p14="http://schemas.microsoft.com/office/powerpoint/2010/main" val="3721171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contenu 3"/>
          <p:cNvSpPr>
            <a:spLocks noGrp="1"/>
          </p:cNvSpPr>
          <p:nvPr>
            <p:ph sz="half" idx="2"/>
          </p:nvPr>
        </p:nvSpPr>
        <p:spPr>
          <a:xfrm>
            <a:off x="4629150" y="1080052"/>
            <a:ext cx="4000500" cy="3583962"/>
          </a:xfrm>
        </p:spPr>
        <p:txBody>
          <a:bodyPr/>
          <a:lstStyle/>
          <a:p>
            <a:endParaRPr lang="fr-FR" dirty="0" smtClean="0"/>
          </a:p>
          <a:p>
            <a:endParaRPr lang="fr-FR" dirty="0"/>
          </a:p>
          <a:p>
            <a:endParaRPr lang="fr-FR" dirty="0" smtClean="0"/>
          </a:p>
          <a:p>
            <a:r>
              <a:rPr lang="fr-FR" dirty="0" smtClean="0"/>
              <a:t>Emma, 10 ans, se dessine au centre du dessin lorsque je lui propose de me parler de ses inquiétudes au sujet de la greffe…</a:t>
            </a:r>
            <a:endParaRPr lang="fr-FR" dirty="0"/>
          </a:p>
        </p:txBody>
      </p:sp>
      <p:pic>
        <p:nvPicPr>
          <p:cNvPr id="5" name="Espace réservé du contenu 5" descr="20180125_202619.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1700" y="864041"/>
            <a:ext cx="4103057" cy="3301638"/>
          </a:xfrm>
        </p:spPr>
      </p:pic>
    </p:spTree>
    <p:extLst>
      <p:ext uri="{BB962C8B-B14F-4D97-AF65-F5344CB8AC3E}">
        <p14:creationId xmlns:p14="http://schemas.microsoft.com/office/powerpoint/2010/main" val="658836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contenu 3"/>
          <p:cNvSpPr>
            <a:spLocks noGrp="1"/>
          </p:cNvSpPr>
          <p:nvPr>
            <p:ph sz="half" idx="2"/>
          </p:nvPr>
        </p:nvSpPr>
        <p:spPr>
          <a:xfrm>
            <a:off x="4629150" y="776896"/>
            <a:ext cx="4000500" cy="3857726"/>
          </a:xfrm>
        </p:spPr>
        <p:txBody>
          <a:bodyPr/>
          <a:lstStyle/>
          <a:p>
            <a:endParaRPr lang="fr-FR" dirty="0"/>
          </a:p>
          <a:p>
            <a:endParaRPr lang="fr-FR" dirty="0"/>
          </a:p>
          <a:p>
            <a:endParaRPr lang="fr-FR" dirty="0"/>
          </a:p>
          <a:p>
            <a:endParaRPr lang="fr-FR" dirty="0"/>
          </a:p>
          <a:p>
            <a:r>
              <a:rPr lang="fr-FR" dirty="0" smtClean="0"/>
              <a:t>« Tu ne comprends rien ! »</a:t>
            </a:r>
            <a:endParaRPr lang="fr-FR" dirty="0"/>
          </a:p>
        </p:txBody>
      </p:sp>
      <p:pic>
        <p:nvPicPr>
          <p:cNvPr id="5" name="Espace réservé du contenu 4" descr="20180125_20254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7633" y="295275"/>
            <a:ext cx="3634740" cy="4057579"/>
          </a:xfrm>
        </p:spPr>
      </p:pic>
    </p:spTree>
    <p:extLst>
      <p:ext uri="{BB962C8B-B14F-4D97-AF65-F5344CB8AC3E}">
        <p14:creationId xmlns:p14="http://schemas.microsoft.com/office/powerpoint/2010/main" val="728541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 Moi avant et après la greffe » </a:t>
            </a:r>
            <a:r>
              <a:rPr lang="fr-FR" sz="750" dirty="0"/>
              <a:t>Emma </a:t>
            </a:r>
            <a:r>
              <a:rPr lang="fr-FR" sz="750" dirty="0" smtClean="0"/>
              <a:t>8 </a:t>
            </a:r>
            <a:r>
              <a:rPr lang="fr-FR" sz="750" dirty="0"/>
              <a:t>ans</a:t>
            </a:r>
          </a:p>
        </p:txBody>
      </p:sp>
      <p:sp>
        <p:nvSpPr>
          <p:cNvPr id="7" name="Espace réservé du contenu 6"/>
          <p:cNvSpPr>
            <a:spLocks noGrp="1"/>
          </p:cNvSpPr>
          <p:nvPr>
            <p:ph idx="1"/>
          </p:nvPr>
        </p:nvSpPr>
        <p:spPr/>
        <p:txBody>
          <a:bodyPr/>
          <a:lstStyle/>
          <a:p>
            <a:endParaRPr lang="fr-FR" dirty="0"/>
          </a:p>
        </p:txBody>
      </p:sp>
      <p:pic>
        <p:nvPicPr>
          <p:cNvPr id="5" name="Espace réservé du contenu 3" descr="dessin greff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021" y="1229875"/>
            <a:ext cx="6369806" cy="33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904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contenu 3"/>
          <p:cNvSpPr>
            <a:spLocks noGrp="1"/>
          </p:cNvSpPr>
          <p:nvPr>
            <p:ph sz="half" idx="2"/>
          </p:nvPr>
        </p:nvSpPr>
        <p:spPr>
          <a:xfrm>
            <a:off x="4629150" y="1017800"/>
            <a:ext cx="4000500" cy="3646214"/>
          </a:xfrm>
        </p:spPr>
        <p:txBody>
          <a:bodyPr>
            <a:normAutofit fontScale="92500"/>
          </a:bodyPr>
          <a:lstStyle/>
          <a:p>
            <a:r>
              <a:rPr lang="fr-FR" dirty="0" smtClean="0"/>
              <a:t>Deux ans après sa greffe une petite fille, âgée de 9/10ans, s’interroge </a:t>
            </a:r>
            <a:r>
              <a:rPr lang="fr-FR" dirty="0"/>
              <a:t>sur le devenir de son prélèvement ovarien et de ses nombreuses prises de sang… Et aussi sur la personne qu’elle est devenue après la greffe. Elle </a:t>
            </a:r>
            <a:r>
              <a:rPr lang="fr-FR" dirty="0" smtClean="0"/>
              <a:t>appelle </a:t>
            </a:r>
            <a:r>
              <a:rPr lang="fr-FR" dirty="0"/>
              <a:t>ce dessin : « Ma collection de l’Etre </a:t>
            </a:r>
            <a:r>
              <a:rPr lang="fr-FR" dirty="0" smtClean="0"/>
              <a:t>»</a:t>
            </a:r>
          </a:p>
          <a:p>
            <a:r>
              <a:rPr lang="fr-FR" dirty="0" smtClean="0"/>
              <a:t>Sa mère m’interpelle sur les difficultés orthographiques de sa fille « qui oublie les S au pluriel »… Elle s’entend formuler sa remarque et fait alors le lien avec la question de la maladie « SS »</a:t>
            </a:r>
            <a:endParaRPr lang="fr-FR" dirty="0"/>
          </a:p>
        </p:txBody>
      </p:sp>
      <p:pic>
        <p:nvPicPr>
          <p:cNvPr id="5" name="Espace réservé du contenu 3" descr="dessin 4.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78784" y="881167"/>
            <a:ext cx="3059459" cy="3645010"/>
          </a:xfrm>
        </p:spPr>
      </p:pic>
    </p:spTree>
    <p:extLst>
      <p:ext uri="{BB962C8B-B14F-4D97-AF65-F5344CB8AC3E}">
        <p14:creationId xmlns:p14="http://schemas.microsoft.com/office/powerpoint/2010/main" val="1666397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endParaRPr lang="fr-FR" dirty="0" smtClean="0"/>
          </a:p>
          <a:p>
            <a:endParaRPr lang="fr-FR" dirty="0"/>
          </a:p>
          <a:p>
            <a:endParaRPr lang="fr-FR" dirty="0" smtClean="0"/>
          </a:p>
          <a:p>
            <a:r>
              <a:rPr lang="fr-FR" dirty="0" smtClean="0"/>
              <a:t>Et pour ceux qui ne peuvent pas(encore) bénéficier de greffe de moelle osseuse…</a:t>
            </a:r>
          </a:p>
          <a:p>
            <a:pPr marL="0" indent="0">
              <a:buNone/>
            </a:pPr>
            <a:endParaRPr lang="fr-FR" dirty="0"/>
          </a:p>
        </p:txBody>
      </p:sp>
    </p:spTree>
    <p:extLst>
      <p:ext uri="{BB962C8B-B14F-4D97-AF65-F5344CB8AC3E}">
        <p14:creationId xmlns:p14="http://schemas.microsoft.com/office/powerpoint/2010/main" val="403306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Créer un espace thérapeutique propice à l’exploration et à la rencontre</a:t>
            </a:r>
            <a:endParaRPr lang="fr-FR" dirty="0"/>
          </a:p>
        </p:txBody>
      </p:sp>
      <p:sp>
        <p:nvSpPr>
          <p:cNvPr id="3" name="Espace réservé du contenu 2"/>
          <p:cNvSpPr>
            <a:spLocks noGrp="1"/>
          </p:cNvSpPr>
          <p:nvPr>
            <p:ph idx="1"/>
          </p:nvPr>
        </p:nvSpPr>
        <p:spPr/>
        <p:txBody>
          <a:bodyPr>
            <a:normAutofit/>
          </a:bodyPr>
          <a:lstStyle/>
          <a:p>
            <a:endParaRPr lang="fr-FR" dirty="0" smtClean="0"/>
          </a:p>
          <a:p>
            <a:r>
              <a:rPr lang="fr-FR" dirty="0" smtClean="0"/>
              <a:t>La façon dont le psychologue accueille les productions de l’enfant est déterminante sur la façon dont l’enfant pourra s’appuyer sur sa propre créativité et son imaginaire pour affronter la réalité</a:t>
            </a:r>
          </a:p>
          <a:p>
            <a:endParaRPr lang="fr-FR" dirty="0"/>
          </a:p>
          <a:p>
            <a:pPr marL="127000" indent="0">
              <a:buNone/>
            </a:pPr>
            <a:endParaRPr lang="fr-FR" dirty="0" smtClean="0"/>
          </a:p>
          <a:p>
            <a:r>
              <a:rPr lang="fr-FR" dirty="0" smtClean="0"/>
              <a:t>S’émerveiller, s’amuser, questionner, proposer du sens, inventer ensemble … Veiller aux conditions du déploiement de </a:t>
            </a:r>
            <a:r>
              <a:rPr lang="fr-FR" dirty="0"/>
              <a:t>l</a:t>
            </a:r>
            <a:r>
              <a:rPr lang="fr-FR" dirty="0" smtClean="0"/>
              <a:t>a créativité de l’enfant est possible à la condition d’être soi-même, en tant que thérapeute, convaincu de l’indispensable recours à l’imaginaire, au jeu, aux supports artistiques pour traverser les moments pénibles, voire insupportables de la vie.</a:t>
            </a:r>
          </a:p>
        </p:txBody>
      </p:sp>
    </p:spTree>
    <p:extLst>
      <p:ext uri="{BB962C8B-B14F-4D97-AF65-F5344CB8AC3E}">
        <p14:creationId xmlns:p14="http://schemas.microsoft.com/office/powerpoint/2010/main" val="271527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marL="171450" indent="-171450">
              <a:spcBef>
                <a:spcPts val="750"/>
              </a:spcBef>
            </a:pPr>
            <a:r>
              <a:rPr lang="fr-FR" sz="1650" dirty="0" smtClean="0">
                <a:solidFill>
                  <a:schemeClr val="bg2">
                    <a:lumMod val="60000"/>
                    <a:lumOff val="40000"/>
                  </a:schemeClr>
                </a:solidFill>
                <a:ea typeface="+mn-ea"/>
                <a:cs typeface="+mn-cs"/>
              </a:rPr>
              <a:t>«</a:t>
            </a:r>
            <a:r>
              <a:rPr lang="fr-FR" sz="1650" dirty="0">
                <a:solidFill>
                  <a:schemeClr val="bg2">
                    <a:lumMod val="60000"/>
                    <a:lumOff val="40000"/>
                  </a:schemeClr>
                </a:solidFill>
                <a:ea typeface="+mn-ea"/>
                <a:cs typeface="+mn-cs"/>
              </a:rPr>
              <a:t> l’histoire du dessin on pourrait dire il a un bébé, il est surpris. Le ballon c’est pour représenter le choc et l’oie c’est son animal de compagnie.»</a:t>
            </a:r>
            <a:br>
              <a:rPr lang="fr-FR" sz="1650" dirty="0">
                <a:solidFill>
                  <a:schemeClr val="bg2">
                    <a:lumMod val="60000"/>
                    <a:lumOff val="40000"/>
                  </a:schemeClr>
                </a:solidFill>
                <a:ea typeface="+mn-ea"/>
                <a:cs typeface="+mn-cs"/>
              </a:rPr>
            </a:br>
            <a:r>
              <a:rPr lang="fr-FR" sz="1650" dirty="0">
                <a:solidFill>
                  <a:schemeClr val="bg2">
                    <a:lumMod val="60000"/>
                    <a:lumOff val="40000"/>
                  </a:schemeClr>
                </a:solidFill>
                <a:ea typeface="+mn-ea"/>
                <a:cs typeface="+mn-cs"/>
              </a:rPr>
              <a:t>Momo 12ans, drépanocytaire (sa petite sœur va être greffée dans quelques mois)</a:t>
            </a:r>
            <a:endParaRPr lang="fr-FR" dirty="0">
              <a:solidFill>
                <a:schemeClr val="bg2">
                  <a:lumMod val="60000"/>
                  <a:lumOff val="40000"/>
                </a:schemeClr>
              </a:solidFill>
            </a:endParaRP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9894" y="1645444"/>
            <a:ext cx="3477986" cy="3387956"/>
          </a:xfrm>
        </p:spPr>
      </p:pic>
    </p:spTree>
    <p:extLst>
      <p:ext uri="{BB962C8B-B14F-4D97-AF65-F5344CB8AC3E}">
        <p14:creationId xmlns:p14="http://schemas.microsoft.com/office/powerpoint/2010/main" val="3280150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guise de conclusion</a:t>
            </a:r>
            <a:endParaRPr lang="fr-FR" dirty="0"/>
          </a:p>
        </p:txBody>
      </p:sp>
      <p:sp>
        <p:nvSpPr>
          <p:cNvPr id="3" name="Espace réservé du contenu 2"/>
          <p:cNvSpPr>
            <a:spLocks noGrp="1"/>
          </p:cNvSpPr>
          <p:nvPr>
            <p:ph idx="1"/>
          </p:nvPr>
        </p:nvSpPr>
        <p:spPr/>
        <p:txBody>
          <a:bodyPr>
            <a:normAutofit lnSpcReduction="10000"/>
          </a:bodyPr>
          <a:lstStyle/>
          <a:p>
            <a:pPr algn="just"/>
            <a:endParaRPr lang="fr-FR" dirty="0">
              <a:solidFill>
                <a:srgbClr val="548DD4"/>
              </a:solidFill>
            </a:endParaRPr>
          </a:p>
          <a:p>
            <a:pPr algn="just"/>
            <a:r>
              <a:rPr lang="fr-FR" dirty="0" smtClean="0">
                <a:solidFill>
                  <a:schemeClr val="bg2">
                    <a:lumMod val="60000"/>
                    <a:lumOff val="40000"/>
                  </a:schemeClr>
                </a:solidFill>
              </a:rPr>
              <a:t>Qu’est ce que la guérison ? « La guérison c’est une demande qui part de la voix du souffrant, d’un qui souffre de son corps ou de sa pensée. L’étonnant ait qu’il y ait une réponse » Lacan, Télévision, seuil, 1974</a:t>
            </a:r>
          </a:p>
          <a:p>
            <a:pPr algn="just"/>
            <a:endParaRPr lang="fr-FR" dirty="0">
              <a:solidFill>
                <a:schemeClr val="bg2">
                  <a:lumMod val="60000"/>
                  <a:lumOff val="40000"/>
                </a:schemeClr>
              </a:solidFill>
            </a:endParaRPr>
          </a:p>
          <a:p>
            <a:pPr algn="just"/>
            <a:r>
              <a:rPr lang="fr-FR" dirty="0" smtClean="0">
                <a:solidFill>
                  <a:schemeClr val="bg2">
                    <a:lumMod val="60000"/>
                    <a:lumOff val="40000"/>
                  </a:schemeClr>
                </a:solidFill>
              </a:rPr>
              <a:t>Que demande le patient, l’enfant pris dans ce projet de soin décidé entre les médecins et sa famille ?</a:t>
            </a:r>
            <a:r>
              <a:rPr lang="fr-FR" dirty="0">
                <a:solidFill>
                  <a:schemeClr val="bg2">
                    <a:lumMod val="60000"/>
                    <a:lumOff val="40000"/>
                  </a:schemeClr>
                </a:solidFill>
              </a:rPr>
              <a:t> </a:t>
            </a:r>
            <a:r>
              <a:rPr lang="fr-FR" dirty="0" smtClean="0">
                <a:solidFill>
                  <a:schemeClr val="bg2">
                    <a:lumMod val="60000"/>
                    <a:lumOff val="40000"/>
                  </a:schemeClr>
                </a:solidFill>
              </a:rPr>
              <a:t>On </a:t>
            </a:r>
            <a:r>
              <a:rPr lang="fr-FR" dirty="0">
                <a:solidFill>
                  <a:schemeClr val="bg2">
                    <a:lumMod val="60000"/>
                    <a:lumOff val="40000"/>
                  </a:schemeClr>
                </a:solidFill>
              </a:rPr>
              <a:t>aurait tord de croire qu’il suffirait que le corps aille bien pour que tout aille </a:t>
            </a:r>
            <a:r>
              <a:rPr lang="fr-FR" dirty="0" smtClean="0">
                <a:solidFill>
                  <a:schemeClr val="bg2">
                    <a:lumMod val="60000"/>
                    <a:lumOff val="40000"/>
                  </a:schemeClr>
                </a:solidFill>
              </a:rPr>
              <a:t>bien, d’être greffé pour être guéri… </a:t>
            </a:r>
          </a:p>
          <a:p>
            <a:pPr algn="just"/>
            <a:endParaRPr lang="fr-FR" dirty="0">
              <a:solidFill>
                <a:schemeClr val="bg2">
                  <a:lumMod val="60000"/>
                  <a:lumOff val="40000"/>
                </a:schemeClr>
              </a:solidFill>
            </a:endParaRPr>
          </a:p>
          <a:p>
            <a:r>
              <a:rPr lang="fr-FR" dirty="0">
                <a:solidFill>
                  <a:schemeClr val="bg2">
                    <a:lumMod val="60000"/>
                    <a:lumOff val="40000"/>
                  </a:schemeClr>
                </a:solidFill>
              </a:rPr>
              <a:t>Si la greffe est sans aucun doute une formidable opportunité, la présentation de ces dessins d’enfants et de leurs paroles est l’occasion pour moi d’affirmer l’importance d’un accompagnement psychologique en amont et tout au long du </a:t>
            </a:r>
            <a:r>
              <a:rPr lang="fr-FR" dirty="0" smtClean="0">
                <a:solidFill>
                  <a:schemeClr val="bg2">
                    <a:lumMod val="60000"/>
                    <a:lumOff val="40000"/>
                  </a:schemeClr>
                </a:solidFill>
              </a:rPr>
              <a:t>processus.</a:t>
            </a:r>
            <a:endParaRPr lang="fr-FR" dirty="0">
              <a:solidFill>
                <a:schemeClr val="bg2">
                  <a:lumMod val="60000"/>
                  <a:lumOff val="40000"/>
                </a:schemeClr>
              </a:solidFill>
            </a:endParaRPr>
          </a:p>
          <a:p>
            <a:endParaRPr lang="fr-FR" dirty="0">
              <a:solidFill>
                <a:schemeClr val="bg2">
                  <a:lumMod val="60000"/>
                  <a:lumOff val="40000"/>
                </a:schemeClr>
              </a:solidFill>
            </a:endParaRPr>
          </a:p>
        </p:txBody>
      </p:sp>
    </p:spTree>
    <p:extLst>
      <p:ext uri="{BB962C8B-B14F-4D97-AF65-F5344CB8AC3E}">
        <p14:creationId xmlns:p14="http://schemas.microsoft.com/office/powerpoint/2010/main" val="751652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Remerciements</a:t>
            </a:r>
            <a:endParaRPr lang="fr-FR" dirty="0"/>
          </a:p>
        </p:txBody>
      </p:sp>
      <p:sp>
        <p:nvSpPr>
          <p:cNvPr id="3" name="Espace réservé du contenu 2"/>
          <p:cNvSpPr>
            <a:spLocks noGrp="1"/>
          </p:cNvSpPr>
          <p:nvPr>
            <p:ph idx="1"/>
          </p:nvPr>
        </p:nvSpPr>
        <p:spPr/>
        <p:txBody>
          <a:bodyPr/>
          <a:lstStyle/>
          <a:p>
            <a:pPr>
              <a:buNone/>
              <a:defRPr/>
            </a:pPr>
            <a:endParaRPr lang="fr-FR" b="1" dirty="0" smtClean="0">
              <a:solidFill>
                <a:schemeClr val="accent2">
                  <a:lumMod val="50000"/>
                </a:schemeClr>
              </a:solidFill>
              <a:latin typeface="Garamond" pitchFamily="18" charset="0"/>
            </a:endParaRPr>
          </a:p>
          <a:p>
            <a:pPr>
              <a:buNone/>
              <a:defRPr/>
            </a:pPr>
            <a:endParaRPr lang="fr-FR" b="1" dirty="0">
              <a:solidFill>
                <a:schemeClr val="accent2">
                  <a:lumMod val="50000"/>
                </a:schemeClr>
              </a:solidFill>
              <a:latin typeface="Garamond" pitchFamily="18" charset="0"/>
            </a:endParaRPr>
          </a:p>
          <a:p>
            <a:pPr>
              <a:buNone/>
              <a:defRPr/>
            </a:pPr>
            <a:r>
              <a:rPr lang="fr-FR" b="1" dirty="0" smtClean="0">
                <a:solidFill>
                  <a:schemeClr val="accent2">
                    <a:lumMod val="50000"/>
                  </a:schemeClr>
                </a:solidFill>
                <a:latin typeface="Garamond" pitchFamily="18" charset="0"/>
              </a:rPr>
              <a:t>A </a:t>
            </a:r>
            <a:r>
              <a:rPr lang="fr-FR" b="1" dirty="0">
                <a:solidFill>
                  <a:schemeClr val="accent2">
                    <a:lumMod val="50000"/>
                  </a:schemeClr>
                </a:solidFill>
                <a:latin typeface="Garamond" pitchFamily="18" charset="0"/>
              </a:rPr>
              <a:t>l’équipe de la Clinique de la Fondation de Santé des Etudiants de France de Varennes-</a:t>
            </a:r>
            <a:r>
              <a:rPr lang="fr-FR" b="1" dirty="0" err="1">
                <a:solidFill>
                  <a:schemeClr val="accent2">
                    <a:lumMod val="50000"/>
                  </a:schemeClr>
                </a:solidFill>
                <a:latin typeface="Garamond" pitchFamily="18" charset="0"/>
              </a:rPr>
              <a:t>Jarcy</a:t>
            </a:r>
            <a:endParaRPr lang="fr-FR" b="1" dirty="0">
              <a:solidFill>
                <a:schemeClr val="accent2">
                  <a:lumMod val="50000"/>
                </a:schemeClr>
              </a:solidFill>
              <a:latin typeface="Garamond" pitchFamily="18" charset="0"/>
            </a:endParaRPr>
          </a:p>
          <a:p>
            <a:pPr>
              <a:buNone/>
              <a:defRPr/>
            </a:pPr>
            <a:r>
              <a:rPr lang="fr-FR" b="1" dirty="0">
                <a:solidFill>
                  <a:schemeClr val="accent2">
                    <a:lumMod val="50000"/>
                  </a:schemeClr>
                </a:solidFill>
                <a:latin typeface="Garamond" pitchFamily="18" charset="0"/>
              </a:rPr>
              <a:t>A l’équipe de pédiatrie et du centre de référence de drépanocytose de l’hôpital Intercommunal de Créteil</a:t>
            </a:r>
          </a:p>
          <a:p>
            <a:pPr>
              <a:lnSpc>
                <a:spcPct val="80000"/>
              </a:lnSpc>
              <a:buNone/>
              <a:defRPr/>
            </a:pPr>
            <a:r>
              <a:rPr lang="fr-FR" b="1" dirty="0">
                <a:solidFill>
                  <a:schemeClr val="accent2">
                    <a:lumMod val="50000"/>
                  </a:schemeClr>
                </a:solidFill>
                <a:latin typeface="Garamond" pitchFamily="18" charset="0"/>
              </a:rPr>
              <a:t>Au réseau des psychologues des Centres de Drépanocytose </a:t>
            </a:r>
            <a:r>
              <a:rPr lang="fr-FR" b="1" dirty="0" smtClean="0">
                <a:solidFill>
                  <a:schemeClr val="accent2">
                    <a:lumMod val="50000"/>
                  </a:schemeClr>
                </a:solidFill>
                <a:latin typeface="Garamond" pitchFamily="18" charset="0"/>
              </a:rPr>
              <a:t>francophones</a:t>
            </a:r>
            <a:endParaRPr lang="fr-FR" dirty="0"/>
          </a:p>
        </p:txBody>
      </p:sp>
    </p:spTree>
    <p:extLst>
      <p:ext uri="{BB962C8B-B14F-4D97-AF65-F5344CB8AC3E}">
        <p14:creationId xmlns:p14="http://schemas.microsoft.com/office/powerpoint/2010/main" val="4082522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lvl="0"/>
            <a:r>
              <a:rPr lang="fr-FR" sz="1400" dirty="0"/>
              <a:t>Le dessin, comme le jeu, raconte une histoire en évoquant la réalité psychique de l’enfant. Dans les dessins, accompagnés du récit que l’enfant en fait, nous pouvons entendre la manière dont il perçoit les enjeux liés à la greffe de moelle osseuse. Les échanges avec le psychologue autour des dessins réalisés lui permettent de se distancier du réel sidérant de ce projet thérapeutique, d’en observer les différentes facettes, de le penser, et ainsi d’avoir prise sur lui</a:t>
            </a:r>
            <a:r>
              <a:rPr lang="fr-FR" sz="1400" dirty="0" smtClean="0"/>
              <a:t>.</a:t>
            </a:r>
          </a:p>
          <a:p>
            <a:pPr lvl="0"/>
            <a:endParaRPr lang="fr-FR" sz="1400" dirty="0"/>
          </a:p>
          <a:p>
            <a:pPr marL="127000" lvl="0" indent="0">
              <a:buNone/>
            </a:pPr>
            <a:endParaRPr lang="fr-FR" sz="1400" dirty="0"/>
          </a:p>
          <a:p>
            <a:pPr lvl="0"/>
            <a:r>
              <a:rPr lang="fr-FR" sz="1400" dirty="0"/>
              <a:t>Le désir du thérapeute est d’aider l’enfant à devenir sujet de sa propre pensée dans une démarche de compréhension de ce qu’il vit (dans le contexte particulièrement « étrange » de la médecine)</a:t>
            </a:r>
          </a:p>
          <a:p>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09211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Recueillir les questions avant  la greffe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Pour apporter des réponses lorsque c’est possible, rassurer parfois</a:t>
            </a:r>
          </a:p>
          <a:p>
            <a:r>
              <a:rPr lang="fr-FR" dirty="0" smtClean="0"/>
              <a:t>Pour penser avec l’enfant ce qui pourrait faciliter son quotidien pendant la greffe (quel doudou apporter par exemple)</a:t>
            </a:r>
          </a:p>
          <a:p>
            <a:r>
              <a:rPr lang="fr-FR" dirty="0" smtClean="0"/>
              <a:t>Pour entendre et accompagner les questions plus intimes, complexes et parfois indicibles qui émergent</a:t>
            </a:r>
          </a:p>
          <a:p>
            <a:r>
              <a:rPr lang="fr-FR" dirty="0" smtClean="0"/>
              <a:t>Pour aider l’enfant à puiser dans ses ressources propres et à s’appuyer sur son entourage</a:t>
            </a:r>
          </a:p>
          <a:p>
            <a:r>
              <a:rPr lang="fr-FR" dirty="0" smtClean="0"/>
              <a:t>Pour apporter un soutien de pensée et recréer du mouvement psychique, remobiliser le monde interne de l’enfant face à l’irreprésentable de la greffe</a:t>
            </a:r>
          </a:p>
          <a:p>
            <a:endParaRPr lang="fr-FR" dirty="0"/>
          </a:p>
          <a:p>
            <a:r>
              <a:rPr lang="fr-FR" dirty="0" smtClean="0"/>
              <a:t>Rétablir de la créativité au sens « </a:t>
            </a:r>
            <a:r>
              <a:rPr lang="fr-FR" dirty="0" err="1" smtClean="0"/>
              <a:t>winicottien</a:t>
            </a:r>
            <a:r>
              <a:rPr lang="fr-FR" dirty="0" smtClean="0"/>
              <a:t> », ranimer le jeu de la pensée pour affronter la violence du réel</a:t>
            </a:r>
            <a:r>
              <a:rPr lang="fr-FR" sz="1500" b="1" dirty="0">
                <a:solidFill>
                  <a:prstClr val="black"/>
                </a:solidFill>
                <a:ea typeface="+mn-ea"/>
                <a:cs typeface="+mn-cs"/>
              </a:rPr>
              <a:t> </a:t>
            </a:r>
            <a:endParaRPr lang="fr-FR" sz="1500" b="1" dirty="0" smtClean="0">
              <a:solidFill>
                <a:prstClr val="black"/>
              </a:solidFill>
              <a:ea typeface="+mn-ea"/>
              <a:cs typeface="+mn-cs"/>
            </a:endParaRPr>
          </a:p>
          <a:p>
            <a:endParaRPr lang="fr-FR" sz="1500" b="1" dirty="0">
              <a:solidFill>
                <a:prstClr val="black"/>
              </a:solidFill>
              <a:ea typeface="+mn-ea"/>
              <a:cs typeface="+mn-cs"/>
            </a:endParaRPr>
          </a:p>
          <a:p>
            <a:r>
              <a:rPr lang="fr-FR" sz="1500" b="1" dirty="0" smtClean="0">
                <a:solidFill>
                  <a:prstClr val="black"/>
                </a:solidFill>
                <a:ea typeface="+mn-ea"/>
                <a:cs typeface="+mn-cs"/>
              </a:rPr>
              <a:t>«</a:t>
            </a:r>
            <a:r>
              <a:rPr lang="fr-FR" sz="1500" b="1" dirty="0">
                <a:solidFill>
                  <a:prstClr val="black"/>
                </a:solidFill>
                <a:ea typeface="+mn-ea"/>
                <a:cs typeface="+mn-cs"/>
              </a:rPr>
              <a:t> Plus tard je veux devenir artiste (…) Le dessin c’est silencieux et le silence ça fait penser à beaucoup de choses </a:t>
            </a:r>
            <a:r>
              <a:rPr lang="fr-FR" sz="1500" b="1" dirty="0" smtClean="0">
                <a:solidFill>
                  <a:prstClr val="black"/>
                </a:solidFill>
                <a:ea typeface="+mn-ea"/>
                <a:cs typeface="+mn-cs"/>
              </a:rPr>
              <a:t>» Momo, 12ans</a:t>
            </a:r>
            <a:endParaRPr lang="fr-FR" dirty="0" smtClean="0"/>
          </a:p>
          <a:p>
            <a:endParaRPr lang="fr-FR" dirty="0" smtClean="0"/>
          </a:p>
          <a:p>
            <a:endParaRPr lang="fr-FR" dirty="0"/>
          </a:p>
        </p:txBody>
      </p:sp>
    </p:spTree>
    <p:extLst>
      <p:ext uri="{BB962C8B-B14F-4D97-AF65-F5344CB8AC3E}">
        <p14:creationId xmlns:p14="http://schemas.microsoft.com/office/powerpoint/2010/main" val="364923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dimension de l’attente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Attente provient du latin « </a:t>
            </a:r>
            <a:r>
              <a:rPr lang="fr-FR" dirty="0" err="1" smtClean="0"/>
              <a:t>adtendere</a:t>
            </a:r>
            <a:r>
              <a:rPr lang="fr-FR" dirty="0" smtClean="0"/>
              <a:t> », tendre vers, être attentif à… L’attente suppose la mise en éveil, la mobilisation, la préparation… L’attente prépare un événement, mais elle doit pouvoir être supportée.</a:t>
            </a:r>
          </a:p>
          <a:p>
            <a:endParaRPr lang="fr-FR" dirty="0"/>
          </a:p>
          <a:p>
            <a:r>
              <a:rPr lang="fr-FR" dirty="0"/>
              <a:t>Le climat familial est impacté par l’attente de la </a:t>
            </a:r>
            <a:r>
              <a:rPr lang="fr-FR" dirty="0" smtClean="0"/>
              <a:t>greffe. Les mois qui précèdent sont ponctués d’examens médicaux, de consultations.</a:t>
            </a:r>
          </a:p>
          <a:p>
            <a:endParaRPr lang="fr-FR" dirty="0"/>
          </a:p>
          <a:p>
            <a:r>
              <a:rPr lang="fr-FR" dirty="0" smtClean="0"/>
              <a:t>Attendre plusieurs mois c’est long et pour un enfant, c’est encore plus long… Or les enfants sont soumis à cette attente, entre le moment où le projet de greffe est annoncé, le moment où la date est posée et le jour de l’hospitalisation… Ce temps d’attente met en suspend les autres projets et focalise l’attention sur la maladie, ses entraves, ses bénéfices secondaires, ce que l’enfant va « perdre » et « gagner » avec ce projet thérapeutique. L’angoisse est souvent majeure, sans que ce dernier puisse trouver les mots pour la dire. </a:t>
            </a:r>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89731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je vais être tout seul dans la greffe »</a:t>
            </a:r>
            <a:endParaRPr lang="fr-F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5261" y="1198274"/>
            <a:ext cx="6593477" cy="3346599"/>
          </a:xfrm>
          <a:noFill/>
        </p:spPr>
      </p:pic>
    </p:spTree>
    <p:extLst>
      <p:ext uri="{BB962C8B-B14F-4D97-AF65-F5344CB8AC3E}">
        <p14:creationId xmlns:p14="http://schemas.microsoft.com/office/powerpoint/2010/main" val="41431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1700" y="573280"/>
            <a:ext cx="5146766" cy="171303"/>
          </a:xfrm>
        </p:spPr>
        <p:txBody>
          <a:bodyPr>
            <a:normAutofit fontScale="90000"/>
          </a:bodyPr>
          <a:lstStyle/>
          <a:p>
            <a:endParaRPr lang="fr-FR" dirty="0"/>
          </a:p>
        </p:txBody>
      </p:sp>
      <p:sp>
        <p:nvSpPr>
          <p:cNvPr id="3" name="Espace réservé du contenu 2"/>
          <p:cNvSpPr>
            <a:spLocks noGrp="1"/>
          </p:cNvSpPr>
          <p:nvPr>
            <p:ph idx="1"/>
          </p:nvPr>
        </p:nvSpPr>
        <p:spPr>
          <a:xfrm>
            <a:off x="514350" y="1244238"/>
            <a:ext cx="8115300" cy="3419777"/>
          </a:xfrm>
        </p:spPr>
        <p:txBody>
          <a:bodyPr>
            <a:normAutofit fontScale="92500" lnSpcReduction="20000"/>
          </a:bodyPr>
          <a:lstStyle/>
          <a:p>
            <a:r>
              <a:rPr lang="fr-FR" sz="2100" dirty="0"/>
              <a:t> </a:t>
            </a:r>
            <a:r>
              <a:rPr lang="fr-FR" sz="2100" dirty="0" smtClean="0"/>
              <a:t>La famille est informée que dans </a:t>
            </a:r>
            <a:r>
              <a:rPr lang="fr-FR" sz="2100" dirty="0"/>
              <a:t>les jours qui précèdent la greffe, l’enfant va vivre « le conditionnement » qui consiste à détruire la moelle « malade » et à le préparer à recevoir le nouveau greffon. La chimiothérapie intensive va entrainer une immunosuppression : il sera en chambre stérile le temps des soins pour être protégé des infections.  </a:t>
            </a:r>
          </a:p>
          <a:p>
            <a:pPr marL="127000" indent="0">
              <a:buNone/>
            </a:pPr>
            <a:endParaRPr lang="fr-FR" sz="2100" dirty="0"/>
          </a:p>
          <a:p>
            <a:endParaRPr lang="fr-FR" sz="2100" dirty="0"/>
          </a:p>
          <a:p>
            <a:r>
              <a:rPr lang="fr-FR" sz="2100" dirty="0"/>
              <a:t> Il est donc indispensable de préparer les jeunes enfants à cette hospitalisation particulière et de les accompagner à raconter ce qu’ils en ont </a:t>
            </a:r>
            <a:r>
              <a:rPr lang="fr-FR" sz="2100" dirty="0" smtClean="0"/>
              <a:t>compris, dans le respect de leur temporalité psychique.</a:t>
            </a:r>
            <a:endParaRPr lang="fr-FR" sz="2100" dirty="0"/>
          </a:p>
        </p:txBody>
      </p:sp>
    </p:spTree>
    <p:extLst>
      <p:ext uri="{BB962C8B-B14F-4D97-AF65-F5344CB8AC3E}">
        <p14:creationId xmlns:p14="http://schemas.microsoft.com/office/powerpoint/2010/main" val="289340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11700" y="907525"/>
            <a:ext cx="8520600" cy="3661350"/>
          </a:xfrm>
        </p:spPr>
        <p:txBody>
          <a:bodyPr/>
          <a:lstStyle/>
          <a:p>
            <a:r>
              <a:rPr lang="fr-FR" dirty="0" smtClean="0"/>
              <a:t>A partir de « traces » sur le papier, ou de dessins plus élaborés, un travail dynamique de recherche d’explications entre le psychologue et l’enfant développe en lui-même des vertus thérapeutiques. Cela implique un engagement actif du thérapeute, dont le psychisme fonctionne comme un support pour celui de l’enfant.</a:t>
            </a:r>
          </a:p>
          <a:p>
            <a:pPr marL="127000" indent="0">
              <a:buNone/>
            </a:pPr>
            <a:endParaRPr lang="fr-FR" dirty="0" smtClean="0"/>
          </a:p>
          <a:p>
            <a:r>
              <a:rPr lang="fr-FR" dirty="0"/>
              <a:t>L</a:t>
            </a:r>
            <a:r>
              <a:rPr lang="fr-FR" dirty="0" smtClean="0"/>
              <a:t>e geste, le mouvement de la main, ouvre la voie à une nouvelle dynamique associative : l’enfant passe d’une position le plus souvent passive (position de patient, celui qui attend le geste médical) à une position active.</a:t>
            </a:r>
          </a:p>
          <a:p>
            <a:pPr marL="127000" indent="0">
              <a:buNone/>
            </a:pPr>
            <a:endParaRPr lang="fr-FR" dirty="0" smtClean="0"/>
          </a:p>
          <a:p>
            <a:r>
              <a:rPr lang="fr-FR" dirty="0" smtClean="0"/>
              <a:t>Parfois l’enfant est surpris de ce que son dessin vient exprimer de lui et cela lui permet une mise en récit élargie de ce qu’il traverse</a:t>
            </a:r>
            <a:endParaRPr lang="fr-FR" dirty="0"/>
          </a:p>
        </p:txBody>
      </p:sp>
    </p:spTree>
    <p:extLst>
      <p:ext uri="{BB962C8B-B14F-4D97-AF65-F5344CB8AC3E}">
        <p14:creationId xmlns:p14="http://schemas.microsoft.com/office/powerpoint/2010/main" val="2616220628"/>
      </p:ext>
    </p:extLst>
  </p:cSld>
  <p:clrMapOvr>
    <a:masterClrMapping/>
  </p:clrMapOvr>
</p:sld>
</file>

<file path=ppt/theme/theme1.xml><?xml version="1.0" encoding="utf-8"?>
<a:theme xmlns:a="http://schemas.openxmlformats.org/drawingml/2006/main" name="Geometric">
  <a:themeElements>
    <a:clrScheme name="MCGRE">
      <a:dk1>
        <a:srgbClr val="666666"/>
      </a:dk1>
      <a:lt1>
        <a:srgbClr val="FFFFFF"/>
      </a:lt1>
      <a:dk2>
        <a:srgbClr val="11425D"/>
      </a:dk2>
      <a:lt2>
        <a:srgbClr val="FFFFFF"/>
      </a:lt2>
      <a:accent1>
        <a:srgbClr val="D21F2E"/>
      </a:accent1>
      <a:accent2>
        <a:srgbClr val="DF626D"/>
      </a:accent2>
      <a:accent3>
        <a:srgbClr val="E88E95"/>
      </a:accent3>
      <a:accent4>
        <a:srgbClr val="12435D"/>
      </a:accent4>
      <a:accent5>
        <a:srgbClr val="597C8E"/>
      </a:accent5>
      <a:accent6>
        <a:srgbClr val="87A0AE"/>
      </a:accent6>
      <a:hlink>
        <a:srgbClr val="D21F2E"/>
      </a:hlink>
      <a:folHlink>
        <a:srgbClr val="E88E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GRE-presentation type - Version finale" id="{BBB4B3CF-7985-EF47-AD36-DDC790DB160F}" vid="{9B7972FA-A78E-1D4F-BA8B-7CBBBA1F75D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Template>
  <TotalTime>2419</TotalTime>
  <Words>1933</Words>
  <Application>Microsoft Office PowerPoint</Application>
  <PresentationFormat>Affichage à l'écran (16:9)</PresentationFormat>
  <Paragraphs>104</Paragraphs>
  <Slides>32</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Garamond</vt:lpstr>
      <vt:lpstr>Arial</vt:lpstr>
      <vt:lpstr>Century Gothic</vt:lpstr>
      <vt:lpstr>Calibri</vt:lpstr>
      <vt:lpstr>IBM Plex Sans</vt:lpstr>
      <vt:lpstr>Times New Roman</vt:lpstr>
      <vt:lpstr>Roboto-Regular</vt:lpstr>
      <vt:lpstr>Geometric</vt:lpstr>
      <vt:lpstr>PsyDrep  7e journée d'étude pour les soignants Guérir…</vt:lpstr>
      <vt:lpstr>Paroles d’enfants</vt:lpstr>
      <vt:lpstr>Créer un espace thérapeutique propice à l’exploration et à la rencontre</vt:lpstr>
      <vt:lpstr>Présentation PowerPoint</vt:lpstr>
      <vt:lpstr>Recueillir les questions avant  la greffe</vt:lpstr>
      <vt:lpstr>La dimension de l’attente</vt:lpstr>
      <vt:lpstr>« je vais être tout seul dans la greffe »</vt:lpstr>
      <vt:lpstr>Présentation PowerPoint</vt:lpstr>
      <vt:lpstr>Présentation PowerPoint</vt:lpstr>
      <vt:lpstr>« moi et papa dans la bulle » Sidy, 5 ans</vt:lpstr>
      <vt:lpstr>Présentation PowerPoint</vt:lpstr>
      <vt:lpstr>« J’ai été déformée, euh je voulais dire enfermée, dans la chambre » Eva 4 ans</vt:lpstr>
      <vt:lpstr>Présentation PowerPoint</vt:lpstr>
      <vt:lpstr>« c’est quand on est vieux qu’on meurt et les fleurs aussi ça meurt et ca repousse. C’est triste quand même » lisa, 6ans</vt:lpstr>
      <vt:lpstr>Dire et « se dire » à travers le dessin peut permettre une mise à distance des affects qui submergent, oser penser l’impensable et l’élaborer. </vt:lpstr>
      <vt:lpstr>« l’escargot c’est là son destin » Leila 6 ANS </vt:lpstr>
      <vt:lpstr>« C’EST PLUS D’ACCORD QUE PAS D’ACCORD MAINTENANT » </vt:lpstr>
      <vt:lpstr>Guérir après la greffe</vt:lpstr>
      <vt:lpstr>Leila, 6ans, incorpore des détails des dessins de sa sœur pour les inclure les séances suivantes dans ses propres dessins, comme si elle questionnait là encore le processus qui va se jouer dans son corps au moment de la greffe : comment accueillir en elle quelque chose qui vient de sa sœur ?</vt:lpstr>
      <vt:lpstr>Le projet de la greffe se rapproche : « Je sais pas, j’ai tout oublié »… Et pourtant, même si les mots manquent, le dessin reste pour elle un moyen d’élaboration : « La fleur se retrouve sous une bulle arc en ciel » dit-elle, mélange de soleil et de pluie, exprimant les sentiments contradictoires qui la traversent et toute la complexité d’une telle démarche.</vt:lpstr>
      <vt:lpstr>« Moi dans la chambre », Leila après la greffe</vt:lpstr>
      <vt:lpstr>« je sais pas où je serai quand je vais revenir à l’école » Maya, 7 ans</vt:lpstr>
      <vt:lpstr>« y’a combien de globules rouges si ça fait mon frère plus moi ? » Younoussa, 11 ans</vt:lpstr>
      <vt:lpstr>Présentation PowerPoint</vt:lpstr>
      <vt:lpstr>Présentation PowerPoint</vt:lpstr>
      <vt:lpstr>Présentation PowerPoint</vt:lpstr>
      <vt:lpstr>« Moi avant et après la greffe » Emma 8 ans</vt:lpstr>
      <vt:lpstr>Présentation PowerPoint</vt:lpstr>
      <vt:lpstr>Présentation PowerPoint</vt:lpstr>
      <vt:lpstr>« l’histoire du dessin on pourrait dire il a un bébé, il est surpris. Le ballon c’est pour représenter le choc et l’oie c’est son animal de compagnie.» Momo 12ans, drépanocytaire (sa petite sœur va être greffée dans quelques mois)</vt:lpstr>
      <vt:lpstr>En guise de conclusion</vt:lpstr>
      <vt:lpstr>Remerciements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Laura Pfff</dc:creator>
  <cp:lastModifiedBy>GUENEGOU Lucile</cp:lastModifiedBy>
  <cp:revision>34</cp:revision>
  <dcterms:created xsi:type="dcterms:W3CDTF">2023-05-05T12:18:50Z</dcterms:created>
  <dcterms:modified xsi:type="dcterms:W3CDTF">2024-06-25T07:24:44Z</dcterms:modified>
</cp:coreProperties>
</file>