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2" r:id="rId2"/>
    <p:sldId id="300" r:id="rId3"/>
    <p:sldId id="303" r:id="rId4"/>
    <p:sldId id="304" r:id="rId5"/>
    <p:sldId id="305" r:id="rId6"/>
    <p:sldId id="301" r:id="rId7"/>
  </p:sldIdLst>
  <p:sldSz cx="9144000" cy="6858000" type="screen4x3"/>
  <p:notesSz cx="6735763" cy="98694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2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3949" autoAdjust="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3" d="100"/>
          <a:sy n="73" d="100"/>
        </p:scale>
        <p:origin x="21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565" cy="494027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4627" y="1"/>
            <a:ext cx="2919565" cy="494027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r">
              <a:defRPr sz="1200"/>
            </a:lvl1pPr>
          </a:lstStyle>
          <a:p>
            <a:fld id="{A7633B66-9D8F-4163-9A5A-08D164CE9822}" type="datetimeFigureOut">
              <a:rPr lang="fr-FR" smtClean="0"/>
              <a:t>08/04/2021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373883"/>
            <a:ext cx="2919565" cy="494026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4627" y="9373883"/>
            <a:ext cx="2919565" cy="494026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r">
              <a:defRPr sz="1200"/>
            </a:lvl1pPr>
          </a:lstStyle>
          <a:p>
            <a:fld id="{248F351A-0232-40BC-8562-2A68442DBE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586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3474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474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r">
              <a:defRPr sz="1200"/>
            </a:lvl1pPr>
          </a:lstStyle>
          <a:p>
            <a:fld id="{CF39CEA4-F03D-4A58-BE67-454051FC84EA}" type="datetimeFigureOut">
              <a:rPr lang="fr-FR" smtClean="0"/>
              <a:t>08/04/2021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8" tIns="45384" rIns="90768" bIns="4538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0768" tIns="45384" rIns="90768" bIns="4538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4301"/>
            <a:ext cx="2918830" cy="493474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5" y="9374301"/>
            <a:ext cx="2918830" cy="493474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r">
              <a:defRPr sz="1200"/>
            </a:lvl1pPr>
          </a:lstStyle>
          <a:p>
            <a:fld id="{D9A00F47-1DAC-410B-9CCF-FB47BA6073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98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00F47-1DAC-410B-9CCF-FB47BA60730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923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00F47-1DAC-410B-9CCF-FB47BA60730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28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00F47-1DAC-410B-9CCF-FB47BA60730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535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00F47-1DAC-410B-9CCF-FB47BA60730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533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00F47-1DAC-410B-9CCF-FB47BA60730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117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154559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429001"/>
            <a:ext cx="6400800" cy="1752600"/>
          </a:xfrm>
        </p:spPr>
        <p:txBody>
          <a:bodyPr>
            <a:normAutofit/>
          </a:bodyPr>
          <a:lstStyle>
            <a:lvl1pPr marL="0" indent="0" algn="ctr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fr-FR" sz="2000" kern="1200" dirty="0">
                <a:solidFill>
                  <a:srgbClr val="B82010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91201-EAFC-4F9F-B897-68B93FC70AEE}" type="datetime1">
              <a:rPr lang="fr-FR" smtClean="0"/>
              <a:t>08/04/2021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467544" y="3356992"/>
            <a:ext cx="8136904" cy="0"/>
          </a:xfrm>
          <a:prstGeom prst="line">
            <a:avLst/>
          </a:prstGeom>
          <a:ln w="25400">
            <a:solidFill>
              <a:srgbClr val="B82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12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A8B5-ABB2-4D4D-AD4F-8151E01555D4}" type="datetime1">
              <a:rPr lang="fr-FR" smtClean="0"/>
              <a:t>08/04/2021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84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043B-1B31-4BF9-8E05-C73B2CEE5DCC}" type="datetime1">
              <a:rPr lang="fr-FR" smtClean="0"/>
              <a:t>08/04/2021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74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/>
          </a:bodyPr>
          <a:lstStyle>
            <a:lvl1pPr marL="0" algn="ctr" defTabSz="914400" rtl="0" eaLnBrk="1" latinLnBrk="0" hangingPunct="1">
              <a:defRPr lang="fr-FR" sz="2800" kern="1200" dirty="0">
                <a:solidFill>
                  <a:srgbClr val="C00000"/>
                </a:solidFill>
                <a:latin typeface="Helvetica" pitchFamily="34" charset="0"/>
                <a:ea typeface="+mn-ea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9128-7248-46AA-AE11-BF0BCB948B95}" type="datetime1">
              <a:rPr lang="fr-FR" smtClean="0"/>
              <a:t>08/04/2021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pic>
        <p:nvPicPr>
          <p:cNvPr id="8" name="Picture 2" descr="\\hmn-nasserver.wprod.ds.aphp.fr\shares\DREPANO-UMGGR\Filière de Santé MCGRE\LOGO MCGRE\Logo_MCGRE - Copie.jpg"/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72689" y="6119476"/>
            <a:ext cx="1012927" cy="591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9" name="Connecteur droit 8"/>
          <p:cNvCxnSpPr/>
          <p:nvPr userDrawn="1"/>
        </p:nvCxnSpPr>
        <p:spPr>
          <a:xfrm>
            <a:off x="182942" y="980728"/>
            <a:ext cx="877811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08589" y="6187865"/>
            <a:ext cx="853396" cy="454434"/>
          </a:xfrm>
          <a:prstGeom prst="rect">
            <a:avLst/>
          </a:prstGeom>
        </p:spPr>
      </p:pic>
      <p:pic>
        <p:nvPicPr>
          <p:cNvPr id="11" name="Picture 2" descr="APHP |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55" b="44001"/>
          <a:stretch/>
        </p:blipFill>
        <p:spPr bwMode="auto">
          <a:xfrm>
            <a:off x="5652383" y="6309321"/>
            <a:ext cx="1378496" cy="25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73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7A0DA-AF53-4F3B-990E-763E13A45D58}" type="datetime1">
              <a:rPr lang="fr-FR" smtClean="0"/>
              <a:t>08/04/2021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943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54B9D-60B1-4A90-BAF0-85E5B7ECC969}" type="datetime1">
              <a:rPr lang="fr-FR" smtClean="0"/>
              <a:t>08/04/2021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34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CE88-8CC2-4472-8A4C-D2AE49090728}" type="datetime1">
              <a:rPr lang="fr-FR" smtClean="0"/>
              <a:t>08/04/2021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442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58946-9288-4481-9919-1240444247FC}" type="datetime1">
              <a:rPr lang="fr-FR" smtClean="0"/>
              <a:t>08/04/2021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99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333A-0A8B-46BA-88BF-2CE9D0F4B795}" type="datetime1">
              <a:rPr lang="fr-FR" smtClean="0"/>
              <a:t>08/04/2021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36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0B0F-280B-4A31-ABF9-C23AA6E41CDB}" type="datetime1">
              <a:rPr lang="fr-FR" smtClean="0"/>
              <a:t>08/04/2021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39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4467-42B7-4A70-BFF9-4BD6673AB329}" type="datetime1">
              <a:rPr lang="fr-FR" smtClean="0"/>
              <a:t>08/04/2021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07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786E1-31A6-41FE-8905-FB47BBA698D0}" type="datetime1">
              <a:rPr lang="fr-FR" smtClean="0"/>
              <a:t>08/04/2021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AF037-5B5D-422A-8631-4CAFD28E0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8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632848" cy="1899048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Ateliers du groupe </a:t>
            </a:r>
            <a:br>
              <a:rPr lang="fr-FR" sz="28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Coordination multidisciplinaire</a:t>
            </a:r>
            <a:r>
              <a:rPr lang="fr-FR" sz="28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sz="28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~~~~~~</a:t>
            </a:r>
            <a:r>
              <a:rPr lang="fr-FR" sz="28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sz="28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Filière de santé maladies rares MCGRE</a:t>
            </a:r>
            <a:endParaRPr lang="fr-FR" sz="28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3548" y="3717032"/>
            <a:ext cx="8136904" cy="93610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3100" dirty="0" smtClean="0">
                <a:solidFill>
                  <a:srgbClr val="B82010"/>
                </a:solidFill>
                <a:latin typeface="Helvetica" pitchFamily="34" charset="0"/>
              </a:rPr>
              <a:t>Diagnostic des anémies complexes</a:t>
            </a:r>
            <a:endParaRPr lang="fr-FR" sz="3100" dirty="0">
              <a:solidFill>
                <a:srgbClr val="B82010"/>
              </a:solidFill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67544" y="3356992"/>
            <a:ext cx="8136904" cy="0"/>
          </a:xfrm>
          <a:prstGeom prst="line">
            <a:avLst/>
          </a:prstGeom>
          <a:ln w="25400">
            <a:solidFill>
              <a:srgbClr val="B82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4" y="5592829"/>
            <a:ext cx="1606300" cy="1239293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339752" y="6237312"/>
            <a:ext cx="4388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Animation : Dr Louis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Affo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 Sylvain Le Jeune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avril 2021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Webinaire</a:t>
            </a:r>
            <a:endParaRPr lang="fr-FR" sz="16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85" y="5656784"/>
            <a:ext cx="1773280" cy="10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44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632848" cy="1899048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Partie 1</a:t>
            </a:r>
            <a:b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2</a:t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</a:t>
            </a: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4</a:t>
            </a:r>
            <a:endParaRPr lang="fr-FR" sz="2800" dirty="0">
              <a:solidFill>
                <a:schemeClr val="bg1">
                  <a:lumMod val="6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3548" y="3764632"/>
            <a:ext cx="8136904" cy="1752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/>
              <a:t>Les bases </a:t>
            </a:r>
            <a:r>
              <a:rPr lang="fr-FR" sz="2800" dirty="0" err="1" smtClean="0"/>
              <a:t>clinico</a:t>
            </a:r>
            <a:r>
              <a:rPr lang="fr-FR" sz="2800" dirty="0" smtClean="0"/>
              <a:t>-biologiques de l’exploration</a:t>
            </a:r>
            <a:endParaRPr lang="fr-FR" sz="2800" dirty="0" smtClean="0">
              <a:solidFill>
                <a:srgbClr val="B82010"/>
              </a:solidFill>
            </a:endParaRPr>
          </a:p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Pr</a:t>
            </a: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 Patricia </a:t>
            </a:r>
            <a:r>
              <a:rPr lang="fr-FR" sz="2800" dirty="0" err="1" smtClean="0">
                <a:solidFill>
                  <a:schemeClr val="bg1">
                    <a:lumMod val="50000"/>
                  </a:schemeClr>
                </a:solidFill>
              </a:rPr>
              <a:t>Aguilar</a:t>
            </a: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 Martinez</a:t>
            </a:r>
            <a:endParaRPr lang="fr-F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67544" y="3356992"/>
            <a:ext cx="8136904" cy="0"/>
          </a:xfrm>
          <a:prstGeom prst="line">
            <a:avLst/>
          </a:prstGeom>
          <a:ln w="25400">
            <a:solidFill>
              <a:srgbClr val="B82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us-titre 2"/>
          <p:cNvSpPr txBox="1">
            <a:spLocks/>
          </p:cNvSpPr>
          <p:nvPr/>
        </p:nvSpPr>
        <p:spPr>
          <a:xfrm>
            <a:off x="1371600" y="4869160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Aft>
                <a:spcPct val="0"/>
              </a:spcAft>
            </a:pPr>
            <a:endParaRPr lang="fr-FR" sz="1600" dirty="0">
              <a:solidFill>
                <a:srgbClr val="B82010"/>
              </a:solidFill>
              <a:latin typeface="Helvetica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4" y="5592829"/>
            <a:ext cx="1606300" cy="1239293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339752" y="6237312"/>
            <a:ext cx="4388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Animation : Dr Louis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Affo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 Sylvain Le Jeune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avril 2021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Webinaire</a:t>
            </a:r>
            <a:endParaRPr lang="fr-FR" sz="16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85" y="5656784"/>
            <a:ext cx="1773280" cy="10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632848" cy="1899048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1</a:t>
            </a: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Partie 2</a:t>
            </a: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</a:t>
            </a: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4</a:t>
            </a:r>
            <a:endParaRPr lang="fr-FR" sz="2800" dirty="0">
              <a:solidFill>
                <a:schemeClr val="bg1">
                  <a:lumMod val="6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3548" y="3764632"/>
            <a:ext cx="8136904" cy="1752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/>
              <a:t>Le diagnostic génétique</a:t>
            </a:r>
            <a:endParaRPr lang="fr-FR" sz="2800" dirty="0" smtClean="0">
              <a:solidFill>
                <a:srgbClr val="B82010"/>
              </a:solidFill>
            </a:endParaRPr>
          </a:p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Dr Lamisse </a:t>
            </a:r>
            <a:r>
              <a:rPr lang="fr-FR" sz="2800" dirty="0" err="1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fr-FR" sz="2800" dirty="0" err="1" smtClean="0">
                <a:solidFill>
                  <a:schemeClr val="bg1">
                    <a:lumMod val="50000"/>
                  </a:schemeClr>
                </a:solidFill>
              </a:rPr>
              <a:t>ansour-Hendili</a:t>
            </a:r>
            <a:endParaRPr lang="fr-F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67544" y="3356992"/>
            <a:ext cx="8136904" cy="0"/>
          </a:xfrm>
          <a:prstGeom prst="line">
            <a:avLst/>
          </a:prstGeom>
          <a:ln w="25400">
            <a:solidFill>
              <a:srgbClr val="B82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us-titre 2"/>
          <p:cNvSpPr txBox="1">
            <a:spLocks/>
          </p:cNvSpPr>
          <p:nvPr/>
        </p:nvSpPr>
        <p:spPr>
          <a:xfrm>
            <a:off x="1371600" y="4869160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Aft>
                <a:spcPct val="0"/>
              </a:spcAft>
            </a:pPr>
            <a:endParaRPr lang="fr-FR" sz="1600" dirty="0">
              <a:solidFill>
                <a:srgbClr val="B82010"/>
              </a:solidFill>
              <a:latin typeface="Helvetica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4" y="5592829"/>
            <a:ext cx="1606300" cy="1239293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339752" y="6237312"/>
            <a:ext cx="4388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Animation : Dr Louis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Affo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 Sylvain Le Jeune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avril 2021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Webinaire</a:t>
            </a:r>
            <a:endParaRPr lang="fr-FR" sz="16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85" y="5656784"/>
            <a:ext cx="1773280" cy="10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75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632848" cy="1899048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1</a:t>
            </a: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2</a:t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Partie </a:t>
            </a: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b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4</a:t>
            </a:r>
            <a:endParaRPr lang="fr-FR" sz="2800" dirty="0">
              <a:solidFill>
                <a:schemeClr val="bg1">
                  <a:lumMod val="6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3548" y="3501008"/>
            <a:ext cx="8136904" cy="206139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/>
              <a:t>RCP diagnostiques 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/>
              <a:t>et plateformes de séquençage génomique</a:t>
            </a:r>
            <a:endParaRPr lang="fr-FR" sz="2800" dirty="0" smtClean="0">
              <a:solidFill>
                <a:srgbClr val="B82010"/>
              </a:solidFill>
            </a:endParaRPr>
          </a:p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Dr Philippe Joly</a:t>
            </a:r>
            <a:endParaRPr lang="fr-F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67544" y="3356992"/>
            <a:ext cx="8136904" cy="0"/>
          </a:xfrm>
          <a:prstGeom prst="line">
            <a:avLst/>
          </a:prstGeom>
          <a:ln w="25400">
            <a:solidFill>
              <a:srgbClr val="B82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us-titre 2"/>
          <p:cNvSpPr txBox="1">
            <a:spLocks/>
          </p:cNvSpPr>
          <p:nvPr/>
        </p:nvSpPr>
        <p:spPr>
          <a:xfrm>
            <a:off x="1371600" y="4869160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Aft>
                <a:spcPct val="0"/>
              </a:spcAft>
            </a:pPr>
            <a:endParaRPr lang="fr-FR" sz="1600" dirty="0">
              <a:solidFill>
                <a:srgbClr val="B82010"/>
              </a:solidFill>
              <a:latin typeface="Helvetica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4" y="5592829"/>
            <a:ext cx="1606300" cy="1239293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339752" y="6237312"/>
            <a:ext cx="4388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Animation : Dr Louis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Affo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 Sylvain Le Jeune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avril 2021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Webinaire</a:t>
            </a:r>
            <a:endParaRPr lang="fr-FR" sz="16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85" y="5656784"/>
            <a:ext cx="1773280" cy="10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5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632848" cy="1899048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1</a:t>
            </a: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2</a:t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Partie </a:t>
            </a:r>
            <a: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br>
              <a:rPr lang="fr-FR" sz="2800" dirty="0" smtClean="0">
                <a:solidFill>
                  <a:schemeClr val="bg1">
                    <a:lumMod val="6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Partie 4</a:t>
            </a:r>
            <a:endParaRPr lang="fr-F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3548" y="3501008"/>
            <a:ext cx="8136904" cy="209182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/>
              <a:t>Deux cas cliniques d’errance/impasse diagnostique résolus</a:t>
            </a:r>
            <a:endParaRPr lang="fr-FR" sz="2800" dirty="0" smtClean="0">
              <a:solidFill>
                <a:srgbClr val="B82010"/>
              </a:solidFill>
            </a:endParaRPr>
          </a:p>
          <a:p>
            <a:pPr fontAlgn="base">
              <a:lnSpc>
                <a:spcPct val="150000"/>
              </a:lnSpc>
              <a:spcAft>
                <a:spcPct val="0"/>
              </a:spcAft>
            </a:pPr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Dr Philippe Joly - Dr Lamisse </a:t>
            </a:r>
            <a:r>
              <a:rPr lang="fr-FR" sz="2800" dirty="0" err="1" smtClean="0">
                <a:solidFill>
                  <a:schemeClr val="bg1">
                    <a:lumMod val="50000"/>
                  </a:schemeClr>
                </a:solidFill>
              </a:rPr>
              <a:t>Mansour-Hendili</a:t>
            </a:r>
            <a:endParaRPr lang="fr-F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04664"/>
          </a:xfrm>
          <a:prstGeom prst="rect">
            <a:avLst/>
          </a:prstGeom>
          <a:solidFill>
            <a:srgbClr val="B82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82010"/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67544" y="3356992"/>
            <a:ext cx="8136904" cy="0"/>
          </a:xfrm>
          <a:prstGeom prst="line">
            <a:avLst/>
          </a:prstGeom>
          <a:ln w="25400">
            <a:solidFill>
              <a:srgbClr val="B82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us-titre 2"/>
          <p:cNvSpPr txBox="1">
            <a:spLocks/>
          </p:cNvSpPr>
          <p:nvPr/>
        </p:nvSpPr>
        <p:spPr>
          <a:xfrm>
            <a:off x="1371600" y="4869160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Aft>
                <a:spcPct val="0"/>
              </a:spcAft>
            </a:pPr>
            <a:endParaRPr lang="fr-FR" sz="1600" dirty="0">
              <a:solidFill>
                <a:srgbClr val="B82010"/>
              </a:solidFill>
              <a:latin typeface="Helvetica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4" y="5592829"/>
            <a:ext cx="1606300" cy="1239293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339752" y="6237312"/>
            <a:ext cx="4388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Animation : Dr Louis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Affo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 Sylvain Le Jeune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avril 2021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Webinaire</a:t>
            </a:r>
            <a:endParaRPr lang="fr-FR" sz="1600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85" y="5656784"/>
            <a:ext cx="1773280" cy="10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9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 idx="4294967295"/>
          </p:nvPr>
        </p:nvSpPr>
        <p:spPr>
          <a:xfrm>
            <a:off x="395536" y="764704"/>
            <a:ext cx="8229600" cy="30963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i="1" dirty="0" smtClean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vous avez des questions, vous pouvez écrire à </a:t>
            </a:r>
            <a:br>
              <a:rPr lang="fr-FR" sz="2800" i="1" dirty="0" smtClean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sz="2800" i="1" dirty="0" smtClean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contact@filiere-mcgre.fr</a:t>
            </a:r>
            <a:endParaRPr lang="fr-FR" sz="2800" i="1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285866"/>
            <a:ext cx="1614334" cy="124549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293096"/>
            <a:ext cx="2051720" cy="123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5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20638</TotalTime>
  <Words>193</Words>
  <Application>Microsoft Office PowerPoint</Application>
  <PresentationFormat>Affichage à l'écran (4:3)</PresentationFormat>
  <Paragraphs>31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Helvetica</vt:lpstr>
      <vt:lpstr>Thème Office</vt:lpstr>
      <vt:lpstr>Ateliers du groupe  Coordination multidisciplinaire ~~~~~~ Filière de santé maladies rares MCGRE</vt:lpstr>
      <vt:lpstr>Partie 1 Partie 2 Partie 3 Partie 4</vt:lpstr>
      <vt:lpstr>Partie 1 Partie 2 Partie 3 Partie 4</vt:lpstr>
      <vt:lpstr>Partie 1 Partie 2 Partie 3 Partie 4</vt:lpstr>
      <vt:lpstr>Partie 1 Partie 2 Partie 3 Partie 4</vt:lpstr>
      <vt:lpstr>Si vous avez des questions, vous pouvez écrire à  contact@filiere-mcgre.fr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Journée nationale de la filière de santé MCGRE  (Maladies Rares Constitutionnelles du Globule Rouge  et de l’Erythropoïèse)</dc:title>
  <dc:creator>PAVAN Sonia</dc:creator>
  <cp:lastModifiedBy>PAVAN Sonia</cp:lastModifiedBy>
  <cp:revision>266</cp:revision>
  <cp:lastPrinted>2020-02-04T13:04:43Z</cp:lastPrinted>
  <dcterms:created xsi:type="dcterms:W3CDTF">2018-01-25T08:50:14Z</dcterms:created>
  <dcterms:modified xsi:type="dcterms:W3CDTF">2021-04-08T21:57:12Z</dcterms:modified>
</cp:coreProperties>
</file>